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2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10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07" autoAdjust="0"/>
  </p:normalViewPr>
  <p:slideViewPr>
    <p:cSldViewPr snapToGrid="0">
      <p:cViewPr varScale="1">
        <p:scale>
          <a:sx n="65" d="100"/>
          <a:sy n="65" d="100"/>
        </p:scale>
        <p:origin x="14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601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9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80" y="6200953"/>
            <a:ext cx="3245889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9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1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1" y="1825625"/>
            <a:ext cx="3867151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40" y="1681164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40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9" y="987426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9" y="987426"/>
            <a:ext cx="46291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48141" y="-2823668"/>
            <a:ext cx="67968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kumimoji="0" lang="es-MX" altLang="es-MX" sz="1200" b="1" i="1" u="none" strike="noStrike" cap="none" normalizeH="0" baseline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péndice 1</a:t>
            </a:r>
            <a:r>
              <a:rPr kumimoji="0" lang="es-MX" altLang="es-MX" sz="1200" b="1" i="0" u="none" strike="noStrike" cap="none" normalizeH="0" baseline="0" bmk="_Toc458978413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Señalamiento del área de laboratorio</a:t>
            </a:r>
            <a:endParaRPr kumimoji="0" lang="es-MX" altLang="es-MX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flipV="1">
            <a:off x="1548141" y="-2662076"/>
            <a:ext cx="67968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22856" y="1865277"/>
            <a:ext cx="7522166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NO ABRA EL REFRIGERADOR.</a:t>
            </a:r>
            <a:endParaRPr lang="es-MX" sz="20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 energía, la temperatura se conserva 90 minutos antes de una desviación (8°C).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MX" sz="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Verifique el funcionamiento de la pila de respaldo.</a:t>
            </a:r>
            <a:endParaRPr lang="es-MX" sz="20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Conectada directamente al tomacorriente, proporciona </a:t>
            </a:r>
            <a:r>
              <a:rPr lang="es-MX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 horas </a:t>
            </a: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energía eléctrica.</a:t>
            </a:r>
          </a:p>
          <a:p>
            <a:pPr lvl="0">
              <a:spcBef>
                <a:spcPts val="600"/>
              </a:spcBef>
            </a:pP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Verifique el origen y la duración estimada de la falla.</a:t>
            </a:r>
          </a:p>
          <a:p>
            <a:pPr marL="271463" lvl="0" indent="-271463">
              <a:spcBef>
                <a:spcPts val="600"/>
              </a:spcBef>
            </a:pP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Verifique los materiales para montar la Cadena de frío:</a:t>
            </a:r>
          </a:p>
          <a:p>
            <a:pPr marL="342900" lvl="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Hielera, termómetro para registro continuo, gel congelado.</a:t>
            </a:r>
          </a:p>
          <a:p>
            <a:pPr algn="just">
              <a:spcBef>
                <a:spcPts val="600"/>
              </a:spcBef>
            </a:pP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Cuando sea necesario trasladar el medicamento: </a:t>
            </a:r>
          </a:p>
          <a:p>
            <a:pPr marL="34290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Contacte a QBP Alma Mendoza, Responsable de Farmacia de Médica Sur, al teléfono 55 5424 7200 ext. 3056, para avisar que trasladará el medicamento.</a:t>
            </a:r>
          </a:p>
          <a:p>
            <a:pPr marL="34290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Documente la Cadena de frío.</a:t>
            </a:r>
          </a:p>
          <a:p>
            <a:pPr>
              <a:spcBef>
                <a:spcPts val="600"/>
              </a:spcBef>
            </a:pP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Comunique a cada patrocinador la acción tomada.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822856" y="814200"/>
            <a:ext cx="7527235" cy="787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/>
              <a:t>Falla eléctrica</a:t>
            </a:r>
          </a:p>
        </p:txBody>
      </p:sp>
      <p:pic>
        <p:nvPicPr>
          <p:cNvPr id="1026" name="Picture 2" descr="Choque eléctrico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291" y="561315"/>
            <a:ext cx="1493899" cy="125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20582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4948</TotalTime>
  <Words>147</Words>
  <Application>Microsoft Office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Times New Roman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Merced Velázquez</cp:lastModifiedBy>
  <cp:revision>120</cp:revision>
  <dcterms:created xsi:type="dcterms:W3CDTF">2019-05-09T00:23:24Z</dcterms:created>
  <dcterms:modified xsi:type="dcterms:W3CDTF">2022-05-20T19:05:11Z</dcterms:modified>
</cp:coreProperties>
</file>