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105" d="100"/>
          <a:sy n="105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71831" y="751028"/>
            <a:ext cx="7600334" cy="802433"/>
          </a:xfrm>
          <a:prstGeom prst="round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rgbClr val="FFFF00"/>
                </a:solidFill>
              </a:rPr>
              <a:t>EN CASO DE EMERGENCIA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43398" y="3474011"/>
            <a:ext cx="78867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caja de llaves de Coordinación hay dinero para el pago.</a:t>
            </a:r>
            <a:endParaRPr lang="es-MX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Llame al </a:t>
            </a:r>
            <a:r>
              <a:rPr lang="es-ES" b="1" dirty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s-ES" b="1" dirty="0" err="1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Christus</a:t>
            </a:r>
            <a:r>
              <a:rPr lang="es-ES" b="1" dirty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Muguerza</a:t>
            </a:r>
            <a:r>
              <a:rPr lang="es-ES" b="1" dirty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Parque, 614 4397979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avise al médico de guardia en urgencias que lleva al paciente y sus condiciones.</a:t>
            </a:r>
            <a:endParaRPr lang="es-MX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Llame al investigador o sub investigador e informe la condición del paciente.</a:t>
            </a:r>
            <a:endParaRPr lang="es-MX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 en el hospital, avise a algún familiar del paciente y a una autoridad de UIS. </a:t>
            </a:r>
            <a:endParaRPr lang="es-MX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honorarios por la atención deberán ser cargados a UIS, de acuerdo al convenio vigente.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MX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578078" y="1627647"/>
            <a:ext cx="6032090" cy="66367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¿El paciente puede caminar?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43399" y="2780840"/>
            <a:ext cx="3107606" cy="5604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Taxi 614 4141210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392992" y="2780839"/>
            <a:ext cx="3137106" cy="5604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Cruz Roja 614 4111484</a:t>
            </a:r>
            <a:endParaRPr lang="es-MX" sz="2400" b="1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6" idx="2"/>
            <a:endCxn id="7" idx="3"/>
          </p:cNvCxnSpPr>
          <p:nvPr/>
        </p:nvCxnSpPr>
        <p:spPr>
          <a:xfrm flipH="1">
            <a:off x="3751005" y="2291325"/>
            <a:ext cx="843118" cy="769735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781651" y="23799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Si</a:t>
            </a:r>
          </a:p>
        </p:txBody>
      </p:sp>
      <p:cxnSp>
        <p:nvCxnSpPr>
          <p:cNvPr id="19" name="Conector recto de flecha 18"/>
          <p:cNvCxnSpPr>
            <a:stCxn id="6" idx="2"/>
            <a:endCxn id="8" idx="1"/>
          </p:cNvCxnSpPr>
          <p:nvPr/>
        </p:nvCxnSpPr>
        <p:spPr>
          <a:xfrm>
            <a:off x="4594123" y="2291325"/>
            <a:ext cx="798869" cy="769734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978534" y="23786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4642</TotalTime>
  <Words>106</Words>
  <Application>Microsoft Office PowerPoint</Application>
  <PresentationFormat>Presentación en pantalla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101</cp:revision>
  <dcterms:created xsi:type="dcterms:W3CDTF">2019-05-09T00:23:24Z</dcterms:created>
  <dcterms:modified xsi:type="dcterms:W3CDTF">2022-01-31T00:27:36Z</dcterms:modified>
</cp:coreProperties>
</file>