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66" d="100"/>
          <a:sy n="166" d="100"/>
        </p:scale>
        <p:origin x="-1470" y="-2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9088C-3999-4CD0-A548-77532F05A18F}" type="datetimeFigureOut">
              <a:rPr lang="es-MX" smtClean="0"/>
              <a:t>20/05/2022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A55D-30A3-4A95-BDB8-1929714E40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0519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9088C-3999-4CD0-A548-77532F05A18F}" type="datetimeFigureOut">
              <a:rPr lang="es-MX" smtClean="0"/>
              <a:t>20/05/2022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A55D-30A3-4A95-BDB8-1929714E40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9381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9088C-3999-4CD0-A548-77532F05A18F}" type="datetimeFigureOut">
              <a:rPr lang="es-MX" smtClean="0"/>
              <a:t>20/05/2022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A55D-30A3-4A95-BDB8-1929714E40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602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9088C-3999-4CD0-A548-77532F05A18F}" type="datetimeFigureOut">
              <a:rPr lang="es-MX" smtClean="0"/>
              <a:t>20/05/2022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A55D-30A3-4A95-BDB8-1929714E40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252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9088C-3999-4CD0-A548-77532F05A18F}" type="datetimeFigureOut">
              <a:rPr lang="es-MX" smtClean="0"/>
              <a:t>20/05/2022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A55D-30A3-4A95-BDB8-1929714E40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2935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9088C-3999-4CD0-A548-77532F05A18F}" type="datetimeFigureOut">
              <a:rPr lang="es-MX" smtClean="0"/>
              <a:t>20/05/2022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A55D-30A3-4A95-BDB8-1929714E40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364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9088C-3999-4CD0-A548-77532F05A18F}" type="datetimeFigureOut">
              <a:rPr lang="es-MX" smtClean="0"/>
              <a:t>20/05/2022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A55D-30A3-4A95-BDB8-1929714E40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8219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9088C-3999-4CD0-A548-77532F05A18F}" type="datetimeFigureOut">
              <a:rPr lang="es-MX" smtClean="0"/>
              <a:t>20/05/2022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A55D-30A3-4A95-BDB8-1929714E40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3387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9088C-3999-4CD0-A548-77532F05A18F}" type="datetimeFigureOut">
              <a:rPr lang="es-MX" smtClean="0"/>
              <a:t>20/05/2022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A55D-30A3-4A95-BDB8-1929714E40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317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9088C-3999-4CD0-A548-77532F05A18F}" type="datetimeFigureOut">
              <a:rPr lang="es-MX" smtClean="0"/>
              <a:t>20/05/2022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A55D-30A3-4A95-BDB8-1929714E40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7130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9088C-3999-4CD0-A548-77532F05A18F}" type="datetimeFigureOut">
              <a:rPr lang="es-MX" smtClean="0"/>
              <a:t>20/05/2022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A55D-30A3-4A95-BDB8-1929714E40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121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9088C-3999-4CD0-A548-77532F05A18F}" type="datetimeFigureOut">
              <a:rPr lang="es-MX" smtClean="0"/>
              <a:t>20/05/2022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EA55D-30A3-4A95-BDB8-1929714E40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500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786ECD83-3CDE-4476-9C32-C693F9249CAD}"/>
              </a:ext>
            </a:extLst>
          </p:cNvPr>
          <p:cNvSpPr txBox="1"/>
          <p:nvPr/>
        </p:nvSpPr>
        <p:spPr>
          <a:xfrm>
            <a:off x="2473434" y="1987317"/>
            <a:ext cx="446071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800" dirty="0"/>
          </a:p>
          <a:p>
            <a:endParaRPr lang="es-MX" sz="800" dirty="0"/>
          </a:p>
          <a:p>
            <a:endParaRPr lang="es-MX" sz="800" dirty="0"/>
          </a:p>
          <a:p>
            <a:endParaRPr lang="es-MX" sz="800" dirty="0"/>
          </a:p>
          <a:p>
            <a:endParaRPr lang="es-MX" sz="800" dirty="0"/>
          </a:p>
          <a:p>
            <a:pPr algn="ctr"/>
            <a:r>
              <a:rPr lang="es-MX" sz="2200" b="1" dirty="0"/>
              <a:t>PARTICIPANTE EN ENSAYO CLÍNICO</a:t>
            </a:r>
            <a:endParaRPr lang="es-MX" sz="2200" b="1" dirty="0">
              <a:highlight>
                <a:srgbClr val="C0C0C0"/>
              </a:highlight>
            </a:endParaRPr>
          </a:p>
          <a:p>
            <a:pPr algn="ctr"/>
            <a:endParaRPr lang="es-MX" sz="800" b="1" dirty="0"/>
          </a:p>
          <a:p>
            <a:pPr algn="ctr"/>
            <a:r>
              <a:rPr lang="es-MX" dirty="0"/>
              <a:t>Comunique cualquier emergencia</a:t>
            </a:r>
          </a:p>
          <a:p>
            <a:pPr algn="ctr"/>
            <a:r>
              <a:rPr lang="es-MX" sz="1600" dirty="0"/>
              <a:t>Tel. </a:t>
            </a:r>
            <a:r>
              <a:rPr lang="es-MX" sz="1600" dirty="0" smtClean="0"/>
              <a:t>55 10812063                             </a:t>
            </a:r>
            <a:r>
              <a:rPr lang="es-MX" sz="1600" dirty="0"/>
              <a:t>Cel. </a:t>
            </a:r>
            <a:r>
              <a:rPr lang="es-MX" sz="1600" dirty="0" smtClean="0"/>
              <a:t>55 10812151</a:t>
            </a:r>
            <a:endParaRPr lang="es-MX" sz="16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6411D78-3D1A-440D-AC3A-C2AE9AB11997}"/>
              </a:ext>
            </a:extLst>
          </p:cNvPr>
          <p:cNvSpPr/>
          <p:nvPr/>
        </p:nvSpPr>
        <p:spPr>
          <a:xfrm>
            <a:off x="2346385" y="1676400"/>
            <a:ext cx="4714815" cy="28179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noFill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A5158A46-B220-43E3-B90B-E00EDF9B9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383" y="1858216"/>
            <a:ext cx="1768416" cy="517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6AED4C9A-E473-434A-BD8A-0E67274B6C88}"/>
              </a:ext>
            </a:extLst>
          </p:cNvPr>
          <p:cNvSpPr/>
          <p:nvPr/>
        </p:nvSpPr>
        <p:spPr>
          <a:xfrm>
            <a:off x="2346382" y="3963979"/>
            <a:ext cx="4714815" cy="517903"/>
          </a:xfrm>
          <a:prstGeom prst="rect">
            <a:avLst/>
          </a:prstGeom>
          <a:solidFill>
            <a:srgbClr val="A50021"/>
          </a:solidFill>
          <a:ln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/>
              <a:t>www.uis.com.mx</a:t>
            </a:r>
          </a:p>
          <a:p>
            <a:pPr algn="ctr"/>
            <a:r>
              <a:rPr lang="es-MX" sz="1000" dirty="0" smtClean="0"/>
              <a:t>Renato </a:t>
            </a:r>
            <a:r>
              <a:rPr lang="es-MX" sz="1000" dirty="0" err="1" smtClean="0"/>
              <a:t>Leduc</a:t>
            </a:r>
            <a:r>
              <a:rPr lang="es-MX" sz="1000" dirty="0" smtClean="0"/>
              <a:t> 151-9, </a:t>
            </a:r>
            <a:r>
              <a:rPr lang="es-MX" sz="1000" dirty="0"/>
              <a:t>Colonia </a:t>
            </a:r>
            <a:r>
              <a:rPr lang="es-MX" sz="1000" dirty="0" err="1" smtClean="0"/>
              <a:t>Toriello</a:t>
            </a:r>
            <a:r>
              <a:rPr lang="es-MX" sz="1000" dirty="0" smtClean="0"/>
              <a:t> Guerra, Delegación Tlalpan, Ciudad de México, 14050, México.</a:t>
            </a:r>
            <a:endParaRPr lang="es-MX" sz="1000" dirty="0"/>
          </a:p>
        </p:txBody>
      </p:sp>
    </p:spTree>
    <p:extLst>
      <p:ext uri="{BB962C8B-B14F-4D97-AF65-F5344CB8AC3E}">
        <p14:creationId xmlns:p14="http://schemas.microsoft.com/office/powerpoint/2010/main" val="622351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35</Words>
  <Application>Microsoft Office PowerPoint</Application>
  <PresentationFormat>Presentación en pantalla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Dra Merced Velázquez</dc:creator>
  <cp:lastModifiedBy>Merced Velázquez</cp:lastModifiedBy>
  <cp:revision>5</cp:revision>
  <dcterms:created xsi:type="dcterms:W3CDTF">2022-01-30T23:07:05Z</dcterms:created>
  <dcterms:modified xsi:type="dcterms:W3CDTF">2022-05-20T19:08:19Z</dcterms:modified>
</cp:coreProperties>
</file>