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78" d="100"/>
          <a:sy n="78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2100-31BB-4F6A-BB48-785242C364DF}" type="datetimeFigureOut">
              <a:rPr lang="es-MX" smtClean="0"/>
              <a:pPr/>
              <a:t>28/10/2021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250825" y="6597650"/>
            <a:ext cx="8569325" cy="0"/>
          </a:xfrm>
          <a:prstGeom prst="line">
            <a:avLst/>
          </a:prstGeom>
          <a:noFill/>
          <a:ln w="76200" cmpd="thinThick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8175" y="1700213"/>
            <a:ext cx="5257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MX" dirty="0">
                <a:latin typeface="AvantGarde" pitchFamily="34" charset="0"/>
              </a:rPr>
              <a:t>Otorga la presente CONSTANCIA a: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2428869"/>
            <a:ext cx="6610350" cy="496076"/>
          </a:xfrm>
          <a:solidFill>
            <a:schemeClr val="bg1">
              <a:lumMod val="95000"/>
            </a:schemeClr>
          </a:solidFill>
          <a:ln/>
        </p:spPr>
        <p:txBody>
          <a:bodyPr/>
          <a:lstStyle/>
          <a:p>
            <a:r>
              <a:rPr lang="es-MX" sz="2400" b="1" dirty="0">
                <a:solidFill>
                  <a:schemeClr val="tx1"/>
                </a:solidFill>
                <a:latin typeface="Arial"/>
                <a:ea typeface="Times New Roman"/>
              </a:rPr>
              <a:t>Título. Nombre completo</a:t>
            </a:r>
            <a:endParaRPr lang="es-MX" sz="2400" b="1" dirty="0">
              <a:solidFill>
                <a:schemeClr val="tx1"/>
              </a:solidFill>
              <a:latin typeface="Arial"/>
              <a:ea typeface="Calibri"/>
            </a:endParaRPr>
          </a:p>
          <a:p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68144" y="6145559"/>
            <a:ext cx="1728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Chihuahua, Chih., </a:t>
            </a:r>
            <a:endParaRPr lang="es-ES" sz="1400" dirty="0">
              <a:latin typeface="AvantGarde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5786" y="3214686"/>
            <a:ext cx="74168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	por su participación como</a:t>
            </a:r>
            <a:r>
              <a:rPr lang="es-MX" sz="1600" dirty="0">
                <a:latin typeface="AvantGarde" pitchFamily="34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		 en el área de</a:t>
            </a:r>
            <a:r>
              <a:rPr lang="es-MX" sz="1600" b="1" dirty="0">
                <a:latin typeface="AvantGarde" pitchFamily="34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	       durante el periodo de</a:t>
            </a:r>
            <a:endParaRPr lang="es-MX" sz="1600" b="1" dirty="0">
              <a:latin typeface="AvantGarde" pitchFamily="34" charset="0"/>
            </a:endParaRP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132138" y="5531321"/>
            <a:ext cx="2879725" cy="561975"/>
            <a:chOff x="3061" y="3339"/>
            <a:chExt cx="1814" cy="354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52" y="333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MX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061" y="3385"/>
              <a:ext cx="181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MX" sz="1300" b="1"/>
                <a:t>Dra. Merced Velázquez</a:t>
              </a:r>
            </a:p>
            <a:p>
              <a:pPr algn="ctr"/>
              <a:r>
                <a:rPr lang="es-MX" sz="1300"/>
                <a:t>Dirección General</a:t>
              </a:r>
              <a:endParaRPr lang="es-ES" sz="1300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3643339" cy="84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8 Grupo"/>
          <p:cNvGrpSpPr>
            <a:grpSpLocks/>
          </p:cNvGrpSpPr>
          <p:nvPr/>
        </p:nvGrpSpPr>
        <p:grpSpPr bwMode="auto">
          <a:xfrm>
            <a:off x="6084168" y="189260"/>
            <a:ext cx="2797175" cy="1079500"/>
            <a:chOff x="5580112" y="5517232"/>
            <a:chExt cx="3594653" cy="1340768"/>
          </a:xfrm>
        </p:grpSpPr>
        <p:sp>
          <p:nvSpPr>
            <p:cNvPr id="20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b="1" dirty="0">
                  <a:ln w="10160">
                    <a:noFill/>
                    <a:prstDash val="solid"/>
                  </a:ln>
                  <a:latin typeface="Freestyle Script" pitchFamily="66" charset="0"/>
                  <a:cs typeface="+mn-cs"/>
                </a:rPr>
                <a:t>Servicios para la ciencia</a:t>
              </a:r>
              <a:endParaRPr lang="es-MX" b="1" dirty="0">
                <a:ln w="10160">
                  <a:noFill/>
                  <a:prstDash val="solid"/>
                </a:ln>
                <a:latin typeface="Freestyle Script" pitchFamily="66" charset="0"/>
                <a:cs typeface="+mn-cs"/>
              </a:endParaRPr>
            </a:p>
          </p:txBody>
        </p:sp>
        <p:sp>
          <p:nvSpPr>
            <p:cNvPr id="21" name="10 CuadroTexto"/>
            <p:cNvSpPr txBox="1">
              <a:spLocks noChangeArrowheads="1"/>
            </p:cNvSpPr>
            <p:nvPr/>
          </p:nvSpPr>
          <p:spPr bwMode="auto">
            <a:xfrm>
              <a:off x="8703502" y="5517232"/>
              <a:ext cx="471263" cy="64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MX" sz="2800" b="1">
                  <a:latin typeface="Calibri" pitchFamily="34" charset="0"/>
                </a:rPr>
                <a:t>®</a:t>
              </a:r>
            </a:p>
          </p:txBody>
        </p:sp>
      </p:grpSp>
      <p:sp>
        <p:nvSpPr>
          <p:cNvPr id="23" name="13 CuadroTexto"/>
          <p:cNvSpPr txBox="1">
            <a:spLocks noChangeArrowheads="1"/>
          </p:cNvSpPr>
          <p:nvPr/>
        </p:nvSpPr>
        <p:spPr bwMode="auto">
          <a:xfrm>
            <a:off x="480665" y="6176963"/>
            <a:ext cx="1155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MX" sz="1200" dirty="0">
                <a:latin typeface="Calibri" pitchFamily="34" charset="0"/>
              </a:rPr>
              <a:t>Constancia No. </a:t>
            </a:r>
          </a:p>
        </p:txBody>
      </p:sp>
      <p:sp>
        <p:nvSpPr>
          <p:cNvPr id="24" name="1 CuadroTexto"/>
          <p:cNvSpPr txBox="1">
            <a:spLocks noChangeArrowheads="1"/>
          </p:cNvSpPr>
          <p:nvPr/>
        </p:nvSpPr>
        <p:spPr bwMode="auto">
          <a:xfrm>
            <a:off x="1488728" y="6181725"/>
            <a:ext cx="6350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200" b="1">
                <a:latin typeface="Calibri" pitchFamily="34" charset="0"/>
              </a:rPr>
              <a:t>Aa-001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11960" y="3068960"/>
            <a:ext cx="27494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dirty="0">
                <a:latin typeface="AvantGarde" pitchFamily="34" charset="0"/>
              </a:rPr>
              <a:t>Rol en la investigación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51720" y="4352304"/>
            <a:ext cx="2044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600" dirty="0">
                <a:latin typeface="AvantGarde" pitchFamily="34" charset="0"/>
              </a:rPr>
              <a:t>Código </a:t>
            </a:r>
            <a:r>
              <a:rPr lang="es-MX" sz="1600">
                <a:latin typeface="AvantGarde" pitchFamily="34" charset="0"/>
              </a:rPr>
              <a:t>del estudio </a:t>
            </a:r>
            <a:endParaRPr lang="es-MX" b="1" dirty="0">
              <a:latin typeface="AvantGarde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16603" y="3501008"/>
            <a:ext cx="17235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dirty="0">
                <a:latin typeface="Arial"/>
                <a:ea typeface="Times New Roman"/>
              </a:rPr>
              <a:t>Especialidad</a:t>
            </a:r>
            <a:r>
              <a:rPr lang="es-MX" b="1" dirty="0">
                <a:latin typeface="AvantGarde" pitchFamily="34" charset="0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44020" y="3923764"/>
            <a:ext cx="13115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dirty="0">
                <a:latin typeface="Arial"/>
                <a:ea typeface="Times New Roman"/>
              </a:rPr>
              <a:t>Inicio </a:t>
            </a:r>
            <a:r>
              <a:rPr lang="es-MX" sz="1600" dirty="0">
                <a:latin typeface="Arial"/>
                <a:ea typeface="Times New Roman"/>
              </a:rPr>
              <a:t>a</a:t>
            </a:r>
            <a:r>
              <a:rPr lang="es-MX" b="1" dirty="0">
                <a:latin typeface="Arial"/>
                <a:ea typeface="Times New Roman"/>
              </a:rPr>
              <a:t> fin</a:t>
            </a:r>
            <a:endParaRPr lang="es-MX" b="1" dirty="0">
              <a:latin typeface="AvantGarde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211960" y="4366120"/>
            <a:ext cx="9797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s-MX" b="1" dirty="0">
                <a:latin typeface="Arial"/>
                <a:ea typeface="Times New Roman"/>
              </a:rPr>
              <a:t>Código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7524328" y="6157062"/>
            <a:ext cx="61106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200" dirty="0">
                <a:latin typeface="AvantGarde" pitchFamily="34" charset="0"/>
              </a:rPr>
              <a:t>Fecha</a:t>
            </a:r>
            <a:endParaRPr lang="es-ES" sz="1200" dirty="0">
              <a:latin typeface="AvantGar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60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AvantGarde</vt:lpstr>
      <vt:lpstr>Calibri</vt:lpstr>
      <vt:lpstr>Freestyle Script</vt:lpstr>
      <vt:lpstr>Wingdings</vt:lpstr>
      <vt:lpstr>Office Theme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Dra. Velazquez</dc:creator>
  <cp:lastModifiedBy>Dra Merced Velázquez</cp:lastModifiedBy>
  <cp:revision>40</cp:revision>
  <dcterms:created xsi:type="dcterms:W3CDTF">2008-12-15T21:50:11Z</dcterms:created>
  <dcterms:modified xsi:type="dcterms:W3CDTF">2021-10-29T04:56:19Z</dcterms:modified>
</cp:coreProperties>
</file>