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12/09/2020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smtClean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s-MX" alt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2856" y="1865277"/>
            <a:ext cx="752216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s-MX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NO ABRA EL REFRIGERADOR.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energía,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temperatura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conserva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minutos antes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una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desviación (8°C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Verifique el funcionamiento de la pila de respaldo.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Conectada directamente al tomacorriente, proporciona 120 minutos de energía eléctrica.</a:t>
            </a:r>
          </a:p>
          <a:p>
            <a:pPr lvl="0">
              <a:spcBef>
                <a:spcPts val="600"/>
              </a:spcBef>
            </a:pPr>
            <a:r>
              <a:rPr lang="es-MX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Verifique el origen y la duración estimada de la falla.</a:t>
            </a:r>
          </a:p>
          <a:p>
            <a:pPr marL="271463" lvl="0" indent="-271463">
              <a:spcBef>
                <a:spcPts val="600"/>
              </a:spcBef>
            </a:pPr>
            <a:r>
              <a:rPr lang="es-MX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Verifique los materiales para montar la Cadena de frío:</a:t>
            </a:r>
          </a:p>
          <a:p>
            <a:pPr marL="342900" lvl="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Hielera, termómetro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registro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continuo, gel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congelado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Cuando sea necesario trasladar el medicamento</a:t>
            </a:r>
            <a:r>
              <a:rPr lang="es-MX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Contacte a QBP Alma Mendoza, Responsable de Farmacia de Médica Sur, al teléfono 55 5424 7200 ext. 3056, para avisar que trasladará el medicamento.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Documente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Cadena de frío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Comunique a cada patrocinador la acción tomada.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/>
              <a:t>Falla eléctrica</a:t>
            </a:r>
            <a:endParaRPr lang="es-MX" sz="4400" b="1" dirty="0"/>
          </a:p>
        </p:txBody>
      </p:sp>
      <p:pic>
        <p:nvPicPr>
          <p:cNvPr id="1026" name="Picture 2" descr="Choque eléctrico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91" y="561315"/>
            <a:ext cx="1493899" cy="1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33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Velazquez</cp:lastModifiedBy>
  <cp:revision>119</cp:revision>
  <dcterms:created xsi:type="dcterms:W3CDTF">2019-05-09T00:23:24Z</dcterms:created>
  <dcterms:modified xsi:type="dcterms:W3CDTF">2020-09-13T03:39:21Z</dcterms:modified>
</cp:coreProperties>
</file>