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64" d="100"/>
          <a:sy n="64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15/09/2020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1"/>
          <p:cNvSpPr>
            <a:spLocks noGrp="1"/>
          </p:cNvSpPr>
          <p:nvPr>
            <p:ph idx="1"/>
          </p:nvPr>
        </p:nvSpPr>
        <p:spPr>
          <a:xfrm>
            <a:off x="302735" y="524657"/>
            <a:ext cx="8279943" cy="6520720"/>
          </a:xfrm>
        </p:spPr>
        <p:txBody>
          <a:bodyPr>
            <a:normAutofit fontScale="47500" lnSpcReduction="20000"/>
          </a:bodyPr>
          <a:lstStyle/>
          <a:p>
            <a:pPr marL="457200" lvl="1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s-MX" sz="5800" b="1" dirty="0" smtClean="0">
                <a:solidFill>
                  <a:srgbClr val="A500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Recepción de Red fría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3800" b="1" dirty="0" smtClean="0">
                <a:solidFill>
                  <a:srgbClr val="A500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Abra </a:t>
            </a:r>
            <a:r>
              <a:rPr lang="es-MX" sz="3800" b="1">
                <a:solidFill>
                  <a:srgbClr val="A500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</a:t>
            </a:r>
            <a:r>
              <a:rPr lang="es-MX" sz="3800" b="1" smtClean="0">
                <a:solidFill>
                  <a:srgbClr val="A500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caja</a:t>
            </a:r>
            <a:endParaRPr lang="es-MX" sz="3800" b="1" dirty="0">
              <a:solidFill>
                <a:srgbClr val="A5002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Detenga el termómetro.</a:t>
            </a:r>
            <a:endParaRPr lang="es-MX" sz="3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Verifique el contenido contra la lista de envío.</a:t>
            </a:r>
            <a:endParaRPr lang="es-MX" sz="3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Verifique la </a:t>
            </a:r>
            <a:r>
              <a:rPr lang="es-MX" sz="3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temperatura: </a:t>
            </a:r>
          </a:p>
          <a:p>
            <a:pPr marL="1657350" lvl="3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</a:t>
            </a: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 correcta, guarde el medicamento en su lugar. </a:t>
            </a:r>
            <a:endParaRPr lang="es-MX" sz="38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657350" lvl="3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</a:t>
            </a: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hubo excursiones, póngalo en cuarentena e informe al remitente.</a:t>
            </a:r>
            <a:endParaRPr lang="es-MX" sz="3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3800" b="1" dirty="0" smtClean="0">
                <a:solidFill>
                  <a:srgbClr val="A500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Responda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Llene el acuse de recibo y escanéelo.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Obtenga la gráfica de temperatura.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Envíe un correo con el gráfico de temperatura y el acuse de recibo.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3800" b="1" dirty="0" smtClean="0">
                <a:solidFill>
                  <a:srgbClr val="A500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Registre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Registre </a:t>
            </a: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 entradas en </a:t>
            </a:r>
            <a:r>
              <a:rPr lang="es-MX" sz="3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Software Farmacia.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MX" sz="3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Archive evidencias en la </a:t>
            </a:r>
            <a:r>
              <a:rPr lang="es-MX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Carpeta </a:t>
            </a:r>
            <a:r>
              <a:rPr lang="es-MX" sz="3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Regulatoria.</a:t>
            </a:r>
            <a:endParaRPr lang="es-MX" sz="3800" dirty="0"/>
          </a:p>
        </p:txBody>
      </p:sp>
    </p:spTree>
    <p:extLst>
      <p:ext uri="{BB962C8B-B14F-4D97-AF65-F5344CB8AC3E}">
        <p14:creationId xmlns:p14="http://schemas.microsoft.com/office/powerpoint/2010/main" val="141913561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4747</TotalTime>
  <Words>92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Velazquez</cp:lastModifiedBy>
  <cp:revision>104</cp:revision>
  <dcterms:created xsi:type="dcterms:W3CDTF">2019-05-09T00:23:24Z</dcterms:created>
  <dcterms:modified xsi:type="dcterms:W3CDTF">2020-09-16T03:20:26Z</dcterms:modified>
</cp:coreProperties>
</file>