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ed Velázquez" initials="MV" lastIdx="1" clrIdx="0">
    <p:extLst>
      <p:ext uri="{19B8F6BF-5375-455C-9EA6-DF929625EA0E}">
        <p15:presenceInfo xmlns:p15="http://schemas.microsoft.com/office/powerpoint/2012/main" userId="a4f46f0ee0ee59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4T20:58:21.445" idx="1">
    <p:pos x="4800" y="1616"/>
    <p:text>Sitio clínico, Farmacia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163375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14/08/2020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74915" y="1502835"/>
            <a:ext cx="7594170" cy="419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MX" sz="26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Unidad de Investigación en Salud </a:t>
            </a:r>
          </a:p>
          <a:p>
            <a:pPr algn="ctr">
              <a:lnSpc>
                <a:spcPct val="107000"/>
              </a:lnSpc>
            </a:pPr>
            <a:r>
              <a:rPr lang="es-MX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Chihuahua, S.C.</a:t>
            </a:r>
            <a:endParaRPr lang="es-MX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05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4000" b="1" dirty="0" smtClean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INSTALACIÓN</a:t>
            </a:r>
            <a:endParaRPr lang="es-MX" sz="4000" dirty="0" smtClean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highlight>
                  <a:srgbClr val="D3D3D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MX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Responsable Sanitario</a:t>
            </a:r>
            <a:endParaRPr lang="es-MX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smtClean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Título. Nombre Completo</a:t>
            </a:r>
            <a:endParaRPr lang="es-MX" sz="2000" b="1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Cédula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b="1" dirty="0" smtClean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</a:t>
            </a:r>
            <a:endParaRPr lang="es-MX" sz="2000" b="1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</a:t>
            </a:r>
            <a:r>
              <a:rPr lang="es-MX" sz="2000" b="1" dirty="0" smtClean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11111111</a:t>
            </a:r>
            <a:endParaRPr lang="es-MX" sz="2000" b="1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Horario</a:t>
            </a:r>
            <a:r>
              <a:rPr lang="es-MX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000" b="1" dirty="0">
                <a:solidFill>
                  <a:srgbClr val="A500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XXX días y XXX horas</a:t>
            </a:r>
            <a:endParaRPr lang="es-MX" sz="2000" b="1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4609</TotalTime>
  <Words>11</Words>
  <Application>Microsoft Office PowerPoint</Application>
  <PresentationFormat>Presentación en pantalla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100</cp:revision>
  <dcterms:created xsi:type="dcterms:W3CDTF">2019-05-09T00:23:24Z</dcterms:created>
  <dcterms:modified xsi:type="dcterms:W3CDTF">2020-08-15T03:00:19Z</dcterms:modified>
</cp:coreProperties>
</file>