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07" y="1089765"/>
            <a:ext cx="6606738" cy="4768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4604</TotalTime>
  <Words>1</Words>
  <Application>Microsoft Office PowerPoint</Application>
  <PresentationFormat>Presentación en pantalla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97</cp:revision>
  <dcterms:created xsi:type="dcterms:W3CDTF">2019-05-09T00:23:24Z</dcterms:created>
  <dcterms:modified xsi:type="dcterms:W3CDTF">2020-08-15T03:04:28Z</dcterms:modified>
</cp:coreProperties>
</file>