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6" d="100"/>
          <a:sy n="76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808935" y="1993900"/>
            <a:ext cx="7527235" cy="4028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>
                <a:solidFill>
                  <a:srgbClr val="A50021"/>
                </a:solidFill>
              </a:rPr>
              <a:t>Política de </a:t>
            </a:r>
            <a:r>
              <a:rPr lang="es-MX" sz="4000" b="1" dirty="0" smtClean="0">
                <a:solidFill>
                  <a:srgbClr val="A50021"/>
                </a:solidFill>
              </a:rPr>
              <a:t>Atención a denuncias</a:t>
            </a:r>
            <a:endParaRPr lang="es-MX" sz="4000" b="1" dirty="0" smtClean="0">
              <a:solidFill>
                <a:srgbClr val="A50021"/>
              </a:solidFill>
            </a:endParaRPr>
          </a:p>
          <a:p>
            <a:pPr marL="0" indent="0" algn="ctr">
              <a:buNone/>
            </a:pPr>
            <a:endParaRPr lang="es-MX" sz="1200" dirty="0" smtClean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sz="3200" dirty="0"/>
              <a:t>Todas las personas involucradas </a:t>
            </a:r>
            <a:endParaRPr lang="es-MX" sz="3200" dirty="0" smtClean="0"/>
          </a:p>
          <a:p>
            <a:pPr marL="0" indent="0" algn="ctr">
              <a:buNone/>
            </a:pPr>
            <a:r>
              <a:rPr lang="es-MX" sz="3200" dirty="0" smtClean="0"/>
              <a:t>en </a:t>
            </a:r>
            <a:r>
              <a:rPr lang="es-MX" sz="3200" dirty="0"/>
              <a:t>la atención de una denuncia, </a:t>
            </a:r>
            <a:endParaRPr lang="es-MX" sz="3200" dirty="0" smtClean="0"/>
          </a:p>
          <a:p>
            <a:pPr marL="0" indent="0" algn="ctr">
              <a:buNone/>
            </a:pPr>
            <a:r>
              <a:rPr lang="es-MX" sz="3200" dirty="0" smtClean="0"/>
              <a:t>deberán </a:t>
            </a:r>
            <a:r>
              <a:rPr lang="es-MX" sz="3200" dirty="0"/>
              <a:t>darle seguimiento </a:t>
            </a:r>
            <a:endParaRPr lang="es-MX" sz="3200" dirty="0" smtClean="0"/>
          </a:p>
          <a:p>
            <a:pPr marL="0" indent="0" algn="ctr">
              <a:buNone/>
            </a:pPr>
            <a:r>
              <a:rPr lang="es-MX" sz="3200" dirty="0" smtClean="0"/>
              <a:t>hasta </a:t>
            </a:r>
            <a:r>
              <a:rPr lang="es-MX" sz="3200" dirty="0"/>
              <a:t>su resolución.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4610</TotalTime>
  <Words>24</Words>
  <Application>Microsoft Office PowerPoint</Application>
  <PresentationFormat>Presentación en pantalla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100</cp:revision>
  <dcterms:created xsi:type="dcterms:W3CDTF">2019-05-09T00:23:24Z</dcterms:created>
  <dcterms:modified xsi:type="dcterms:W3CDTF">2020-08-15T03:14:04Z</dcterms:modified>
</cp:coreProperties>
</file>