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6" d="100"/>
          <a:sy n="76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1"/>
          <p:cNvSpPr>
            <a:spLocks noGrp="1"/>
          </p:cNvSpPr>
          <p:nvPr>
            <p:ph idx="1"/>
          </p:nvPr>
        </p:nvSpPr>
        <p:spPr>
          <a:xfrm>
            <a:off x="628650" y="1815739"/>
            <a:ext cx="7886700" cy="32395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6000" b="1" dirty="0" smtClean="0">
                <a:solidFill>
                  <a:srgbClr val="A50021"/>
                </a:solidFill>
              </a:rPr>
              <a:t>Buzón</a:t>
            </a:r>
          </a:p>
          <a:p>
            <a:pPr marL="0" indent="0" algn="ctr">
              <a:buNone/>
            </a:pPr>
            <a:endParaRPr lang="es-MX" sz="3200" b="1" dirty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sz="4000" b="1" dirty="0" smtClean="0">
                <a:solidFill>
                  <a:srgbClr val="A50021"/>
                </a:solidFill>
              </a:rPr>
              <a:t>Por favor deposita tus quejas, </a:t>
            </a:r>
          </a:p>
          <a:p>
            <a:pPr marL="0" indent="0" algn="ctr">
              <a:buNone/>
            </a:pPr>
            <a:r>
              <a:rPr lang="es-MX" sz="4000" b="1" dirty="0" smtClean="0">
                <a:solidFill>
                  <a:srgbClr val="A50021"/>
                </a:solidFill>
              </a:rPr>
              <a:t>sugerencias o denuncias.</a:t>
            </a:r>
            <a:endParaRPr lang="es-MX" sz="40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4610</TotalTime>
  <Words>12</Words>
  <Application>Microsoft Office PowerPoint</Application>
  <PresentationFormat>Presentación en pantalla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100</cp:revision>
  <dcterms:created xsi:type="dcterms:W3CDTF">2019-05-09T00:23:24Z</dcterms:created>
  <dcterms:modified xsi:type="dcterms:W3CDTF">2020-08-15T03:17:48Z</dcterms:modified>
</cp:coreProperties>
</file>