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246742" y="6200953"/>
            <a:ext cx="24870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b="1" i="1" dirty="0">
              <a:solidFill>
                <a:srgbClr val="A50021"/>
              </a:solidFill>
              <a:latin typeface="+mn-lt"/>
            </a:endParaRPr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774915" y="1376092"/>
            <a:ext cx="7594170" cy="4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MX" sz="4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salud</a:t>
            </a:r>
            <a:endParaRPr lang="es-MX" sz="4000" dirty="0" smtClean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highlight>
                  <a:srgbClr val="D3D3D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9600" b="1" dirty="0" smtClean="0">
                <a:solidFill>
                  <a:srgbClr val="A5002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Lávate las manos </a:t>
            </a:r>
            <a:endParaRPr lang="es-MX" sz="9600" b="1" dirty="0">
              <a:solidFill>
                <a:srgbClr val="A500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4593</TotalTime>
  <Words>3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96</cp:revision>
  <dcterms:created xsi:type="dcterms:W3CDTF">2019-05-09T00:23:24Z</dcterms:created>
  <dcterms:modified xsi:type="dcterms:W3CDTF">2020-08-15T03:19:19Z</dcterms:modified>
</cp:coreProperties>
</file>