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84" d="100"/>
          <a:sy n="8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358900"/>
            <a:ext cx="7527235" cy="4028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</a:t>
            </a:r>
            <a:r>
              <a:rPr lang="es-MX" sz="4000" b="1" dirty="0" smtClean="0">
                <a:solidFill>
                  <a:srgbClr val="A50021"/>
                </a:solidFill>
              </a:rPr>
              <a:t>Atención médica</a:t>
            </a:r>
          </a:p>
          <a:p>
            <a:pPr marL="0" indent="0" algn="ctr"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dirty="0"/>
              <a:t>La atención médica que ofrecemos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está </a:t>
            </a:r>
            <a:r>
              <a:rPr lang="es-MX" dirty="0"/>
              <a:t>relacionada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con </a:t>
            </a:r>
            <a:r>
              <a:rPr lang="es-MX" dirty="0"/>
              <a:t>la investigación en salud.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Verificamos </a:t>
            </a:r>
            <a:r>
              <a:rPr lang="es-MX" dirty="0"/>
              <a:t>la cédula profesional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el entrenamiento de todo el personal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que </a:t>
            </a:r>
            <a:r>
              <a:rPr lang="es-MX" dirty="0"/>
              <a:t>participa en los estudios.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35</Words>
  <Application>Microsoft Office PowerPoint</Application>
  <PresentationFormat>Presentación en pantalla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102</cp:revision>
  <dcterms:created xsi:type="dcterms:W3CDTF">2019-05-09T00:23:24Z</dcterms:created>
  <dcterms:modified xsi:type="dcterms:W3CDTF">2020-08-23T16:32:23Z</dcterms:modified>
</cp:coreProperties>
</file>