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707" autoAdjust="0"/>
  </p:normalViewPr>
  <p:slideViewPr>
    <p:cSldViewPr snapToGrid="0">
      <p:cViewPr varScale="1">
        <p:scale>
          <a:sx n="84" d="100"/>
          <a:sy n="84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245870"/>
            <a:ext cx="7527235" cy="490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</a:t>
            </a:r>
            <a:r>
              <a:rPr lang="es-MX" sz="4000" b="1" dirty="0" smtClean="0">
                <a:solidFill>
                  <a:srgbClr val="A50021"/>
                </a:solidFill>
              </a:rPr>
              <a:t>del expediente</a:t>
            </a:r>
          </a:p>
          <a:p>
            <a:pPr marL="0" indent="0" algn="ctr">
              <a:buNone/>
            </a:pPr>
            <a:endParaRPr lang="es-MX" sz="1200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dirty="0"/>
              <a:t>El expediente clínico es un documento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que </a:t>
            </a:r>
            <a:r>
              <a:rPr lang="es-MX" dirty="0"/>
              <a:t>contiene datos personales.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Su </a:t>
            </a:r>
            <a:r>
              <a:rPr lang="es-MX" dirty="0"/>
              <a:t>acceso debe ser restringido.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Es </a:t>
            </a:r>
            <a:r>
              <a:rPr lang="es-MX" dirty="0"/>
              <a:t>responsabilidad de todos los </a:t>
            </a:r>
            <a:r>
              <a:rPr lang="es-MX" dirty="0" smtClean="0"/>
              <a:t>usuarios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tratarlo en forma confidencial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cumplir las disposiciones </a:t>
            </a:r>
            <a:r>
              <a:rPr lang="es-MX" dirty="0" smtClean="0"/>
              <a:t>legales</a:t>
            </a:r>
          </a:p>
          <a:p>
            <a:pPr marL="0" indent="0" algn="ctr">
              <a:buNone/>
            </a:pPr>
            <a:r>
              <a:rPr lang="es-MX" dirty="0" smtClean="0"/>
              <a:t>relacionadas </a:t>
            </a:r>
            <a:r>
              <a:rPr lang="es-MX" dirty="0"/>
              <a:t>a su integración.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4614</TotalTime>
  <Words>42</Words>
  <Application>Microsoft Office PowerPoint</Application>
  <PresentationFormat>Presentación en pantalla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103</cp:revision>
  <dcterms:created xsi:type="dcterms:W3CDTF">2019-05-09T00:23:24Z</dcterms:created>
  <dcterms:modified xsi:type="dcterms:W3CDTF">2020-08-23T16:36:43Z</dcterms:modified>
</cp:coreProperties>
</file>