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707" autoAdjust="0"/>
  </p:normalViewPr>
  <p:slideViewPr>
    <p:cSldViewPr snapToGrid="0">
      <p:cViewPr varScale="1">
        <p:scale>
          <a:sx n="63" d="100"/>
          <a:sy n="63" d="100"/>
        </p:scale>
        <p:origin x="6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7DF8-0F71-4354-86B4-61434162F18A}" type="datetimeFigureOut">
              <a:rPr lang="es-MX" smtClean="0"/>
              <a:t>21/08/2020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8417-2170-4294-B3A1-23151B268C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493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8416-1C3E-4635-8290-9CCA21519444}" type="datetimeFigureOut">
              <a:rPr lang="es-MX" smtClean="0"/>
              <a:t>21/08/2020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B4F9-06A9-4250-B96F-3CFA47F099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8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7B4F9-06A9-4250-B96F-3CFA47F0994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01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21/08/2020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87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21/08/2020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3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21/08/2020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2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482599" y="465667"/>
            <a:ext cx="8204201" cy="5962294"/>
          </a:xfrm>
          <a:prstGeom prst="roundRect">
            <a:avLst/>
          </a:prstGeom>
          <a:noFill/>
          <a:ln w="762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7" y="230717"/>
            <a:ext cx="1661583" cy="5228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 userDrawn="1"/>
        </p:nvSpPr>
        <p:spPr>
          <a:xfrm>
            <a:off x="4487879" y="6200953"/>
            <a:ext cx="324589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s-MX" sz="2400" b="1" i="1" dirty="0" smtClean="0">
                <a:solidFill>
                  <a:srgbClr val="A50021"/>
                </a:solidFill>
                <a:latin typeface="+mn-lt"/>
              </a:rPr>
              <a:t>Servicios para la Ciencia</a:t>
            </a:r>
            <a:endParaRPr lang="es-MX" sz="2400" b="1" i="1" dirty="0">
              <a:solidFill>
                <a:srgbClr val="A5002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381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21/08/2020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21/08/2020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62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21/08/2020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72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21/08/2020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9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21/08/2020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4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21/08/2020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5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21/08/2020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8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D863-90F7-46B4-97C8-ECF37E38BBEF}" type="datetimeFigureOut">
              <a:rPr lang="es-MX" smtClean="0"/>
              <a:t>21/08/2020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1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5"/>
          <p:cNvSpPr txBox="1">
            <a:spLocks/>
          </p:cNvSpPr>
          <p:nvPr/>
        </p:nvSpPr>
        <p:spPr>
          <a:xfrm>
            <a:off x="796235" y="1877060"/>
            <a:ext cx="7527235" cy="3502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4000" b="1" dirty="0" smtClean="0">
                <a:solidFill>
                  <a:srgbClr val="A50021"/>
                </a:solidFill>
              </a:rPr>
              <a:t>Nombre del Médico</a:t>
            </a:r>
          </a:p>
          <a:p>
            <a:pPr marL="0" indent="0" algn="ctr">
              <a:buNone/>
            </a:pPr>
            <a:endParaRPr lang="es-MX" sz="1200" dirty="0" smtClean="0">
              <a:solidFill>
                <a:srgbClr val="A50021"/>
              </a:solidFill>
            </a:endParaRPr>
          </a:p>
          <a:p>
            <a:pPr marL="0" indent="0" algn="ctr">
              <a:buNone/>
            </a:pPr>
            <a:r>
              <a:rPr lang="es-MX" sz="3200" b="1" dirty="0" smtClean="0"/>
              <a:t>ESPECIALIDAD</a:t>
            </a:r>
            <a:endParaRPr lang="es-MX" sz="3200" b="1" dirty="0" smtClean="0"/>
          </a:p>
          <a:p>
            <a:pPr marL="0" indent="0" algn="ctr">
              <a:buNone/>
            </a:pPr>
            <a:endParaRPr lang="es-MX" sz="1200" dirty="0" smtClean="0"/>
          </a:p>
          <a:p>
            <a:pPr marL="0" indent="0" algn="ctr">
              <a:buNone/>
            </a:pPr>
            <a:r>
              <a:rPr lang="es-MX" dirty="0" smtClean="0"/>
              <a:t>Universidad</a:t>
            </a:r>
          </a:p>
          <a:p>
            <a:pPr marL="0" indent="0" algn="ctr">
              <a:buNone/>
            </a:pPr>
            <a:endParaRPr lang="es-MX" sz="3200" dirty="0"/>
          </a:p>
          <a:p>
            <a:pPr marL="0" indent="0" algn="ctr">
              <a:buNone/>
            </a:pPr>
            <a:r>
              <a:rPr lang="es-MX" sz="3200" dirty="0" smtClean="0"/>
              <a:t>Cédula </a:t>
            </a:r>
            <a:r>
              <a:rPr lang="es-MX" sz="3200" dirty="0" smtClean="0"/>
              <a:t>profesional 1111111</a:t>
            </a:r>
          </a:p>
          <a:p>
            <a:pPr marL="0" indent="0" algn="ctr">
              <a:buNone/>
            </a:pPr>
            <a:endParaRPr lang="es-MX" sz="3200" dirty="0"/>
          </a:p>
          <a:p>
            <a:pPr marL="0" indent="0" algn="ctr">
              <a:buNone/>
            </a:pP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3409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4615</TotalTime>
  <Words>9</Words>
  <Application>Microsoft Office PowerPoint</Application>
  <PresentationFormat>Presentación en pantalla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Diseño personalizado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QTIM – Sistema de Gestión de la Calidad</dc:title>
  <dc:creator>Merced Velázquez</dc:creator>
  <cp:lastModifiedBy>Merced Velázquez</cp:lastModifiedBy>
  <cp:revision>104</cp:revision>
  <dcterms:created xsi:type="dcterms:W3CDTF">2019-05-09T00:23:24Z</dcterms:created>
  <dcterms:modified xsi:type="dcterms:W3CDTF">2020-08-22T01:38:35Z</dcterms:modified>
</cp:coreProperties>
</file>