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4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FD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07" autoAdjust="0"/>
  </p:normalViewPr>
  <p:slideViewPr>
    <p:cSldViewPr snapToGrid="0">
      <p:cViewPr varScale="1">
        <p:scale>
          <a:sx n="106" d="100"/>
          <a:sy n="106" d="100"/>
        </p:scale>
        <p:origin x="16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22/08/2020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22/08/2020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22/08/2020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22/08/2020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22/08/2020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601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9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80" y="6200953"/>
            <a:ext cx="324588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22/08/2020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1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1" y="1825625"/>
            <a:ext cx="3867151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22/08/2020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40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40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22/08/2020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22/08/2020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22/08/2020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22/08/2020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22/08/2020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22/08/2020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48141" y="-2823668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kumimoji="0" lang="es-MX" altLang="es-MX" sz="1200" b="1" i="1" u="none" strike="noStrike" cap="none" normalizeH="0" baseline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péndice 1</a:t>
            </a:r>
            <a:r>
              <a:rPr kumimoji="0" lang="es-MX" altLang="es-MX" sz="1200" b="1" i="0" u="none" strike="noStrike" cap="none" normalizeH="0" baseline="0" smtClean="0" bmk="_Toc458978413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Señalamiento del área de laboratorio</a:t>
            </a:r>
            <a:endParaRPr kumimoji="0" lang="es-MX" altLang="es-MX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1548141" y="-2662076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s-MX" altLang="es-MX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832919" y="923453"/>
            <a:ext cx="7414788" cy="1013989"/>
          </a:xfrm>
          <a:prstGeom prst="roundRect">
            <a:avLst/>
          </a:prstGeom>
          <a:solidFill>
            <a:srgbClr val="0100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 smtClean="0"/>
              <a:t>O B L I G A T O R I O S</a:t>
            </a:r>
            <a:endParaRPr lang="es-MX" sz="6000" b="1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195058" y="3590064"/>
            <a:ext cx="2534970" cy="389299"/>
          </a:xfrm>
          <a:prstGeom prst="roundRect">
            <a:avLst/>
          </a:prstGeom>
          <a:solidFill>
            <a:srgbClr val="0100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Bata</a:t>
            </a:r>
            <a:endParaRPr lang="es-MX" sz="2800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481249" y="3590064"/>
            <a:ext cx="2534970" cy="389299"/>
          </a:xfrm>
          <a:prstGeom prst="roundRect">
            <a:avLst/>
          </a:prstGeom>
          <a:solidFill>
            <a:srgbClr val="0100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Lentes</a:t>
            </a:r>
            <a:endParaRPr lang="es-MX" sz="2800" b="1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1132386" y="5605554"/>
            <a:ext cx="2534970" cy="389299"/>
          </a:xfrm>
          <a:prstGeom prst="roundRect">
            <a:avLst/>
          </a:prstGeom>
          <a:solidFill>
            <a:srgbClr val="0100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Cubre-bocas</a:t>
            </a:r>
            <a:endParaRPr lang="es-MX" sz="2800" b="1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5481249" y="5605554"/>
            <a:ext cx="2534970" cy="389299"/>
          </a:xfrm>
          <a:prstGeom prst="roundRect">
            <a:avLst/>
          </a:prstGeom>
          <a:solidFill>
            <a:srgbClr val="0100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Guantes</a:t>
            </a:r>
            <a:endParaRPr lang="es-MX" sz="2800" b="1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76" y="4180942"/>
            <a:ext cx="1429534" cy="135184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76" y="2106246"/>
            <a:ext cx="1429534" cy="142373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758" y="2053437"/>
            <a:ext cx="1431952" cy="1420632"/>
          </a:xfrm>
          <a:prstGeom prst="rect">
            <a:avLst/>
          </a:prstGeom>
          <a:solidFill>
            <a:srgbClr val="0100FD"/>
          </a:solidFill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758" y="4153481"/>
            <a:ext cx="1418718" cy="14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2626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4715</TotalTime>
  <Words>24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105</cp:revision>
  <dcterms:created xsi:type="dcterms:W3CDTF">2019-05-09T00:23:24Z</dcterms:created>
  <dcterms:modified xsi:type="dcterms:W3CDTF">2020-08-22T14:51:15Z</dcterms:modified>
</cp:coreProperties>
</file>