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2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10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07" autoAdjust="0"/>
  </p:normalViewPr>
  <p:slideViewPr>
    <p:cSldViewPr snapToGrid="0">
      <p:cViewPr varScale="1">
        <p:scale>
          <a:sx n="87" d="100"/>
          <a:sy n="87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601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9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80" y="6200953"/>
            <a:ext cx="324588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40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40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9" y="987426"/>
            <a:ext cx="462915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12" y="2901322"/>
            <a:ext cx="1879999" cy="18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48141" y="-2823668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es-MX" altLang="es-MX" sz="1200" b="1" i="1" u="none" strike="noStrike" cap="none" normalizeH="0" baseline="0" smtClean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péndice 1</a:t>
            </a:r>
            <a:r>
              <a:rPr kumimoji="0" lang="es-MX" altLang="es-MX" sz="1200" b="1" i="0" u="none" strike="noStrike" cap="none" normalizeH="0" baseline="0" smtClean="0" bmk="_Toc458978413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Señalamiento del área de laboratorio</a:t>
            </a:r>
            <a:endParaRPr kumimoji="0" lang="es-MX" altLang="es-MX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flipV="1">
            <a:off x="1548141" y="-2662076"/>
            <a:ext cx="679688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kumimoji="0" lang="es-MX" altLang="es-MX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20847" y="1583183"/>
            <a:ext cx="67312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MX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Derrame 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</a:t>
            </a:r>
            <a:r>
              <a:rPr lang="es-MX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residuos: 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Aísle el área del derrame.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Colóquese uniforme, lentes, guantes y cubre bocas.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Recolecte el material y colóquelo en el recipiente adecuado.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Limpie el área del derrame.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Derrame 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sobre la </a:t>
            </a:r>
            <a:r>
              <a:rPr lang="es-MX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piel: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Lave de inmediato la piel con abundante agua y jabón.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s-MX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Herida </a:t>
            </a: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punzante o </a:t>
            </a:r>
            <a:r>
              <a:rPr lang="es-MX" sz="20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cortante: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Limpie de inmediato la herida con agua y jabón.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Atienda la herida de acuerdo a su severidad.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Solicite análisis de </a:t>
            </a:r>
            <a:r>
              <a:rPr lang="es-MX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sangre: anticuerpos </a:t>
            </a: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contra Hepatitis B, VDRL y VIH.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Repita los estudios sanguíneos en un lapso de 3 meses.</a:t>
            </a:r>
            <a:endParaRPr lang="es-MX" sz="1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Proceda de acuerdo a los resultados de laboratorio.</a:t>
            </a:r>
            <a:endParaRPr lang="es-MX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22856" y="8142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/>
              <a:t>Manejo de contingencias</a:t>
            </a:r>
            <a:endParaRPr lang="es-MX" sz="4400" b="1" dirty="0"/>
          </a:p>
        </p:txBody>
      </p:sp>
    </p:spTree>
    <p:extLst>
      <p:ext uri="{BB962C8B-B14F-4D97-AF65-F5344CB8AC3E}">
        <p14:creationId xmlns:p14="http://schemas.microsoft.com/office/powerpoint/2010/main" val="75220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4762</TotalTime>
  <Words>47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111</cp:revision>
  <dcterms:created xsi:type="dcterms:W3CDTF">2019-05-09T00:23:24Z</dcterms:created>
  <dcterms:modified xsi:type="dcterms:W3CDTF">2020-08-23T17:15:04Z</dcterms:modified>
</cp:coreProperties>
</file>