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63" d="100"/>
          <a:sy n="63" d="100"/>
        </p:scale>
        <p:origin x="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 smtClean="0">
                <a:solidFill>
                  <a:srgbClr val="A50021"/>
                </a:solidFill>
                <a:latin typeface="+mn-lt"/>
              </a:rPr>
              <a:t>Servicios para la Ciencia</a:t>
            </a:r>
            <a:endParaRPr lang="es-MX" sz="2400" b="1" i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21/08/2020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2082800"/>
            <a:ext cx="7527235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 smtClean="0"/>
              <a:t>Deposite en bolsa roja</a:t>
            </a:r>
            <a:endParaRPr lang="es-MX" sz="4000" dirty="0"/>
          </a:p>
          <a:p>
            <a:pPr lvl="0"/>
            <a:endParaRPr lang="es-MX" sz="1000" b="1" dirty="0" smtClean="0"/>
          </a:p>
          <a:p>
            <a:pPr lvl="0"/>
            <a:r>
              <a:rPr lang="es-MX" dirty="0" smtClean="0"/>
              <a:t>Materiales </a:t>
            </a:r>
            <a:r>
              <a:rPr lang="es-MX" dirty="0"/>
              <a:t>de curación con sangre, </a:t>
            </a:r>
            <a:endParaRPr lang="es-MX" dirty="0" smtClean="0"/>
          </a:p>
          <a:p>
            <a:pPr marL="0" lvl="0" indent="0">
              <a:buNone/>
            </a:pPr>
            <a:r>
              <a:rPr lang="es-MX" dirty="0"/>
              <a:t> </a:t>
            </a:r>
            <a:r>
              <a:rPr lang="es-MX" dirty="0" smtClean="0"/>
              <a:t>  </a:t>
            </a:r>
            <a:r>
              <a:rPr lang="es-MX" dirty="0" smtClean="0"/>
              <a:t>secreciones </a:t>
            </a:r>
            <a:r>
              <a:rPr lang="es-MX" dirty="0"/>
              <a:t>u otro fluido corporal</a:t>
            </a:r>
            <a:r>
              <a:rPr lang="es-MX" dirty="0" smtClean="0"/>
              <a:t>.</a:t>
            </a:r>
          </a:p>
          <a:p>
            <a:pPr lvl="0"/>
            <a:endParaRPr lang="es-MX" dirty="0"/>
          </a:p>
          <a:p>
            <a:r>
              <a:rPr lang="es-MX" dirty="0" smtClean="0"/>
              <a:t>Recipientes </a:t>
            </a:r>
            <a:r>
              <a:rPr lang="es-MX" dirty="0"/>
              <a:t>desechables de plástico, utilizados para contener o transferir sangre, cultivos, tejidos u otras muestras biológicas.</a:t>
            </a:r>
          </a:p>
          <a:p>
            <a:pPr marL="0" indent="0" algn="ctr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sz="32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6235" y="10414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/>
              <a:t>Residuos sólidos</a:t>
            </a:r>
            <a:endParaRPr lang="es-MX" sz="4400" b="1" dirty="0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94" y="2174240"/>
            <a:ext cx="1171264" cy="11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4619</TotalTime>
  <Words>40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Merced Velázquez</cp:lastModifiedBy>
  <cp:revision>107</cp:revision>
  <dcterms:created xsi:type="dcterms:W3CDTF">2019-05-09T00:23:24Z</dcterms:created>
  <dcterms:modified xsi:type="dcterms:W3CDTF">2020-08-22T01:45:51Z</dcterms:modified>
</cp:coreProperties>
</file>