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63" d="100"/>
          <a:sy n="63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996440"/>
            <a:ext cx="7527235" cy="401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 smtClean="0"/>
              <a:t>Deposite en el bote rojo</a:t>
            </a:r>
            <a:endParaRPr lang="es-MX" sz="4000" dirty="0"/>
          </a:p>
          <a:p>
            <a:pPr marL="0" lvl="0" indent="0" algn="ctr">
              <a:buNone/>
            </a:pPr>
            <a:endParaRPr lang="es-MX" sz="1200" dirty="0" smtClean="0"/>
          </a:p>
          <a:p>
            <a:pPr marL="0" lvl="0" indent="0" algn="ctr">
              <a:buNone/>
            </a:pPr>
            <a:r>
              <a:rPr lang="es-MX" dirty="0" smtClean="0"/>
              <a:t>Tubos </a:t>
            </a:r>
            <a:r>
              <a:rPr lang="es-MX" dirty="0"/>
              <a:t>capilares, navajas, lancetas, agujas</a:t>
            </a:r>
            <a:r>
              <a:rPr lang="es-MX" dirty="0" smtClean="0"/>
              <a:t>,</a:t>
            </a:r>
          </a:p>
          <a:p>
            <a:pPr marL="0" lvl="0" indent="0" algn="ctr">
              <a:buNone/>
            </a:pPr>
            <a:r>
              <a:rPr lang="es-MX" dirty="0" smtClean="0"/>
              <a:t>jeringas </a:t>
            </a:r>
            <a:r>
              <a:rPr lang="es-MX" dirty="0"/>
              <a:t>desechables, agujas hipodérmicas</a:t>
            </a:r>
            <a:r>
              <a:rPr lang="es-MX" dirty="0" smtClean="0"/>
              <a:t>,</a:t>
            </a:r>
          </a:p>
          <a:p>
            <a:pPr marL="0" lvl="0" indent="0" algn="ctr">
              <a:buNone/>
            </a:pPr>
            <a:r>
              <a:rPr lang="es-MX" dirty="0" smtClean="0"/>
              <a:t>material </a:t>
            </a:r>
            <a:r>
              <a:rPr lang="es-MX" dirty="0"/>
              <a:t>de sutura, bisturís </a:t>
            </a:r>
            <a:endParaRPr lang="es-MX" dirty="0" smtClean="0"/>
          </a:p>
          <a:p>
            <a:pPr marL="0" lv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objetos de vidrio </a:t>
            </a:r>
            <a:endParaRPr lang="es-MX" dirty="0" smtClean="0"/>
          </a:p>
          <a:p>
            <a:pPr marL="0" lvl="0" indent="0" algn="ctr">
              <a:buNone/>
            </a:pPr>
            <a:r>
              <a:rPr lang="es-MX" dirty="0" smtClean="0"/>
              <a:t>que </a:t>
            </a:r>
            <a:r>
              <a:rPr lang="es-MX" dirty="0"/>
              <a:t>hayan estado en contacto </a:t>
            </a:r>
            <a:endParaRPr lang="es-MX" dirty="0" smtClean="0"/>
          </a:p>
          <a:p>
            <a:pPr marL="0" lvl="0" indent="0" algn="ctr">
              <a:buNone/>
            </a:pPr>
            <a:r>
              <a:rPr lang="es-MX" dirty="0" smtClean="0"/>
              <a:t>con </a:t>
            </a:r>
            <a:r>
              <a:rPr lang="es-MX" dirty="0"/>
              <a:t>sangre o fluidos corporales.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811475" y="98044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/>
              <a:t>Residuos punzo cortantes</a:t>
            </a:r>
            <a:endParaRPr lang="es-MX" sz="4400" b="1" dirty="0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14" y="4466635"/>
            <a:ext cx="1171264" cy="11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4619</TotalTime>
  <Words>44</Words>
  <Application>Microsoft Office PowerPoint</Application>
  <PresentationFormat>Presentación en pantalla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105</cp:revision>
  <dcterms:created xsi:type="dcterms:W3CDTF">2019-05-09T00:23:24Z</dcterms:created>
  <dcterms:modified xsi:type="dcterms:W3CDTF">2020-08-22T01:47:44Z</dcterms:modified>
</cp:coreProperties>
</file>