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64" d="100"/>
          <a:sy n="6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3417569"/>
            <a:ext cx="8204201" cy="3010391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7" y="3156161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163375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ímites regulados de acumulación de desechos médic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5" y="4874569"/>
            <a:ext cx="1364615" cy="131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2903220" y="5017553"/>
            <a:ext cx="5474970" cy="10287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RESIDUOS PELIGROSOS</a:t>
            </a:r>
          </a:p>
          <a:p>
            <a:pPr algn="ctr"/>
            <a:r>
              <a:rPr lang="es-MX" sz="2800" b="1" dirty="0" smtClean="0"/>
              <a:t>BIOLÓGICO INFECCIOSOS</a:t>
            </a:r>
            <a:endParaRPr lang="es-MX" sz="2800" b="1" dirty="0"/>
          </a:p>
        </p:txBody>
      </p:sp>
      <p:sp>
        <p:nvSpPr>
          <p:cNvPr id="5" name="Flecha derecha 4"/>
          <p:cNvSpPr/>
          <p:nvPr/>
        </p:nvSpPr>
        <p:spPr>
          <a:xfrm>
            <a:off x="1005840" y="3520440"/>
            <a:ext cx="7178790" cy="14028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chemeClr val="bg1"/>
                </a:solidFill>
              </a:rPr>
              <a:t>RUTA DE EVACUACIÓN</a:t>
            </a:r>
            <a:endParaRPr lang="es-MX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4618</TotalTime>
  <Words>8</Words>
  <Application>Microsoft Office PowerPoint</Application>
  <PresentationFormat>Presentación en pantalla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Velazquez</cp:lastModifiedBy>
  <cp:revision>101</cp:revision>
  <dcterms:created xsi:type="dcterms:W3CDTF">2019-05-09T00:23:24Z</dcterms:created>
  <dcterms:modified xsi:type="dcterms:W3CDTF">2020-09-16T04:35:00Z</dcterms:modified>
</cp:coreProperties>
</file>