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707" autoAdjust="0"/>
  </p:normalViewPr>
  <p:slideViewPr>
    <p:cSldViewPr snapToGrid="0">
      <p:cViewPr varScale="1">
        <p:scale>
          <a:sx n="84" d="100"/>
          <a:sy n="84" d="100"/>
        </p:scale>
        <p:origin x="9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7DF8-0F71-4354-86B4-61434162F18A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C8417-2170-4294-B3A1-23151B268C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493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08416-1C3E-4635-8290-9CCA21519444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B4F9-06A9-4250-B96F-3CFA47F099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98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7B4F9-06A9-4250-B96F-3CFA47F0994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01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87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36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2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482599" y="465667"/>
            <a:ext cx="8204201" cy="5962294"/>
          </a:xfrm>
          <a:prstGeom prst="roundRect">
            <a:avLst/>
          </a:prstGeom>
          <a:noFill/>
          <a:ln w="762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10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67" y="230717"/>
            <a:ext cx="1661583" cy="5228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 userDrawn="1"/>
        </p:nvSpPr>
        <p:spPr>
          <a:xfrm>
            <a:off x="4487879" y="6200953"/>
            <a:ext cx="324589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s-MX" sz="2400" b="1" i="1" dirty="0" smtClean="0">
                <a:solidFill>
                  <a:srgbClr val="A50021"/>
                </a:solidFill>
                <a:latin typeface="+mn-lt"/>
              </a:rPr>
              <a:t>Servicios para la Ciencia</a:t>
            </a:r>
            <a:endParaRPr lang="es-MX" sz="2400" b="1" i="1" dirty="0">
              <a:solidFill>
                <a:srgbClr val="A5002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381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8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62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72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9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4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51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8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D863-90F7-46B4-97C8-ECF37E38BBEF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1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43398" y="1186741"/>
            <a:ext cx="78867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  <a:tabLst>
                <a:tab pos="228600" algn="l"/>
              </a:tabLst>
            </a:pPr>
            <a:r>
              <a:rPr lang="es-ES" sz="4000" b="1" dirty="0" smtClean="0">
                <a:solidFill>
                  <a:srgbClr val="A500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Política de Comunicación</a:t>
            </a:r>
          </a:p>
          <a:p>
            <a:pPr lvl="0" algn="ctr">
              <a:lnSpc>
                <a:spcPct val="150000"/>
              </a:lnSpc>
              <a:spcAft>
                <a:spcPts val="0"/>
              </a:spcAft>
              <a:tabLst>
                <a:tab pos="228600" algn="l"/>
              </a:tabLst>
            </a:pPr>
            <a:endParaRPr lang="es-ES" sz="8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50000"/>
              </a:lnSpc>
              <a:spcAft>
                <a:spcPts val="0"/>
              </a:spcAft>
              <a:tabLst>
                <a:tab pos="228600" algn="l"/>
              </a:tabLst>
            </a:pPr>
            <a:r>
              <a:rPr lang="es-MX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Mantenemos comunicación continua </a:t>
            </a:r>
            <a:endParaRPr lang="es-MX" sz="28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50000"/>
              </a:lnSpc>
              <a:spcAft>
                <a:spcPts val="0"/>
              </a:spcAft>
              <a:tabLst>
                <a:tab pos="228600" algn="l"/>
              </a:tabLst>
            </a:pPr>
            <a:r>
              <a:rPr lang="es-MX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lang="es-MX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personal, colaboradores, </a:t>
            </a:r>
            <a:endParaRPr lang="es-MX" sz="28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50000"/>
              </a:lnSpc>
              <a:spcAft>
                <a:spcPts val="0"/>
              </a:spcAft>
              <a:tabLst>
                <a:tab pos="228600" algn="l"/>
              </a:tabLst>
            </a:pPr>
            <a:r>
              <a:rPr lang="es-MX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clientes</a:t>
            </a:r>
            <a:r>
              <a:rPr lang="es-MX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autoridades y participantes, </a:t>
            </a:r>
            <a:endParaRPr lang="es-MX" sz="28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50000"/>
              </a:lnSpc>
              <a:spcAft>
                <a:spcPts val="0"/>
              </a:spcAft>
              <a:tabLst>
                <a:tab pos="228600" algn="l"/>
              </a:tabLst>
            </a:pPr>
            <a:r>
              <a:rPr lang="es-MX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es-MX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asegurar el cumplimiento de los requisitos </a:t>
            </a:r>
            <a:endParaRPr lang="es-MX" sz="28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50000"/>
              </a:lnSpc>
              <a:spcAft>
                <a:spcPts val="0"/>
              </a:spcAft>
              <a:tabLst>
                <a:tab pos="228600" algn="l"/>
              </a:tabLst>
            </a:pPr>
            <a:r>
              <a:rPr lang="es-MX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s-MX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apego a los protocolos</a:t>
            </a:r>
            <a:r>
              <a:rPr lang="es-MX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9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4649</TotalTime>
  <Words>33</Words>
  <Application>Microsoft Office PowerPoint</Application>
  <PresentationFormat>Presentación en pantalla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Diseño personalizado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QTIM – Sistema de Gestión de la Calidad</dc:title>
  <dc:creator>Merced Velázquez</dc:creator>
  <cp:lastModifiedBy>Merced Velázquez</cp:lastModifiedBy>
  <cp:revision>103</cp:revision>
  <dcterms:created xsi:type="dcterms:W3CDTF">2019-05-09T00:23:24Z</dcterms:created>
  <dcterms:modified xsi:type="dcterms:W3CDTF">2020-08-24T23:22:40Z</dcterms:modified>
</cp:coreProperties>
</file>