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264DC9-3A84-4639-A0AB-E9E7087B1F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5D9695A-350A-49AC-B9F6-9C20FB62E7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7836A3E-C3F5-4860-952C-99AE40BAFD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23D93C-03C3-4999-9EA1-8514EC7AF6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8460EA-F724-482C-B36C-469951E0F9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ED8BA7-68F4-4FE1-B23F-52978C5E71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74FF41F-3861-40E6-98BD-F4530F3418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B4CC25C-5552-4473-AFF0-1CD2D680E7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2D39AA1-263D-45B3-862E-A4C71FF523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490DC13-DF59-4D04-BC26-D977C2C1E5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CE6DB47-FFE1-4CC0-BD04-7E75437207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06B206D-F5F9-4F63-BECA-2731B71A2B3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28D4C7-A60F-44FA-9F8C-781987F8E7F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1C58613-C125-4E78-9424-19232861488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E060061-39DD-4E00-941C-393497D540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3967094-451F-4C83-8AC2-93907A1F3A9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25DC73-9112-4DEC-80D6-5B372605818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4CC81A1-A264-4CC5-9D57-3B10C79820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6E2F718-F890-4187-B7BB-DA284E8DEE7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0DC8D69-705F-42ED-94CC-D86DA354375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E6D91A0-AA63-426C-A361-AD2EFD324D1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196BF56-1DA0-471E-83FB-EACEDD57F5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SpaceX Falcon 9 Launch Data Analysis and Prediction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IBM Data Science Capstone Project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2025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Predictive Analysis Methodology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Applied machine learning algorithms to classify launch success: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Logistic Regression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Support Vector Machines (SVM)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Decision Tree Classifier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Models trained and evaluated using accuracy and confusion matrix metrics.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Predictive Analysis Results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Decision Tree model achieved the highest accuracy (~94%).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Feature importance showed Payload Mass and Orbit type as strongest predictors.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Predictions aligned closely with real outcomes, validating model robustness.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Conclusions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project demonstrates how data science can predict SpaceX launch outcomes.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Reusable rockets have higher success probability over time.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Our final model effectively predicts successful landings with high accuracy.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Future work may involve integrating real-time launch telemetry.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Creativity and Insights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Innovations introduced: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Combined geospatial and predictive analytics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Custom dashboards with interactive filters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Discovered correlation between payload range and orbit type success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References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 Sources: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SpaceX API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Wikipedia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IBM Data Science Capstone Materials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Tools: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Python (Pandas, Matplotlib, Seaborn, Plotly, Folium)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SQL, Scikit-learn, Jupyter Notebook, Dash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Executive Summary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This project analyzes SpaceX Falcon 9 launch data to determine the factors influencing successful landings. Through exploratory data analysis, visualization, and machine learning, we built a predictive model to estimate launch success probability. Results show that payload mass, orbit type, and launch site are key predictors of success.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SpaceX’s Falcon 9 rocket has revolutionized the space industry through reusable rockets. The main goal of this project is to predict the likelihood of a successful first-stage landing. We use publicly available SpaceX data from the company API and web scraping from Wikipedia.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Collection Methodology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 was collected from multiple sources: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SpaceX REST API for launch details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Wikipedia for supplementary launch information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Data compiled into pandas DataFrames for further analysis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Wrangling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 cleaning steps included: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Handling missing values and inconsistent formats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Converting categorical data into numerical form using get_dummies()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Extracting year, payload mass, and orbit for analysis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Creating binary target variable ‘Class’ for success/failure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Exploratory Data Analysis (Visual)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We visualized relationships between key features and the success outcome.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Scatter plots showing Payload Mass vs Launch Site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Catplots for Flight Number vs Launch Site colored by success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Trends of launch success over the years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Exploratory Data Analysis (SQL)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Using SQL queries integrated in Jupyter notebooks: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Retrieved average success rate by launch site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Identified the orbit types with the highest success probability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Filtered missions by year and payload range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Interactive Map with Folium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Created an interactive Folium map displaying launch sites with success/failure markers.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MarkerCluster used to group close coordinates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Popups show launch site names and outcomes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Geospatial patterns reveal success concentration at Cape Canaveral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Interactive Dashboard with Plotly Dash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Developed a Plotly Dash app integrating multiple components: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Dropdown menu for selecting launch site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Pie charts for success rate per site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Scatter plots showing Payload vs Launch success correlation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Dynamic updates through callback functions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es-ES</dc:language>
  <cp:lastModifiedBy/>
  <dcterms:modified xsi:type="dcterms:W3CDTF">2025-10-16T14:15:13Z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