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CCC1-EAD4-429F-9B36-AC9D74B82C2C}" type="datetimeFigureOut">
              <a:rPr lang="en-CA" smtClean="0"/>
              <a:t>2017-12-19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DCB6-DAD7-4A87-B980-7AA232ABE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50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CCC1-EAD4-429F-9B36-AC9D74B82C2C}" type="datetimeFigureOut">
              <a:rPr lang="en-CA" smtClean="0"/>
              <a:t>2017-12-19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DCB6-DAD7-4A87-B980-7AA232ABE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56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CCC1-EAD4-429F-9B36-AC9D74B82C2C}" type="datetimeFigureOut">
              <a:rPr lang="en-CA" smtClean="0"/>
              <a:t>2017-12-19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DCB6-DAD7-4A87-B980-7AA232ABE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71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CCC1-EAD4-429F-9B36-AC9D74B82C2C}" type="datetimeFigureOut">
              <a:rPr lang="en-CA" smtClean="0"/>
              <a:t>2017-12-19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DCB6-DAD7-4A87-B980-7AA232ABE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0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CCC1-EAD4-429F-9B36-AC9D74B82C2C}" type="datetimeFigureOut">
              <a:rPr lang="en-CA" smtClean="0"/>
              <a:t>2017-12-19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DCB6-DAD7-4A87-B980-7AA232ABE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69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CCC1-EAD4-429F-9B36-AC9D74B82C2C}" type="datetimeFigureOut">
              <a:rPr lang="en-CA" smtClean="0"/>
              <a:t>2017-12-19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DCB6-DAD7-4A87-B980-7AA232ABE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91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CCC1-EAD4-429F-9B36-AC9D74B82C2C}" type="datetimeFigureOut">
              <a:rPr lang="en-CA" smtClean="0"/>
              <a:t>2017-12-19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DCB6-DAD7-4A87-B980-7AA232ABE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87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CCC1-EAD4-429F-9B36-AC9D74B82C2C}" type="datetimeFigureOut">
              <a:rPr lang="en-CA" smtClean="0"/>
              <a:t>2017-12-19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DCB6-DAD7-4A87-B980-7AA232ABE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69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CCC1-EAD4-429F-9B36-AC9D74B82C2C}" type="datetimeFigureOut">
              <a:rPr lang="en-CA" smtClean="0"/>
              <a:t>2017-12-19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DCB6-DAD7-4A87-B980-7AA232ABE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35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CCC1-EAD4-429F-9B36-AC9D74B82C2C}" type="datetimeFigureOut">
              <a:rPr lang="en-CA" smtClean="0"/>
              <a:t>2017-12-19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DCB6-DAD7-4A87-B980-7AA232ABE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8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CCC1-EAD4-429F-9B36-AC9D74B82C2C}" type="datetimeFigureOut">
              <a:rPr lang="en-CA" smtClean="0"/>
              <a:t>2017-12-19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DCB6-DAD7-4A87-B980-7AA232ABE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79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CCC1-EAD4-429F-9B36-AC9D74B82C2C}" type="datetimeFigureOut">
              <a:rPr lang="en-CA" smtClean="0"/>
              <a:t>2017-12-19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DCB6-DAD7-4A87-B980-7AA232ABE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61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6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H</dc:creator>
  <cp:lastModifiedBy>Greg H</cp:lastModifiedBy>
  <cp:revision>1</cp:revision>
  <dcterms:created xsi:type="dcterms:W3CDTF">2017-12-19T17:12:25Z</dcterms:created>
  <dcterms:modified xsi:type="dcterms:W3CDTF">2017-12-19T17:13:04Z</dcterms:modified>
</cp:coreProperties>
</file>