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61" r:id="rId6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pos="4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523"/>
    <a:srgbClr val="EDEDED"/>
    <a:srgbClr val="FFB952"/>
    <a:srgbClr val="B1B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 snapToGrid="0" snapToObjects="1">
      <p:cViewPr varScale="1">
        <p:scale>
          <a:sx n="80" d="100"/>
          <a:sy n="80" d="100"/>
        </p:scale>
        <p:origin x="795" y="33"/>
      </p:cViewPr>
      <p:guideLst>
        <p:guide orient="horz" pos="3865"/>
        <p:guide pos="4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4E646-4712-4FB9-B0CE-0A4DF6C920AD}" type="datetimeFigureOut">
              <a:rPr lang="en-US"/>
              <a:t>9/9/2016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A6BCC-6CF9-4572-BE95-21DFC3A7C01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26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A6BCC-6CF9-4572-BE95-21DFC3A7C01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00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A6BCC-6CF9-4572-BE95-21DFC3A7C01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910403"/>
            <a:ext cx="7772400" cy="1470025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cxnSp>
        <p:nvCxnSpPr>
          <p:cNvPr id="15" name="Rett linje 14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/>
          <p:nvPr userDrawn="1"/>
        </p:nvCxnSpPr>
        <p:spPr>
          <a:xfrm>
            <a:off x="790575" y="3470437"/>
            <a:ext cx="4579572" cy="1588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Bilde 19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21" name="Bilde 20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09.09.2016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341748" y="1837780"/>
            <a:ext cx="4038600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837780"/>
            <a:ext cx="3902216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09.09.2016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09.09.2016</a:t>
            </a:fld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09.09.2016</a:t>
            </a:fld>
            <a:endParaRPr lang="nn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09.09.2016</a:t>
            </a:fld>
            <a:endParaRPr lang="nn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sp>
        <p:nvSpPr>
          <p:cNvPr id="7" name="Rektangel 6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9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n-NO" dirty="0"/>
          </a:p>
        </p:txBody>
      </p:sp>
      <p:cxnSp>
        <p:nvCxnSpPr>
          <p:cNvPr id="10" name="Rett linje 9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 userDrawn="1"/>
        </p:nvSpPr>
        <p:spPr>
          <a:xfrm>
            <a:off x="706461" y="5870703"/>
            <a:ext cx="7763835" cy="37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  <a:endParaRPr kumimoji="0" lang="nn-NO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pic>
        <p:nvPicPr>
          <p:cNvPr id="17" name="Bilde 16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18" name="Bilde 17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70300" y="300207"/>
            <a:ext cx="7880116" cy="121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29282" y="1751183"/>
            <a:ext cx="8229600" cy="437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376" y="6356350"/>
            <a:ext cx="647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8DF9E8F3-4849-FA48-B4C8-2D894E979956}" type="datetimeFigureOut">
              <a:rPr lang="nn-NO" smtClean="0"/>
              <a:pPr/>
              <a:t>09.09.2016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9119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827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cxnSp>
        <p:nvCxnSpPr>
          <p:cNvPr id="10" name="Rett linje 9"/>
          <p:cNvCxnSpPr/>
          <p:nvPr/>
        </p:nvCxnSpPr>
        <p:spPr>
          <a:xfrm rot="5400000">
            <a:off x="7719376" y="54333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rot="10800000" flipV="1">
            <a:off x="6927456" y="5850106"/>
            <a:ext cx="2216545" cy="1007893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 rot="5400000">
            <a:off x="8334481" y="6048478"/>
            <a:ext cx="1161841" cy="457200"/>
          </a:xfrm>
          <a:prstGeom prst="line">
            <a:avLst/>
          </a:prstGeom>
          <a:ln w="19050" cap="flat" cmpd="sng" algn="ctr">
            <a:solidFill>
              <a:schemeClr val="accent1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770102" y="1603376"/>
            <a:ext cx="7788780" cy="1588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Chapter06.pp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Parallel hardware </a:t>
            </a:r>
            <a:r>
              <a:rPr lang="en-US" dirty="0" smtClean="0"/>
              <a:t>architectures</a:t>
            </a:r>
            <a:endParaRPr lang="en-US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Inf-2202 Concurrent and Data-Intensive Programming</a:t>
            </a:r>
          </a:p>
          <a:p>
            <a:r>
              <a:rPr lang="en-US" sz="2000"/>
              <a:t>Fall </a:t>
            </a:r>
            <a:r>
              <a:rPr lang="en-US" sz="2000" smtClean="0"/>
              <a:t>2016</a:t>
            </a:r>
            <a:endParaRPr lang="en-US" sz="2000" dirty="0"/>
          </a:p>
          <a:p>
            <a:r>
              <a:rPr lang="en-US" sz="2000" dirty="0"/>
              <a:t>Lars Ailo Bongo (larsab@cs.uit.no)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 action="ppaction://hlinkpres?slideindex=1&amp;slidetitle="/>
              </a:rPr>
              <a:t>Chapter 6 from Computer Organization and Design</a:t>
            </a:r>
            <a:endParaRPr lang="en-US" dirty="0" smtClean="0"/>
          </a:p>
          <a:p>
            <a:r>
              <a:rPr lang="en-US" dirty="0" smtClean="0"/>
              <a:t>These slides cannot be published on a publically accessible web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06233"/>
      </p:ext>
    </p:extLst>
  </p:cSld>
  <p:clrMapOvr>
    <a:masterClrMapping/>
  </p:clrMapOvr>
</p:sld>
</file>

<file path=ppt/theme/theme1.xml><?xml version="1.0" encoding="utf-8"?>
<a:theme xmlns:a="http://schemas.openxmlformats.org/drawingml/2006/main" name="Mal_blaa_engelsk">
  <a:themeElements>
    <a:clrScheme name="Egendefinert 5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926AD10647F0499A1B22C41C5CB3F7" ma:contentTypeVersion="0" ma:contentTypeDescription="Create a new document." ma:contentTypeScope="" ma:versionID="2eced70c0ab3fba1632cc886685d59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f93b3369b854682b1f3ebb5358e247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D500F3-417C-4C20-9C27-B3AE9BE9E38B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096FCBB-5526-4C94-AA0E-B12BEA9D51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6E4F73-1A5E-4CA1-A5AF-5BB45BEB58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2989</TotalTime>
  <Words>37</Words>
  <Application>Microsoft Office PowerPoint</Application>
  <PresentationFormat>On-screen Show (4:3)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</vt:lpstr>
      <vt:lpstr>Open Sans Light</vt:lpstr>
      <vt:lpstr>Mal_blaa_engelsk</vt:lpstr>
      <vt:lpstr>Parallel hardware architectures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larsab</dc:creator>
  <cp:lastModifiedBy>Lars Ailo Bongo</cp:lastModifiedBy>
  <cp:revision>42</cp:revision>
  <dcterms:created xsi:type="dcterms:W3CDTF">2013-08-07T10:42:41Z</dcterms:created>
  <dcterms:modified xsi:type="dcterms:W3CDTF">2016-09-09T07:27:53Z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0x01010066926AD10647F0499A1B22C41C5CB3F7</vt:lpwstr>
  </property>
  <property fmtid="{D5CDD505-2E9C-101B-9397-08002B2CF9AE}" pid="3" name="IsMyDocuments">
    <vt:bool>true</vt:bool>
  </property>
</Properties>
</file>