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-96" y="-3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3101E-530C-4C29-9D89-6BCCD99DA763}" type="datetimeFigureOut">
              <a:rPr lang="en-US"/>
              <a:t>29/10/15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D1F14-3019-493C-9E07-208AB0F21DC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05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D1F14-3019-493C-9E07-208AB0F21DC3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46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D1F14-3019-493C-9E07-208AB0F21DC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1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7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2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2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1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0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7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2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7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8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conference/osdi14/technical-sessions/presentation/gonzalez" TargetMode="External"/><Relationship Id="rId4" Type="http://schemas.openxmlformats.org/officeDocument/2006/relationships/hyperlink" Target="https://www.youtube.com/watch?v=Riuee7qxdX4" TargetMode="External"/><Relationship Id="rId5" Type="http://schemas.openxmlformats.org/officeDocument/2006/relationships/hyperlink" Target="https://www.youtube.com/watch?v=KiAnxVo8aQY" TargetMode="External"/><Relationship Id="rId6" Type="http://schemas.openxmlformats.org/officeDocument/2006/relationships/hyperlink" Target="https://www.usenix.org/conference/hotcloud12/workshop-program/presentation/zaharia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Spark Ecosystem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GraphX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3"/>
              </a:rPr>
              <a:t>https://www.usenix.org/conference/osdi14/technical-sessions/presentation/gonzalez</a:t>
            </a:r>
            <a:endParaRPr lang="en-US" dirty="0"/>
          </a:p>
          <a:p>
            <a:r>
              <a:rPr lang="en-US" dirty="0" err="1"/>
              <a:t>MLlib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https://www.youtube.com/watch?v=Riuee7qxdX4</a:t>
            </a:r>
            <a:endParaRPr lang="en-US" dirty="0"/>
          </a:p>
          <a:p>
            <a:r>
              <a:rPr lang="en-US" dirty="0" err="1"/>
              <a:t>SparkSQL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5"/>
              </a:rPr>
              <a:t>https://www.youtube.com/watch?v=KiAnxVo8aQY</a:t>
            </a:r>
            <a:endParaRPr lang="en-US" dirty="0"/>
          </a:p>
          <a:p>
            <a:r>
              <a:rPr lang="en-US" dirty="0"/>
              <a:t>Streams:</a:t>
            </a:r>
          </a:p>
          <a:p>
            <a:pPr lvl="1"/>
            <a:r>
              <a:rPr lang="en-US" dirty="0">
                <a:hlinkClick r:id="rId6"/>
              </a:rPr>
              <a:t>https://www.usenix.org/conference/hotcloud12/workshop-program/presentation/zaharia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646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926AD10647F0499A1B22C41C5CB3F7" ma:contentTypeVersion="0" ma:contentTypeDescription="Create a new document." ma:contentTypeScope="" ma:versionID="2eced70c0ab3fba1632cc886685d59c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f93b3369b854682b1f3ebb5358e247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2EDCF8-C81C-4DCE-B20C-B27CE7DE66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41F963-EDDD-47BD-B70A-0693602F714A}">
  <ds:schemaRefs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056471C3-962F-4927-B6C1-6FC6C6E222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68</Words>
  <Application>Microsoft Macintosh PowerPoint</Application>
  <PresentationFormat>Custom</PresentationFormat>
  <Paragraphs>12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Spark Ecosystem</vt:lpstr>
      <vt:lpstr>Videos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Ecosystem</dc:title>
  <dc:creator/>
  <cp:lastModifiedBy>Lars Ailo Bongo</cp:lastModifiedBy>
  <cp:revision>5</cp:revision>
  <dcterms:created xsi:type="dcterms:W3CDTF">2012-07-27T01:16:44Z</dcterms:created>
  <dcterms:modified xsi:type="dcterms:W3CDTF">2015-10-29T10:36:34Z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0x01010066926AD10647F0499A1B22C41C5CB3F7</vt:lpwstr>
  </property>
  <property fmtid="{D5CDD505-2E9C-101B-9397-08002B2CF9AE}" pid="3" name="IsMyDocuments">
    <vt:bool>true</vt:bool>
  </property>
</Properties>
</file>