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59" r:id="rId3"/>
    <p:sldId id="257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00E56-D579-4425-9DCF-D3F6BBCF8686}" v="8" dt="2023-01-16T21:52:09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jene Gizaw Kidane" userId="4edf2ab9-ce95-4dba-897e-19da78e2d93e" providerId="ADAL" clId="{42400E56-D579-4425-9DCF-D3F6BBCF8686}"/>
    <pc:docChg chg="undo custSel addSld delSld modSld">
      <pc:chgData name="Dejene Gizaw Kidane" userId="4edf2ab9-ce95-4dba-897e-19da78e2d93e" providerId="ADAL" clId="{42400E56-D579-4425-9DCF-D3F6BBCF8686}" dt="2023-01-16T21:58:59.936" v="261" actId="12"/>
      <pc:docMkLst>
        <pc:docMk/>
      </pc:docMkLst>
      <pc:sldChg chg="addSp delSp modSp mod">
        <pc:chgData name="Dejene Gizaw Kidane" userId="4edf2ab9-ce95-4dba-897e-19da78e2d93e" providerId="ADAL" clId="{42400E56-D579-4425-9DCF-D3F6BBCF8686}" dt="2023-01-16T21:58:59.936" v="261" actId="12"/>
        <pc:sldMkLst>
          <pc:docMk/>
          <pc:sldMk cId="869934739" sldId="257"/>
        </pc:sldMkLst>
        <pc:spChg chg="mod">
          <ac:chgData name="Dejene Gizaw Kidane" userId="4edf2ab9-ce95-4dba-897e-19da78e2d93e" providerId="ADAL" clId="{42400E56-D579-4425-9DCF-D3F6BBCF8686}" dt="2023-01-16T21:51:14.812" v="191" actId="122"/>
          <ac:spMkLst>
            <pc:docMk/>
            <pc:sldMk cId="869934739" sldId="257"/>
            <ac:spMk id="2" creationId="{F0D83CBB-67CE-D2A6-F808-FD3C9ADAF0AC}"/>
          </ac:spMkLst>
        </pc:spChg>
        <pc:spChg chg="mod">
          <ac:chgData name="Dejene Gizaw Kidane" userId="4edf2ab9-ce95-4dba-897e-19da78e2d93e" providerId="ADAL" clId="{42400E56-D579-4425-9DCF-D3F6BBCF8686}" dt="2023-01-16T21:58:59.936" v="261" actId="12"/>
          <ac:spMkLst>
            <pc:docMk/>
            <pc:sldMk cId="869934739" sldId="257"/>
            <ac:spMk id="3" creationId="{ECB0B9E5-48FC-DEB7-261B-49856F2FA3D2}"/>
          </ac:spMkLst>
        </pc:spChg>
        <pc:cxnChg chg="add mod">
          <ac:chgData name="Dejene Gizaw Kidane" userId="4edf2ab9-ce95-4dba-897e-19da78e2d93e" providerId="ADAL" clId="{42400E56-D579-4425-9DCF-D3F6BBCF8686}" dt="2023-01-16T21:52:38.637" v="201" actId="208"/>
          <ac:cxnSpMkLst>
            <pc:docMk/>
            <pc:sldMk cId="869934739" sldId="257"/>
            <ac:cxnSpMk id="5" creationId="{12605D2F-D8C2-F287-7CA4-814EBA25F57F}"/>
          </ac:cxnSpMkLst>
        </pc:cxnChg>
        <pc:cxnChg chg="add del mod">
          <ac:chgData name="Dejene Gizaw Kidane" userId="4edf2ab9-ce95-4dba-897e-19da78e2d93e" providerId="ADAL" clId="{42400E56-D579-4425-9DCF-D3F6BBCF8686}" dt="2022-12-31T20:41:29.889" v="169" actId="21"/>
          <ac:cxnSpMkLst>
            <pc:docMk/>
            <pc:sldMk cId="869934739" sldId="257"/>
            <ac:cxnSpMk id="6" creationId="{7BA6B3A2-6020-7F77-B6C0-7591AA7F5F0A}"/>
          </ac:cxnSpMkLst>
        </pc:cxnChg>
      </pc:sldChg>
      <pc:sldChg chg="addSp modSp mod">
        <pc:chgData name="Dejene Gizaw Kidane" userId="4edf2ab9-ce95-4dba-897e-19da78e2d93e" providerId="ADAL" clId="{42400E56-D579-4425-9DCF-D3F6BBCF8686}" dt="2023-01-16T21:52:30.714" v="200" actId="208"/>
        <pc:sldMkLst>
          <pc:docMk/>
          <pc:sldMk cId="3595295384" sldId="259"/>
        </pc:sldMkLst>
        <pc:cxnChg chg="add mod">
          <ac:chgData name="Dejene Gizaw Kidane" userId="4edf2ab9-ce95-4dba-897e-19da78e2d93e" providerId="ADAL" clId="{42400E56-D579-4425-9DCF-D3F6BBCF8686}" dt="2023-01-16T21:52:30.714" v="200" actId="208"/>
          <ac:cxnSpMkLst>
            <pc:docMk/>
            <pc:sldMk cId="3595295384" sldId="259"/>
            <ac:cxnSpMk id="3" creationId="{CBCEF92D-BE0F-BF2A-E173-36DE6E3ADCBB}"/>
          </ac:cxnSpMkLst>
        </pc:cxnChg>
      </pc:sldChg>
      <pc:sldChg chg="addSp modSp mod">
        <pc:chgData name="Dejene Gizaw Kidane" userId="4edf2ab9-ce95-4dba-897e-19da78e2d93e" providerId="ADAL" clId="{42400E56-D579-4425-9DCF-D3F6BBCF8686}" dt="2023-01-16T21:52:57.752" v="205" actId="1076"/>
        <pc:sldMkLst>
          <pc:docMk/>
          <pc:sldMk cId="789047621" sldId="261"/>
        </pc:sldMkLst>
        <pc:spChg chg="add mod">
          <ac:chgData name="Dejene Gizaw Kidane" userId="4edf2ab9-ce95-4dba-897e-19da78e2d93e" providerId="ADAL" clId="{42400E56-D579-4425-9DCF-D3F6BBCF8686}" dt="2023-01-16T21:51:45.789" v="196" actId="207"/>
          <ac:spMkLst>
            <pc:docMk/>
            <pc:sldMk cId="789047621" sldId="261"/>
            <ac:spMk id="2" creationId="{816AE25C-10A2-D1CF-4E26-246C678B4FB1}"/>
          </ac:spMkLst>
        </pc:spChg>
        <pc:picChg chg="mod">
          <ac:chgData name="Dejene Gizaw Kidane" userId="4edf2ab9-ce95-4dba-897e-19da78e2d93e" providerId="ADAL" clId="{42400E56-D579-4425-9DCF-D3F6BBCF8686}" dt="2022-12-31T20:32:13.702" v="52" actId="14100"/>
          <ac:picMkLst>
            <pc:docMk/>
            <pc:sldMk cId="789047621" sldId="261"/>
            <ac:picMk id="7" creationId="{6A74653B-048E-47FB-1CF2-BB3DFBD9470F}"/>
          </ac:picMkLst>
        </pc:picChg>
        <pc:cxnChg chg="add mod">
          <ac:chgData name="Dejene Gizaw Kidane" userId="4edf2ab9-ce95-4dba-897e-19da78e2d93e" providerId="ADAL" clId="{42400E56-D579-4425-9DCF-D3F6BBCF8686}" dt="2023-01-16T21:52:57.752" v="205" actId="1076"/>
          <ac:cxnSpMkLst>
            <pc:docMk/>
            <pc:sldMk cId="789047621" sldId="261"/>
            <ac:cxnSpMk id="4" creationId="{B37B3F37-7452-3491-8E9E-B4BEF21E9B13}"/>
          </ac:cxnSpMkLst>
        </pc:cxnChg>
      </pc:sldChg>
      <pc:sldChg chg="addSp modSp add del mod">
        <pc:chgData name="Dejene Gizaw Kidane" userId="4edf2ab9-ce95-4dba-897e-19da78e2d93e" providerId="ADAL" clId="{42400E56-D579-4425-9DCF-D3F6BBCF8686}" dt="2023-01-16T21:56:39.603" v="224" actId="2696"/>
        <pc:sldMkLst>
          <pc:docMk/>
          <pc:sldMk cId="1766770055" sldId="262"/>
        </pc:sldMkLst>
        <pc:spChg chg="mod">
          <ac:chgData name="Dejene Gizaw Kidane" userId="4edf2ab9-ce95-4dba-897e-19da78e2d93e" providerId="ADAL" clId="{42400E56-D579-4425-9DCF-D3F6BBCF8686}" dt="2023-01-16T21:51:59.823" v="198" actId="207"/>
          <ac:spMkLst>
            <pc:docMk/>
            <pc:sldMk cId="1766770055" sldId="262"/>
            <ac:spMk id="2" creationId="{6D31C236-CA5C-BF59-7683-2DF1BA0F7EBB}"/>
          </ac:spMkLst>
        </pc:spChg>
        <pc:spChg chg="mod">
          <ac:chgData name="Dejene Gizaw Kidane" userId="4edf2ab9-ce95-4dba-897e-19da78e2d93e" providerId="ADAL" clId="{42400E56-D579-4425-9DCF-D3F6BBCF8686}" dt="2023-01-16T21:53:36.098" v="211" actId="1076"/>
          <ac:spMkLst>
            <pc:docMk/>
            <pc:sldMk cId="1766770055" sldId="262"/>
            <ac:spMk id="3" creationId="{6F163FA2-8748-957A-1781-F5DC62F51618}"/>
          </ac:spMkLst>
        </pc:spChg>
        <pc:cxnChg chg="add mod">
          <ac:chgData name="Dejene Gizaw Kidane" userId="4edf2ab9-ce95-4dba-897e-19da78e2d93e" providerId="ADAL" clId="{42400E56-D579-4425-9DCF-D3F6BBCF8686}" dt="2023-01-16T21:51:50.838" v="197"/>
          <ac:cxnSpMkLst>
            <pc:docMk/>
            <pc:sldMk cId="1766770055" sldId="262"/>
            <ac:cxnSpMk id="5" creationId="{14E81DA9-0D93-895F-975F-3FF455EDD54E}"/>
          </ac:cxnSpMkLst>
        </pc:cxnChg>
      </pc:sldChg>
      <pc:sldChg chg="modSp mod">
        <pc:chgData name="Dejene Gizaw Kidane" userId="4edf2ab9-ce95-4dba-897e-19da78e2d93e" providerId="ADAL" clId="{42400E56-D579-4425-9DCF-D3F6BBCF8686}" dt="2023-01-16T21:55:16.445" v="220" actId="20577"/>
        <pc:sldMkLst>
          <pc:docMk/>
          <pc:sldMk cId="2113627225" sldId="263"/>
        </pc:sldMkLst>
        <pc:spChg chg="mod">
          <ac:chgData name="Dejene Gizaw Kidane" userId="4edf2ab9-ce95-4dba-897e-19da78e2d93e" providerId="ADAL" clId="{42400E56-D579-4425-9DCF-D3F6BBCF8686}" dt="2023-01-16T21:55:16.445" v="220" actId="20577"/>
          <ac:spMkLst>
            <pc:docMk/>
            <pc:sldMk cId="2113627225" sldId="263"/>
            <ac:spMk id="2" creationId="{4EBB0D89-68F0-3A55-1353-FCC657F60785}"/>
          </ac:spMkLst>
        </pc:spChg>
        <pc:spChg chg="mod">
          <ac:chgData name="Dejene Gizaw Kidane" userId="4edf2ab9-ce95-4dba-897e-19da78e2d93e" providerId="ADAL" clId="{42400E56-D579-4425-9DCF-D3F6BBCF8686}" dt="2023-01-16T21:49:11.887" v="183" actId="20577"/>
          <ac:spMkLst>
            <pc:docMk/>
            <pc:sldMk cId="2113627225" sldId="263"/>
            <ac:spMk id="3" creationId="{70840A34-687D-50D7-AE4C-0F39F50BE929}"/>
          </ac:spMkLst>
        </pc:spChg>
      </pc:sldChg>
      <pc:sldChg chg="addSp modSp mod">
        <pc:chgData name="Dejene Gizaw Kidane" userId="4edf2ab9-ce95-4dba-897e-19da78e2d93e" providerId="ADAL" clId="{42400E56-D579-4425-9DCF-D3F6BBCF8686}" dt="2023-01-16T21:52:48.646" v="203" actId="208"/>
        <pc:sldMkLst>
          <pc:docMk/>
          <pc:sldMk cId="1451378044" sldId="264"/>
        </pc:sldMkLst>
        <pc:spChg chg="mod">
          <ac:chgData name="Dejene Gizaw Kidane" userId="4edf2ab9-ce95-4dba-897e-19da78e2d93e" providerId="ADAL" clId="{42400E56-D579-4425-9DCF-D3F6BBCF8686}" dt="2023-01-16T21:51:26.931" v="192" actId="207"/>
          <ac:spMkLst>
            <pc:docMk/>
            <pc:sldMk cId="1451378044" sldId="264"/>
            <ac:spMk id="2" creationId="{052585A4-B916-BDC4-AD5D-8E1012696F6A}"/>
          </ac:spMkLst>
        </pc:spChg>
        <pc:spChg chg="mod">
          <ac:chgData name="Dejene Gizaw Kidane" userId="4edf2ab9-ce95-4dba-897e-19da78e2d93e" providerId="ADAL" clId="{42400E56-D579-4425-9DCF-D3F6BBCF8686}" dt="2023-01-16T21:49:37.326" v="185" actId="1076"/>
          <ac:spMkLst>
            <pc:docMk/>
            <pc:sldMk cId="1451378044" sldId="264"/>
            <ac:spMk id="3" creationId="{25EAC778-375E-A34C-9228-404DC319DE8F}"/>
          </ac:spMkLst>
        </pc:spChg>
        <pc:cxnChg chg="add mod">
          <ac:chgData name="Dejene Gizaw Kidane" userId="4edf2ab9-ce95-4dba-897e-19da78e2d93e" providerId="ADAL" clId="{42400E56-D579-4425-9DCF-D3F6BBCF8686}" dt="2023-01-16T21:52:48.646" v="203" actId="208"/>
          <ac:cxnSpMkLst>
            <pc:docMk/>
            <pc:sldMk cId="1451378044" sldId="264"/>
            <ac:cxnSpMk id="5" creationId="{DAED1539-480E-1AF2-2EA9-9534B68E3937}"/>
          </ac:cxnSpMkLst>
        </pc:cxnChg>
      </pc:sldChg>
      <pc:sldChg chg="del">
        <pc:chgData name="Dejene Gizaw Kidane" userId="4edf2ab9-ce95-4dba-897e-19da78e2d93e" providerId="ADAL" clId="{42400E56-D579-4425-9DCF-D3F6BBCF8686}" dt="2022-12-31T20:37:55.995" v="151" actId="2696"/>
        <pc:sldMkLst>
          <pc:docMk/>
          <pc:sldMk cId="2782109676" sldId="265"/>
        </pc:sldMkLst>
      </pc:sldChg>
      <pc:sldChg chg="del">
        <pc:chgData name="Dejene Gizaw Kidane" userId="4edf2ab9-ce95-4dba-897e-19da78e2d93e" providerId="ADAL" clId="{42400E56-D579-4425-9DCF-D3F6BBCF8686}" dt="2022-12-31T20:37:52.739" v="150" actId="2696"/>
        <pc:sldMkLst>
          <pc:docMk/>
          <pc:sldMk cId="160958214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99C79C-93B1-6A9E-6715-DDE4716A7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9963C-C776-E57A-9964-39B67B87E2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C8FB-B45D-45E9-B997-1DAB268BCB0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997F0-B2F0-D204-7D66-6C9131F31C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985B5-7C4D-A67D-7DB5-03450D3624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4546-DEAA-44EA-AD44-D2590B4EC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07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68314-84FF-46C1-A99C-30D5DA225E1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506D2-FDDB-4625-9AA1-3181FA6BA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273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 is statistical programming (scripting) language.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You write code (a series of functions) to preform some task.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506D2-FDDB-4625-9AA1-3181FA6BA20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9D524BF-83A3-8BC5-48F6-C9A351130A4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6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science process. It starts by acquiring data, manipulating data, visualization, run some statistical analysis(if needed) and communicate and present the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506D2-FDDB-4625-9AA1-3181FA6BA20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36F891C-9ACD-2321-AE27-15662119A6D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3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8C46-8692-D5FC-A664-604F66FAF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1778-CC7A-668B-99D0-4B13D29F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0A65-BE85-76F8-B707-FE823CB9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BF979-7D95-4F41-B8AC-A55C4DB64AA7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81364-3260-F328-A4AA-49D1BBF4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D1D3-959C-728F-3E85-7AC7DFB9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67B3-853A-2881-8E63-3E4EAAAA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3F736-A359-DF68-3003-07D515FED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00AB-181B-6044-34BA-85DED95C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C298-AED8-4E90-8DD3-5BD4BDF5BD4A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8C8D-C2A1-6448-EA1C-DF5932FD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F0D8-8595-6AC0-C4C4-4DD87D40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D9FC-7A9E-D062-D9F7-8E5006CC1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2350C-CE2E-2D59-D302-70A491EE4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50F7-C6DB-C5F1-77F4-51D10991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4B17-DD15-4BE4-8EF6-281426C631ED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1B25-2172-A6A5-5E92-50E327D2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0544-212B-3D26-CFA2-7E973C93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5D2B-4AFD-43AB-8105-C4C3A8D3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84D6-38A0-296B-94DC-274A4F49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30D53-7D90-4AFC-6677-86F43500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ED00-11D5-45B2-A6A9-D288E8F20C0F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266A3-8D81-4C1D-127B-889D5A63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97FE-AF94-58BA-E465-2F0A13A4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2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21C-14EC-1407-07A1-B57D6835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36310-E1A4-1739-668E-E7672FC3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0A8C-FA5F-3EF8-D040-E59E684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E189-6D15-4406-9D33-3298CA96F7E7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3F54-F1C6-7175-1AF0-E4385CE5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72E3-B787-FB00-4A27-9EFFF486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2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15E9-727E-7057-F285-2E33DFBA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29FB-7A0B-350D-211A-7F7BB2BFC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99AD6-E97C-27FB-4FE2-7CF0E92C0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458F-2F7E-9383-CE29-BB2B5A9F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B387-9D68-49DA-919E-E8BF24A591A6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1640C-C2ED-8523-4307-C04BD409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28FEE-8225-DCC4-C4DE-7E98F1EF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E6A4-385F-4D57-3485-A7AD9021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E19E-6473-DBAD-5AB0-D809E80B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95C8-1546-9AD5-D53B-71F5771F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CC818-27E1-CB33-0A6D-A2B3DE36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816C3-452B-2E7A-1199-12A7495C3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95437-E699-CFCA-3225-349DD77F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DE72-BACA-41B2-85C2-AA947AF37403}" type="datetime1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15844-D663-FC99-B4CD-8C25A3AC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C5176-1B05-52CB-ABA1-8C5E9D6D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1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48C8-C0E6-C541-B482-17E36A83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B5069-3E97-5FDA-E2C8-DC130968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EC0F-616D-4527-AA91-D2685DA5EBFB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62D96-F92F-E88C-26DF-4812E66D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9DC20-0AEC-6D99-08A9-929F6C29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0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30A79-DF76-D9FD-A44D-429671E2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01EA-2C44-4A35-85CC-27FEBF5F783A}" type="datetime1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E9E6C-8432-8A58-9F1F-1F516223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2A62-596D-FE53-4543-DFEF8563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44AE-D619-8614-A6A2-0AC756D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25B9-A56B-7982-B912-16CCF2CE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4DC89-6329-D4F6-A5E7-79D9C971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2D6D-1E22-B7DA-1B72-DE92664C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B487-EB38-47C4-8CBA-4A65BA5EF6CD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92BDD-BAC2-2863-E526-7A6AD6C6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10B0B-F3A2-E7FB-F2C5-E2EE526D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B67D-9A9D-2ACA-8B0D-644C8B04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4DA31-09BD-9641-CF16-63F2690B7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C2F6A-5ED8-7D47-6472-89918315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93E6-6019-3453-B71E-974E8C43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E67-B751-498A-9EBD-681C3FABAADD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65D1F-7BD7-6FE0-6CC6-F6D299E4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C6308-82F7-A056-2998-9F3C74B1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11EA-FEB8-8567-E62E-A0503C62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E6C36-A19D-F943-A4F4-5ED2CAF3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8087-6BFA-4B55-A731-A0282D19A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586A-C041-495F-986E-21A2FC464259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EBFC-682D-3125-9D37-9F56FE59A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766CE-1853-5F53-6EC0-8627C3EC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10CE-D790-4B0A-B3EE-9E9DE30E3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jen.g.kidane@uit.n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0D89-68F0-3A55-1353-FCC657F6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5333"/>
          </a:xfrm>
        </p:spPr>
        <p:txBody>
          <a:bodyPr/>
          <a:lstStyle/>
          <a:p>
            <a:pPr algn="ctr"/>
            <a:r>
              <a:rPr lang="en-US" b="1" dirty="0"/>
              <a:t>SOK 1005</a:t>
            </a:r>
            <a:br>
              <a:rPr lang="en-US" b="1" dirty="0"/>
            </a:br>
            <a:r>
              <a:rPr lang="en-US" b="1" dirty="0"/>
              <a:t>Lecture 1</a:t>
            </a:r>
            <a:br>
              <a:rPr lang="en-US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R and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A34-687D-50D7-AE4C-0F39F50BE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6633"/>
            <a:ext cx="10515600" cy="293032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Dejene G.</a:t>
            </a:r>
          </a:p>
          <a:p>
            <a:pPr marL="0" indent="0" algn="ctr">
              <a:buNone/>
            </a:pPr>
            <a:endParaRPr lang="en-US" dirty="0"/>
          </a:p>
          <a:p>
            <a:pPr marL="255270" indent="0" algn="ctr">
              <a:lnSpc>
                <a:spcPct val="100000"/>
              </a:lnSpc>
              <a:spcBef>
                <a:spcPts val="1165"/>
              </a:spcBef>
              <a:buNone/>
            </a:pPr>
            <a:r>
              <a:rPr lang="en-US" sz="2400" spc="20" dirty="0">
                <a:latin typeface="Lucida Sans Unicode"/>
                <a:cs typeface="Lucida Sans Unicode"/>
              </a:rPr>
              <a:t>UiT</a:t>
            </a:r>
            <a:r>
              <a:rPr lang="en-US" sz="2400" spc="30" dirty="0">
                <a:latin typeface="Lucida Sans Unicode"/>
                <a:cs typeface="Lucida Sans Unicode"/>
              </a:rPr>
              <a:t> </a:t>
            </a:r>
            <a:r>
              <a:rPr lang="en-US" sz="2400" spc="-40" dirty="0">
                <a:latin typeface="Lucida Sans Unicode"/>
                <a:cs typeface="Lucida Sans Unicode"/>
              </a:rPr>
              <a:t>N</a:t>
            </a:r>
            <a:r>
              <a:rPr lang="en-US" sz="2400" spc="-55" dirty="0">
                <a:latin typeface="Lucida Sans Unicode"/>
                <a:cs typeface="Lucida Sans Unicode"/>
              </a:rPr>
              <a:t>o</a:t>
            </a:r>
            <a:r>
              <a:rPr lang="en-US" sz="2400" spc="-70" dirty="0">
                <a:latin typeface="Lucida Sans Unicode"/>
                <a:cs typeface="Lucida Sans Unicode"/>
              </a:rPr>
              <a:t>rges</a:t>
            </a:r>
            <a:r>
              <a:rPr lang="en-US" sz="2400" spc="25" dirty="0">
                <a:latin typeface="Lucida Sans Unicode"/>
                <a:cs typeface="Lucida Sans Unicode"/>
              </a:rPr>
              <a:t> A</a:t>
            </a:r>
            <a:r>
              <a:rPr lang="en-US" sz="2400" spc="-45" dirty="0">
                <a:latin typeface="Lucida Sans Unicode"/>
                <a:cs typeface="Lucida Sans Unicode"/>
              </a:rPr>
              <a:t>rktis</a:t>
            </a:r>
            <a:r>
              <a:rPr lang="en-US" sz="2400" spc="-85" dirty="0">
                <a:latin typeface="Lucida Sans Unicode"/>
                <a:cs typeface="Lucida Sans Unicode"/>
              </a:rPr>
              <a:t>k</a:t>
            </a:r>
            <a:r>
              <a:rPr lang="en-US" sz="2400" spc="-75" dirty="0">
                <a:latin typeface="Lucida Sans Unicode"/>
                <a:cs typeface="Lucida Sans Unicode"/>
              </a:rPr>
              <a:t>e</a:t>
            </a:r>
            <a:r>
              <a:rPr lang="en-US" sz="2400" spc="25" dirty="0">
                <a:latin typeface="Lucida Sans Unicode"/>
                <a:cs typeface="Lucida Sans Unicode"/>
              </a:rPr>
              <a:t> </a:t>
            </a:r>
            <a:r>
              <a:rPr lang="en-US" sz="2400" spc="-45" dirty="0">
                <a:latin typeface="Lucida Sans Unicode"/>
                <a:cs typeface="Lucida Sans Unicode"/>
              </a:rPr>
              <a:t>Universitet</a:t>
            </a:r>
          </a:p>
          <a:p>
            <a:pPr marL="255270" indent="0" algn="ctr">
              <a:lnSpc>
                <a:spcPct val="100000"/>
              </a:lnSpc>
              <a:spcBef>
                <a:spcPts val="1165"/>
              </a:spcBef>
              <a:buNone/>
            </a:pPr>
            <a:r>
              <a:rPr lang="en-US" sz="2400" spc="-45" dirty="0">
                <a:latin typeface="Lucida Sans Unicode"/>
                <a:cs typeface="Lucida Sans Unicode"/>
                <a:hlinkClick r:id="rId2"/>
              </a:rPr>
              <a:t>dejen.g.kidane@uit.no</a:t>
            </a:r>
            <a:endParaRPr lang="en-US" sz="2400" spc="-45" dirty="0">
              <a:latin typeface="Lucida Sans Unicode"/>
              <a:cs typeface="Lucida Sans Unicode"/>
            </a:endParaRPr>
          </a:p>
          <a:p>
            <a:pPr marL="255270" indent="0" algn="ctr">
              <a:lnSpc>
                <a:spcPct val="100000"/>
              </a:lnSpc>
              <a:spcBef>
                <a:spcPts val="1165"/>
              </a:spcBef>
              <a:buNone/>
            </a:pPr>
            <a:endParaRPr lang="en-US" spc="-45" dirty="0">
              <a:latin typeface="Lucida Sans Unicode"/>
              <a:cs typeface="Lucida Sans Unicode"/>
            </a:endParaRPr>
          </a:p>
          <a:p>
            <a:pPr marL="255270" indent="0" algn="ctr">
              <a:lnSpc>
                <a:spcPct val="100000"/>
              </a:lnSpc>
              <a:spcBef>
                <a:spcPts val="1165"/>
              </a:spcBef>
              <a:buNone/>
            </a:pPr>
            <a:r>
              <a:rPr lang="en-US" spc="-45" dirty="0">
                <a:latin typeface="Lucida Sans Unicode"/>
                <a:cs typeface="Lucida Sans Unicode"/>
              </a:rPr>
              <a:t>                                           01/17/23</a:t>
            </a:r>
          </a:p>
          <a:p>
            <a:pPr marL="483870">
              <a:lnSpc>
                <a:spcPct val="100000"/>
              </a:lnSpc>
              <a:spcBef>
                <a:spcPts val="1165"/>
              </a:spcBef>
            </a:pPr>
            <a:endParaRPr lang="en-US" sz="2800" spc="-45" dirty="0">
              <a:latin typeface="Lucida Sans Unicode"/>
              <a:cs typeface="Lucida Sans Unicode"/>
            </a:endParaRPr>
          </a:p>
          <a:p>
            <a:pPr marL="483870">
              <a:lnSpc>
                <a:spcPct val="100000"/>
              </a:lnSpc>
              <a:spcBef>
                <a:spcPts val="1165"/>
              </a:spcBef>
            </a:pPr>
            <a:endParaRPr lang="en-US" sz="28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54973-223E-7CEF-2798-6DD3FCFB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9B6F-A9CB-9AAD-DF31-58F73364A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211" y="219075"/>
            <a:ext cx="5074815" cy="7217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What is Data Science?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35E3B-4156-9B19-F1C7-D818B70A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5" y="1276443"/>
            <a:ext cx="11325689" cy="3317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3F466-B5D3-A3EA-BBAA-957A8504368D}"/>
              </a:ext>
            </a:extLst>
          </p:cNvPr>
          <p:cNvSpPr txBox="1"/>
          <p:nvPr/>
        </p:nvSpPr>
        <p:spPr>
          <a:xfrm>
            <a:off x="181497" y="5269508"/>
            <a:ext cx="980749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“Data Scientist</a:t>
            </a:r>
            <a:r>
              <a:rPr lang="en-US" sz="3200" dirty="0">
                <a:solidFill>
                  <a:srgbClr val="000000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000000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Sexiest Job of the 21st Century,”</a:t>
            </a: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    </a:t>
            </a:r>
            <a:r>
              <a:rPr lang="en-US" sz="2000" i="1" dirty="0">
                <a:effectLst/>
                <a:latin typeface="Barlow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Harvard Business Review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90, no. 10 (2012): 70–76.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6A5C-9659-9E46-0C4C-F93DB5FA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2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BCEF92D-BE0F-BF2A-E173-36DE6E3ADCBB}"/>
              </a:ext>
            </a:extLst>
          </p:cNvPr>
          <p:cNvCxnSpPr/>
          <p:nvPr/>
        </p:nvCxnSpPr>
        <p:spPr>
          <a:xfrm>
            <a:off x="280898" y="936086"/>
            <a:ext cx="84328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9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3CBB-67CE-D2A6-F808-FD3C9ADA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0"/>
            <a:ext cx="10515600" cy="10731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B9E5-48FC-DEB7-261B-49856F2F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45" y="1165618"/>
            <a:ext cx="10515600" cy="57072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statistical programming (scripting) language.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preform all of the tasks of a data analysis.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built around the idea of packages: like apps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are sets of functions designed to work together                                   to accomplish a specific set of tasks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thousands of packages, and you can install any                                 one with a simple function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15936-1EE8-72E1-CAAA-188BB672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605D2F-D8C2-F287-7CA4-814EBA25F57F}"/>
              </a:ext>
            </a:extLst>
          </p:cNvPr>
          <p:cNvCxnSpPr/>
          <p:nvPr/>
        </p:nvCxnSpPr>
        <p:spPr>
          <a:xfrm>
            <a:off x="280898" y="936086"/>
            <a:ext cx="84328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3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85A4-B916-BDC4-AD5D-8E101269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13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flavors of R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C778-375E-A34C-9228-404DC319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6" y="1219450"/>
            <a:ext cx="11343526" cy="56385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 users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users.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default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it’s more general but not as intuitive or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consistent as the tidyverse. 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are much more convenient for the vast majority of tasks.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9CB0D-2C03-F96C-54F2-A44D812D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ED1539-480E-1AF2-2EA9-9534B68E3937}"/>
              </a:ext>
            </a:extLst>
          </p:cNvPr>
          <p:cNvCxnSpPr/>
          <p:nvPr/>
        </p:nvCxnSpPr>
        <p:spPr>
          <a:xfrm>
            <a:off x="301447" y="1069650"/>
            <a:ext cx="84328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7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74653B-048E-47FB-1CF2-BB3DFBD94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6" y="1376736"/>
            <a:ext cx="9868404" cy="53161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6AE25C-10A2-D1CF-4E26-246C678B4FB1}"/>
              </a:ext>
            </a:extLst>
          </p:cNvPr>
          <p:cNvSpPr txBox="1"/>
          <p:nvPr/>
        </p:nvSpPr>
        <p:spPr>
          <a:xfrm>
            <a:off x="164386" y="136525"/>
            <a:ext cx="10674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The Data Science Process &amp; tidyverse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2277B-B3B4-E113-C3DF-8357ED17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5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7B3F37-7452-3491-8E9E-B4BEF21E9B13}"/>
              </a:ext>
            </a:extLst>
          </p:cNvPr>
          <p:cNvCxnSpPr>
            <a:cxnSpLocks/>
          </p:cNvCxnSpPr>
          <p:nvPr/>
        </p:nvCxnSpPr>
        <p:spPr>
          <a:xfrm>
            <a:off x="270624" y="1018279"/>
            <a:ext cx="10116549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4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C236-CA5C-BF59-7683-2DF1BA0F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43" y="138702"/>
            <a:ext cx="10515600" cy="13664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syllabus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FA2-8748-957A-1781-F5DC62F5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29"/>
            <a:ext cx="9672263" cy="49468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Import data from a variety of external sources </a:t>
            </a:r>
          </a:p>
          <a:p>
            <a:pPr>
              <a:lnSpc>
                <a:spcPct val="150000"/>
              </a:lnSpc>
            </a:pPr>
            <a:r>
              <a:rPr lang="en-US" dirty="0"/>
              <a:t>Use tidyverse capabilities to transform data to support analysis in R</a:t>
            </a:r>
          </a:p>
          <a:p>
            <a:pPr>
              <a:lnSpc>
                <a:spcPct val="150000"/>
              </a:lnSpc>
            </a:pPr>
            <a:r>
              <a:rPr lang="en-US" dirty="0"/>
              <a:t>Use tidyverse graphical tools to visualize and understand data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Generate research or analytical reports and presentations using R Markdown /Quarto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61900-4566-6FD2-AEA4-D3D379CA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010CE-D790-4B0A-B3EE-9E9DE30E3868}" type="slidenum">
              <a:rPr lang="en-US" smtClean="0"/>
              <a:t>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E81DA9-0D93-895F-975F-3FF455EDD54E}"/>
              </a:ext>
            </a:extLst>
          </p:cNvPr>
          <p:cNvCxnSpPr/>
          <p:nvPr/>
        </p:nvCxnSpPr>
        <p:spPr>
          <a:xfrm>
            <a:off x="280898" y="936086"/>
            <a:ext cx="8432800" cy="0"/>
          </a:xfrm>
          <a:prstGeom prst="line">
            <a:avLst/>
          </a:prstGeom>
          <a:ln w="285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7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300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Barlow</vt:lpstr>
      <vt:lpstr>Calibri</vt:lpstr>
      <vt:lpstr>Calibri Light</vt:lpstr>
      <vt:lpstr>Lucida Sans Unicode</vt:lpstr>
      <vt:lpstr>Times New Roman</vt:lpstr>
      <vt:lpstr>Wingdings</vt:lpstr>
      <vt:lpstr>Office Theme</vt:lpstr>
      <vt:lpstr>SOK 1005 Lecture 1 Intro to R and Data Science</vt:lpstr>
      <vt:lpstr>What is Data Science? </vt:lpstr>
      <vt:lpstr>R</vt:lpstr>
      <vt:lpstr>Two main flavors of R Users </vt:lpstr>
      <vt:lpstr>PowerPoint Presentation</vt:lpstr>
      <vt:lpstr>Learning outcomes - See the syllabus  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Dejene Gizaw Kidane</dc:creator>
  <cp:lastModifiedBy>Dejene Gizaw Kidane</cp:lastModifiedBy>
  <cp:revision>3</cp:revision>
  <dcterms:created xsi:type="dcterms:W3CDTF">2022-12-13T14:49:02Z</dcterms:created>
  <dcterms:modified xsi:type="dcterms:W3CDTF">2023-01-16T21:59:00Z</dcterms:modified>
</cp:coreProperties>
</file>