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25"/>
  </p:notesMasterIdLst>
  <p:sldIdLst>
    <p:sldId id="258" r:id="rId2"/>
    <p:sldId id="336" r:id="rId3"/>
    <p:sldId id="378" r:id="rId4"/>
    <p:sldId id="444" r:id="rId5"/>
    <p:sldId id="445" r:id="rId6"/>
    <p:sldId id="446" r:id="rId7"/>
    <p:sldId id="368" r:id="rId8"/>
    <p:sldId id="369" r:id="rId9"/>
    <p:sldId id="370" r:id="rId10"/>
    <p:sldId id="371" r:id="rId11"/>
    <p:sldId id="372" r:id="rId12"/>
    <p:sldId id="374" r:id="rId13"/>
    <p:sldId id="373" r:id="rId14"/>
    <p:sldId id="375" r:id="rId15"/>
    <p:sldId id="376" r:id="rId16"/>
    <p:sldId id="377" r:id="rId17"/>
    <p:sldId id="348" r:id="rId18"/>
    <p:sldId id="439" r:id="rId19"/>
    <p:sldId id="440" r:id="rId20"/>
    <p:sldId id="441" r:id="rId21"/>
    <p:sldId id="443" r:id="rId22"/>
    <p:sldId id="340" r:id="rId23"/>
    <p:sldId id="442" r:id="rId24"/>
  </p:sldIdLst>
  <p:sldSz cx="9144000" cy="5143500" type="screen16x9"/>
  <p:notesSz cx="6805613" cy="99441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9">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A6443-EE7C-4C8C-A333-FA53469F898B}" v="196" dt="2022-09-18T17:49:47.082"/>
    <p1510:client id="{496865FF-AD8B-491E-B5D4-8A3D30FBAD9E}" v="3" dt="2022-09-19T07:33:39.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499" autoAdjust="0"/>
  </p:normalViewPr>
  <p:slideViewPr>
    <p:cSldViewPr snapToGrid="0" snapToObjects="1">
      <p:cViewPr varScale="1">
        <p:scale>
          <a:sx n="109" d="100"/>
          <a:sy n="109" d="100"/>
        </p:scale>
        <p:origin x="114" y="594"/>
      </p:cViewPr>
      <p:guideLst>
        <p:guide orient="horz" pos="2899"/>
        <p:guide pos="49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rik Eriksen Heen" userId="3e804305-1c07-417a-9ea8-d913585be88f" providerId="ADAL" clId="{495A6443-EE7C-4C8C-A333-FA53469F898B}"/>
    <pc:docChg chg="undo custSel addSld delSld modSld sldOrd">
      <pc:chgData name="Eirik Eriksen Heen" userId="3e804305-1c07-417a-9ea8-d913585be88f" providerId="ADAL" clId="{495A6443-EE7C-4C8C-A333-FA53469F898B}" dt="2022-09-18T18:07:18.700" v="3965" actId="20577"/>
      <pc:docMkLst>
        <pc:docMk/>
      </pc:docMkLst>
      <pc:sldChg chg="modSp mod">
        <pc:chgData name="Eirik Eriksen Heen" userId="3e804305-1c07-417a-9ea8-d913585be88f" providerId="ADAL" clId="{495A6443-EE7C-4C8C-A333-FA53469F898B}" dt="2022-09-18T07:11:23.704" v="24" actId="20577"/>
        <pc:sldMkLst>
          <pc:docMk/>
          <pc:sldMk cId="0" sldId="258"/>
        </pc:sldMkLst>
        <pc:spChg chg="mod">
          <ac:chgData name="Eirik Eriksen Heen" userId="3e804305-1c07-417a-9ea8-d913585be88f" providerId="ADAL" clId="{495A6443-EE7C-4C8C-A333-FA53469F898B}" dt="2022-09-18T07:11:23.704" v="24" actId="20577"/>
          <ac:spMkLst>
            <pc:docMk/>
            <pc:sldMk cId="0" sldId="258"/>
            <ac:spMk id="4" creationId="{00000000-0000-0000-0000-000000000000}"/>
          </ac:spMkLst>
        </pc:spChg>
      </pc:sldChg>
      <pc:sldChg chg="del">
        <pc:chgData name="Eirik Eriksen Heen" userId="3e804305-1c07-417a-9ea8-d913585be88f" providerId="ADAL" clId="{495A6443-EE7C-4C8C-A333-FA53469F898B}" dt="2022-09-18T07:11:39.946" v="25" actId="2696"/>
        <pc:sldMkLst>
          <pc:docMk/>
          <pc:sldMk cId="3243048363" sldId="304"/>
        </pc:sldMkLst>
      </pc:sldChg>
      <pc:sldChg chg="del">
        <pc:chgData name="Eirik Eriksen Heen" userId="3e804305-1c07-417a-9ea8-d913585be88f" providerId="ADAL" clId="{495A6443-EE7C-4C8C-A333-FA53469F898B}" dt="2022-09-18T07:11:39.946" v="25" actId="2696"/>
        <pc:sldMkLst>
          <pc:docMk/>
          <pc:sldMk cId="1707539576" sldId="305"/>
        </pc:sldMkLst>
      </pc:sldChg>
      <pc:sldChg chg="del">
        <pc:chgData name="Eirik Eriksen Heen" userId="3e804305-1c07-417a-9ea8-d913585be88f" providerId="ADAL" clId="{495A6443-EE7C-4C8C-A333-FA53469F898B}" dt="2022-09-18T07:11:39.946" v="25" actId="2696"/>
        <pc:sldMkLst>
          <pc:docMk/>
          <pc:sldMk cId="1532605611" sldId="306"/>
        </pc:sldMkLst>
      </pc:sldChg>
      <pc:sldChg chg="del">
        <pc:chgData name="Eirik Eriksen Heen" userId="3e804305-1c07-417a-9ea8-d913585be88f" providerId="ADAL" clId="{495A6443-EE7C-4C8C-A333-FA53469F898B}" dt="2022-09-18T07:11:39.946" v="25" actId="2696"/>
        <pc:sldMkLst>
          <pc:docMk/>
          <pc:sldMk cId="3120787141" sldId="307"/>
        </pc:sldMkLst>
      </pc:sldChg>
      <pc:sldChg chg="del">
        <pc:chgData name="Eirik Eriksen Heen" userId="3e804305-1c07-417a-9ea8-d913585be88f" providerId="ADAL" clId="{495A6443-EE7C-4C8C-A333-FA53469F898B}" dt="2022-09-18T07:11:39.946" v="25" actId="2696"/>
        <pc:sldMkLst>
          <pc:docMk/>
          <pc:sldMk cId="1837332032" sldId="313"/>
        </pc:sldMkLst>
      </pc:sldChg>
      <pc:sldChg chg="del">
        <pc:chgData name="Eirik Eriksen Heen" userId="3e804305-1c07-417a-9ea8-d913585be88f" providerId="ADAL" clId="{495A6443-EE7C-4C8C-A333-FA53469F898B}" dt="2022-09-18T07:11:39.946" v="25" actId="2696"/>
        <pc:sldMkLst>
          <pc:docMk/>
          <pc:sldMk cId="3234678173" sldId="314"/>
        </pc:sldMkLst>
      </pc:sldChg>
      <pc:sldChg chg="del">
        <pc:chgData name="Eirik Eriksen Heen" userId="3e804305-1c07-417a-9ea8-d913585be88f" providerId="ADAL" clId="{495A6443-EE7C-4C8C-A333-FA53469F898B}" dt="2022-09-18T07:11:39.946" v="25" actId="2696"/>
        <pc:sldMkLst>
          <pc:docMk/>
          <pc:sldMk cId="1116071423" sldId="315"/>
        </pc:sldMkLst>
      </pc:sldChg>
      <pc:sldChg chg="del">
        <pc:chgData name="Eirik Eriksen Heen" userId="3e804305-1c07-417a-9ea8-d913585be88f" providerId="ADAL" clId="{495A6443-EE7C-4C8C-A333-FA53469F898B}" dt="2022-09-18T07:11:39.946" v="25" actId="2696"/>
        <pc:sldMkLst>
          <pc:docMk/>
          <pc:sldMk cId="2664807171" sldId="330"/>
        </pc:sldMkLst>
      </pc:sldChg>
      <pc:sldChg chg="del">
        <pc:chgData name="Eirik Eriksen Heen" userId="3e804305-1c07-417a-9ea8-d913585be88f" providerId="ADAL" clId="{495A6443-EE7C-4C8C-A333-FA53469F898B}" dt="2022-09-18T07:11:39.946" v="25" actId="2696"/>
        <pc:sldMkLst>
          <pc:docMk/>
          <pc:sldMk cId="4205983392" sldId="331"/>
        </pc:sldMkLst>
      </pc:sldChg>
      <pc:sldChg chg="del">
        <pc:chgData name="Eirik Eriksen Heen" userId="3e804305-1c07-417a-9ea8-d913585be88f" providerId="ADAL" clId="{495A6443-EE7C-4C8C-A333-FA53469F898B}" dt="2022-09-18T07:11:39.946" v="25" actId="2696"/>
        <pc:sldMkLst>
          <pc:docMk/>
          <pc:sldMk cId="3723712343" sldId="332"/>
        </pc:sldMkLst>
      </pc:sldChg>
      <pc:sldChg chg="del">
        <pc:chgData name="Eirik Eriksen Heen" userId="3e804305-1c07-417a-9ea8-d913585be88f" providerId="ADAL" clId="{495A6443-EE7C-4C8C-A333-FA53469F898B}" dt="2022-09-18T07:11:39.946" v="25" actId="2696"/>
        <pc:sldMkLst>
          <pc:docMk/>
          <pc:sldMk cId="2953832217" sldId="334"/>
        </pc:sldMkLst>
      </pc:sldChg>
      <pc:sldChg chg="del">
        <pc:chgData name="Eirik Eriksen Heen" userId="3e804305-1c07-417a-9ea8-d913585be88f" providerId="ADAL" clId="{495A6443-EE7C-4C8C-A333-FA53469F898B}" dt="2022-09-18T07:11:39.946" v="25" actId="2696"/>
        <pc:sldMkLst>
          <pc:docMk/>
          <pc:sldMk cId="1855499428" sldId="335"/>
        </pc:sldMkLst>
      </pc:sldChg>
      <pc:sldChg chg="del">
        <pc:chgData name="Eirik Eriksen Heen" userId="3e804305-1c07-417a-9ea8-d913585be88f" providerId="ADAL" clId="{495A6443-EE7C-4C8C-A333-FA53469F898B}" dt="2022-09-18T07:11:39.946" v="25" actId="2696"/>
        <pc:sldMkLst>
          <pc:docMk/>
          <pc:sldMk cId="1291217169" sldId="337"/>
        </pc:sldMkLst>
      </pc:sldChg>
      <pc:sldChg chg="del">
        <pc:chgData name="Eirik Eriksen Heen" userId="3e804305-1c07-417a-9ea8-d913585be88f" providerId="ADAL" clId="{495A6443-EE7C-4C8C-A333-FA53469F898B}" dt="2022-09-18T17:07:27.381" v="3022" actId="47"/>
        <pc:sldMkLst>
          <pc:docMk/>
          <pc:sldMk cId="2707501329" sldId="339"/>
        </pc:sldMkLst>
      </pc:sldChg>
      <pc:sldChg chg="modSp mod">
        <pc:chgData name="Eirik Eriksen Heen" userId="3e804305-1c07-417a-9ea8-d913585be88f" providerId="ADAL" clId="{495A6443-EE7C-4C8C-A333-FA53469F898B}" dt="2022-09-18T17:52:00.654" v="3781" actId="20577"/>
        <pc:sldMkLst>
          <pc:docMk/>
          <pc:sldMk cId="1396307956" sldId="340"/>
        </pc:sldMkLst>
        <pc:spChg chg="mod">
          <ac:chgData name="Eirik Eriksen Heen" userId="3e804305-1c07-417a-9ea8-d913585be88f" providerId="ADAL" clId="{495A6443-EE7C-4C8C-A333-FA53469F898B}" dt="2022-09-18T17:51:45.239" v="3760" actId="20577"/>
          <ac:spMkLst>
            <pc:docMk/>
            <pc:sldMk cId="1396307956" sldId="340"/>
            <ac:spMk id="2" creationId="{FF3215E6-DC3C-013F-6962-D8B44CF0607E}"/>
          </ac:spMkLst>
        </pc:spChg>
        <pc:spChg chg="mod">
          <ac:chgData name="Eirik Eriksen Heen" userId="3e804305-1c07-417a-9ea8-d913585be88f" providerId="ADAL" clId="{495A6443-EE7C-4C8C-A333-FA53469F898B}" dt="2022-09-18T17:52:00.654" v="3781" actId="20577"/>
          <ac:spMkLst>
            <pc:docMk/>
            <pc:sldMk cId="1396307956" sldId="340"/>
            <ac:spMk id="3" creationId="{56CEF2A0-DB8C-C0DD-7BDD-D95301723CB4}"/>
          </ac:spMkLst>
        </pc:spChg>
      </pc:sldChg>
      <pc:sldChg chg="del">
        <pc:chgData name="Eirik Eriksen Heen" userId="3e804305-1c07-417a-9ea8-d913585be88f" providerId="ADAL" clId="{495A6443-EE7C-4C8C-A333-FA53469F898B}" dt="2022-09-18T07:11:39.946" v="25" actId="2696"/>
        <pc:sldMkLst>
          <pc:docMk/>
          <pc:sldMk cId="1455645906" sldId="341"/>
        </pc:sldMkLst>
      </pc:sldChg>
      <pc:sldChg chg="del">
        <pc:chgData name="Eirik Eriksen Heen" userId="3e804305-1c07-417a-9ea8-d913585be88f" providerId="ADAL" clId="{495A6443-EE7C-4C8C-A333-FA53469F898B}" dt="2022-09-18T07:11:39.946" v="25" actId="2696"/>
        <pc:sldMkLst>
          <pc:docMk/>
          <pc:sldMk cId="1992194560" sldId="342"/>
        </pc:sldMkLst>
      </pc:sldChg>
      <pc:sldChg chg="del">
        <pc:chgData name="Eirik Eriksen Heen" userId="3e804305-1c07-417a-9ea8-d913585be88f" providerId="ADAL" clId="{495A6443-EE7C-4C8C-A333-FA53469F898B}" dt="2022-09-18T07:11:39.946" v="25" actId="2696"/>
        <pc:sldMkLst>
          <pc:docMk/>
          <pc:sldMk cId="2835722601" sldId="343"/>
        </pc:sldMkLst>
      </pc:sldChg>
      <pc:sldChg chg="del">
        <pc:chgData name="Eirik Eriksen Heen" userId="3e804305-1c07-417a-9ea8-d913585be88f" providerId="ADAL" clId="{495A6443-EE7C-4C8C-A333-FA53469F898B}" dt="2022-09-18T07:11:39.946" v="25" actId="2696"/>
        <pc:sldMkLst>
          <pc:docMk/>
          <pc:sldMk cId="3623242776" sldId="344"/>
        </pc:sldMkLst>
      </pc:sldChg>
      <pc:sldChg chg="del">
        <pc:chgData name="Eirik Eriksen Heen" userId="3e804305-1c07-417a-9ea8-d913585be88f" providerId="ADAL" clId="{495A6443-EE7C-4C8C-A333-FA53469F898B}" dt="2022-09-18T07:11:39.946" v="25" actId="2696"/>
        <pc:sldMkLst>
          <pc:docMk/>
          <pc:sldMk cId="2960652774" sldId="345"/>
        </pc:sldMkLst>
      </pc:sldChg>
      <pc:sldChg chg="del">
        <pc:chgData name="Eirik Eriksen Heen" userId="3e804305-1c07-417a-9ea8-d913585be88f" providerId="ADAL" clId="{495A6443-EE7C-4C8C-A333-FA53469F898B}" dt="2022-09-18T07:11:39.946" v="25" actId="2696"/>
        <pc:sldMkLst>
          <pc:docMk/>
          <pc:sldMk cId="3355312418" sldId="346"/>
        </pc:sldMkLst>
      </pc:sldChg>
      <pc:sldChg chg="del">
        <pc:chgData name="Eirik Eriksen Heen" userId="3e804305-1c07-417a-9ea8-d913585be88f" providerId="ADAL" clId="{495A6443-EE7C-4C8C-A333-FA53469F898B}" dt="2022-09-18T07:11:39.946" v="25" actId="2696"/>
        <pc:sldMkLst>
          <pc:docMk/>
          <pc:sldMk cId="831078736" sldId="347"/>
        </pc:sldMkLst>
      </pc:sldChg>
      <pc:sldChg chg="del">
        <pc:chgData name="Eirik Eriksen Heen" userId="3e804305-1c07-417a-9ea8-d913585be88f" providerId="ADAL" clId="{495A6443-EE7C-4C8C-A333-FA53469F898B}" dt="2022-09-18T07:11:39.946" v="25" actId="2696"/>
        <pc:sldMkLst>
          <pc:docMk/>
          <pc:sldMk cId="2799806484" sldId="348"/>
        </pc:sldMkLst>
      </pc:sldChg>
      <pc:sldChg chg="addSp delSp modSp add mod">
        <pc:chgData name="Eirik Eriksen Heen" userId="3e804305-1c07-417a-9ea8-d913585be88f" providerId="ADAL" clId="{495A6443-EE7C-4C8C-A333-FA53469F898B}" dt="2022-09-18T17:15:07.313" v="3029"/>
        <pc:sldMkLst>
          <pc:docMk/>
          <pc:sldMk cId="4160285534" sldId="348"/>
        </pc:sldMkLst>
        <pc:spChg chg="mod">
          <ac:chgData name="Eirik Eriksen Heen" userId="3e804305-1c07-417a-9ea8-d913585be88f" providerId="ADAL" clId="{495A6443-EE7C-4C8C-A333-FA53469F898B}" dt="2022-09-18T17:14:24.192" v="3026" actId="27636"/>
          <ac:spMkLst>
            <pc:docMk/>
            <pc:sldMk cId="4160285534" sldId="348"/>
            <ac:spMk id="3" creationId="{00000000-0000-0000-0000-000000000000}"/>
          </ac:spMkLst>
        </pc:spChg>
        <pc:inkChg chg="del">
          <ac:chgData name="Eirik Eriksen Heen" userId="3e804305-1c07-417a-9ea8-d913585be88f" providerId="ADAL" clId="{495A6443-EE7C-4C8C-A333-FA53469F898B}" dt="2022-09-18T17:14:27.122" v="3027" actId="478"/>
          <ac:inkMkLst>
            <pc:docMk/>
            <pc:sldMk cId="4160285534" sldId="348"/>
            <ac:inkMk id="4" creationId="{00000000-0000-0000-0000-000000000000}"/>
          </ac:inkMkLst>
        </pc:inkChg>
        <pc:inkChg chg="add del mod">
          <ac:chgData name="Eirik Eriksen Heen" userId="3e804305-1c07-417a-9ea8-d913585be88f" providerId="ADAL" clId="{495A6443-EE7C-4C8C-A333-FA53469F898B}" dt="2022-09-18T17:15:07.313" v="3029"/>
          <ac:inkMkLst>
            <pc:docMk/>
            <pc:sldMk cId="4160285534" sldId="348"/>
            <ac:inkMk id="8" creationId="{E5AB5B41-E4CB-9F4B-CC9A-781AECAAC58F}"/>
          </ac:inkMkLst>
        </pc:inkChg>
      </pc:sldChg>
      <pc:sldChg chg="del">
        <pc:chgData name="Eirik Eriksen Heen" userId="3e804305-1c07-417a-9ea8-d913585be88f" providerId="ADAL" clId="{495A6443-EE7C-4C8C-A333-FA53469F898B}" dt="2022-09-18T07:11:39.946" v="25" actId="2696"/>
        <pc:sldMkLst>
          <pc:docMk/>
          <pc:sldMk cId="1454490355" sldId="367"/>
        </pc:sldMkLst>
      </pc:sldChg>
      <pc:sldChg chg="modSp mod">
        <pc:chgData name="Eirik Eriksen Heen" userId="3e804305-1c07-417a-9ea8-d913585be88f" providerId="ADAL" clId="{495A6443-EE7C-4C8C-A333-FA53469F898B}" dt="2022-09-18T07:23:55.428" v="26" actId="20577"/>
        <pc:sldMkLst>
          <pc:docMk/>
          <pc:sldMk cId="3070045974" sldId="368"/>
        </pc:sldMkLst>
        <pc:spChg chg="mod">
          <ac:chgData name="Eirik Eriksen Heen" userId="3e804305-1c07-417a-9ea8-d913585be88f" providerId="ADAL" clId="{495A6443-EE7C-4C8C-A333-FA53469F898B}" dt="2022-09-18T07:23:55.428" v="26" actId="20577"/>
          <ac:spMkLst>
            <pc:docMk/>
            <pc:sldMk cId="3070045974" sldId="368"/>
            <ac:spMk id="3" creationId="{EAACC2FF-1BF3-9C20-9829-E27C52E81EF2}"/>
          </ac:spMkLst>
        </pc:spChg>
      </pc:sldChg>
      <pc:sldChg chg="del">
        <pc:chgData name="Eirik Eriksen Heen" userId="3e804305-1c07-417a-9ea8-d913585be88f" providerId="ADAL" clId="{495A6443-EE7C-4C8C-A333-FA53469F898B}" dt="2022-09-18T07:11:39.946" v="25" actId="2696"/>
        <pc:sldMkLst>
          <pc:docMk/>
          <pc:sldMk cId="692993844" sldId="369"/>
        </pc:sldMkLst>
      </pc:sldChg>
      <pc:sldChg chg="modSp add mod">
        <pc:chgData name="Eirik Eriksen Heen" userId="3e804305-1c07-417a-9ea8-d913585be88f" providerId="ADAL" clId="{495A6443-EE7C-4C8C-A333-FA53469F898B}" dt="2022-09-18T07:43:14.925" v="523" actId="313"/>
        <pc:sldMkLst>
          <pc:docMk/>
          <pc:sldMk cId="1594197203" sldId="369"/>
        </pc:sldMkLst>
        <pc:spChg chg="mod">
          <ac:chgData name="Eirik Eriksen Heen" userId="3e804305-1c07-417a-9ea8-d913585be88f" providerId="ADAL" clId="{495A6443-EE7C-4C8C-A333-FA53469F898B}" dt="2022-09-18T07:43:14.925" v="523" actId="313"/>
          <ac:spMkLst>
            <pc:docMk/>
            <pc:sldMk cId="1594197203" sldId="369"/>
            <ac:spMk id="3" creationId="{EAACC2FF-1BF3-9C20-9829-E27C52E81EF2}"/>
          </ac:spMkLst>
        </pc:spChg>
      </pc:sldChg>
      <pc:sldChg chg="addSp modSp new mod">
        <pc:chgData name="Eirik Eriksen Heen" userId="3e804305-1c07-417a-9ea8-d913585be88f" providerId="ADAL" clId="{495A6443-EE7C-4C8C-A333-FA53469F898B}" dt="2022-09-18T07:40:58.847" v="431" actId="20577"/>
        <pc:sldMkLst>
          <pc:docMk/>
          <pc:sldMk cId="707921188" sldId="370"/>
        </pc:sldMkLst>
        <pc:spChg chg="mod">
          <ac:chgData name="Eirik Eriksen Heen" userId="3e804305-1c07-417a-9ea8-d913585be88f" providerId="ADAL" clId="{495A6443-EE7C-4C8C-A333-FA53469F898B}" dt="2022-09-18T07:36:56.268" v="243" actId="790"/>
          <ac:spMkLst>
            <pc:docMk/>
            <pc:sldMk cId="707921188" sldId="370"/>
            <ac:spMk id="2" creationId="{DF478095-9AF1-5537-836C-FEEB01C0E738}"/>
          </ac:spMkLst>
        </pc:spChg>
        <pc:spChg chg="mod">
          <ac:chgData name="Eirik Eriksen Heen" userId="3e804305-1c07-417a-9ea8-d913585be88f" providerId="ADAL" clId="{495A6443-EE7C-4C8C-A333-FA53469F898B}" dt="2022-09-18T07:40:58.847" v="431" actId="20577"/>
          <ac:spMkLst>
            <pc:docMk/>
            <pc:sldMk cId="707921188" sldId="370"/>
            <ac:spMk id="3" creationId="{B93A19BC-16C9-13BB-551D-1FF56E899BD1}"/>
          </ac:spMkLst>
        </pc:spChg>
        <pc:picChg chg="add mod ord">
          <ac:chgData name="Eirik Eriksen Heen" userId="3e804305-1c07-417a-9ea8-d913585be88f" providerId="ADAL" clId="{495A6443-EE7C-4C8C-A333-FA53469F898B}" dt="2022-09-18T07:35:55.125" v="121" actId="1076"/>
          <ac:picMkLst>
            <pc:docMk/>
            <pc:sldMk cId="707921188" sldId="370"/>
            <ac:picMk id="5" creationId="{FC2FA10A-47E2-3519-1BAE-932BD88001EA}"/>
          </ac:picMkLst>
        </pc:picChg>
      </pc:sldChg>
      <pc:sldChg chg="del">
        <pc:chgData name="Eirik Eriksen Heen" userId="3e804305-1c07-417a-9ea8-d913585be88f" providerId="ADAL" clId="{495A6443-EE7C-4C8C-A333-FA53469F898B}" dt="2022-09-18T07:11:39.946" v="25" actId="2696"/>
        <pc:sldMkLst>
          <pc:docMk/>
          <pc:sldMk cId="2067804068" sldId="370"/>
        </pc:sldMkLst>
      </pc:sldChg>
      <pc:sldChg chg="addSp modSp new mod">
        <pc:chgData name="Eirik Eriksen Heen" userId="3e804305-1c07-417a-9ea8-d913585be88f" providerId="ADAL" clId="{495A6443-EE7C-4C8C-A333-FA53469F898B}" dt="2022-09-18T07:46:05.263" v="703" actId="20577"/>
        <pc:sldMkLst>
          <pc:docMk/>
          <pc:sldMk cId="1223165655" sldId="371"/>
        </pc:sldMkLst>
        <pc:spChg chg="mod">
          <ac:chgData name="Eirik Eriksen Heen" userId="3e804305-1c07-417a-9ea8-d913585be88f" providerId="ADAL" clId="{495A6443-EE7C-4C8C-A333-FA53469F898B}" dt="2022-09-18T07:39:35.074" v="371" actId="790"/>
          <ac:spMkLst>
            <pc:docMk/>
            <pc:sldMk cId="1223165655" sldId="371"/>
            <ac:spMk id="2" creationId="{8A8F88A0-F17E-A50C-7B8E-F8149B09F7DE}"/>
          </ac:spMkLst>
        </pc:spChg>
        <pc:spChg chg="mod">
          <ac:chgData name="Eirik Eriksen Heen" userId="3e804305-1c07-417a-9ea8-d913585be88f" providerId="ADAL" clId="{495A6443-EE7C-4C8C-A333-FA53469F898B}" dt="2022-09-18T07:46:05.263" v="703" actId="20577"/>
          <ac:spMkLst>
            <pc:docMk/>
            <pc:sldMk cId="1223165655" sldId="371"/>
            <ac:spMk id="3" creationId="{CC5CCED4-1B93-31FF-D0C1-B6BB2F5A160A}"/>
          </ac:spMkLst>
        </pc:spChg>
        <pc:spChg chg="add mod">
          <ac:chgData name="Eirik Eriksen Heen" userId="3e804305-1c07-417a-9ea8-d913585be88f" providerId="ADAL" clId="{495A6443-EE7C-4C8C-A333-FA53469F898B}" dt="2022-09-18T07:45:09.530" v="550" actId="1076"/>
          <ac:spMkLst>
            <pc:docMk/>
            <pc:sldMk cId="1223165655" sldId="371"/>
            <ac:spMk id="6" creationId="{A98C6C91-C7C5-A311-B930-825215E1206F}"/>
          </ac:spMkLst>
        </pc:spChg>
        <pc:picChg chg="add mod">
          <ac:chgData name="Eirik Eriksen Heen" userId="3e804305-1c07-417a-9ea8-d913585be88f" providerId="ADAL" clId="{495A6443-EE7C-4C8C-A333-FA53469F898B}" dt="2022-09-18T07:45:09.530" v="550" actId="1076"/>
          <ac:picMkLst>
            <pc:docMk/>
            <pc:sldMk cId="1223165655" sldId="371"/>
            <ac:picMk id="5" creationId="{5455440D-C074-FBAF-EB0B-95F40AB45147}"/>
          </ac:picMkLst>
        </pc:picChg>
      </pc:sldChg>
      <pc:sldChg chg="modSp new mod">
        <pc:chgData name="Eirik Eriksen Heen" userId="3e804305-1c07-417a-9ea8-d913585be88f" providerId="ADAL" clId="{495A6443-EE7C-4C8C-A333-FA53469F898B}" dt="2022-09-18T07:58:08.332" v="1029"/>
        <pc:sldMkLst>
          <pc:docMk/>
          <pc:sldMk cId="2782480800" sldId="372"/>
        </pc:sldMkLst>
        <pc:spChg chg="mod">
          <ac:chgData name="Eirik Eriksen Heen" userId="3e804305-1c07-417a-9ea8-d913585be88f" providerId="ADAL" clId="{495A6443-EE7C-4C8C-A333-FA53469F898B}" dt="2022-09-18T07:47:19.147" v="707" actId="20577"/>
          <ac:spMkLst>
            <pc:docMk/>
            <pc:sldMk cId="2782480800" sldId="372"/>
            <ac:spMk id="2" creationId="{08D30251-916E-FC54-95F7-03AE2E4F732D}"/>
          </ac:spMkLst>
        </pc:spChg>
        <pc:spChg chg="mod">
          <ac:chgData name="Eirik Eriksen Heen" userId="3e804305-1c07-417a-9ea8-d913585be88f" providerId="ADAL" clId="{495A6443-EE7C-4C8C-A333-FA53469F898B}" dt="2022-09-18T07:58:08.332" v="1029"/>
          <ac:spMkLst>
            <pc:docMk/>
            <pc:sldMk cId="2782480800" sldId="372"/>
            <ac:spMk id="3" creationId="{91D247B1-A070-E750-5D3B-774742F53B71}"/>
          </ac:spMkLst>
        </pc:spChg>
      </pc:sldChg>
      <pc:sldChg chg="addSp delSp modSp new mod">
        <pc:chgData name="Eirik Eriksen Heen" userId="3e804305-1c07-417a-9ea8-d913585be88f" providerId="ADAL" clId="{495A6443-EE7C-4C8C-A333-FA53469F898B}" dt="2022-09-18T08:21:51.485" v="1480" actId="5793"/>
        <pc:sldMkLst>
          <pc:docMk/>
          <pc:sldMk cId="1565326811" sldId="373"/>
        </pc:sldMkLst>
        <pc:spChg chg="mod">
          <ac:chgData name="Eirik Eriksen Heen" userId="3e804305-1c07-417a-9ea8-d913585be88f" providerId="ADAL" clId="{495A6443-EE7C-4C8C-A333-FA53469F898B}" dt="2022-09-18T08:18:30.392" v="1284" actId="313"/>
          <ac:spMkLst>
            <pc:docMk/>
            <pc:sldMk cId="1565326811" sldId="373"/>
            <ac:spMk id="2" creationId="{F9E9B465-2783-5317-54D2-B5B9FD0B40EA}"/>
          </ac:spMkLst>
        </pc:spChg>
        <pc:spChg chg="mod">
          <ac:chgData name="Eirik Eriksen Heen" userId="3e804305-1c07-417a-9ea8-d913585be88f" providerId="ADAL" clId="{495A6443-EE7C-4C8C-A333-FA53469F898B}" dt="2022-09-18T08:21:51.485" v="1480" actId="5793"/>
          <ac:spMkLst>
            <pc:docMk/>
            <pc:sldMk cId="1565326811" sldId="373"/>
            <ac:spMk id="3" creationId="{0B7C767B-CA91-3DF8-27A0-79507CC00B6C}"/>
          </ac:spMkLst>
        </pc:spChg>
        <pc:picChg chg="add del mod">
          <ac:chgData name="Eirik Eriksen Heen" userId="3e804305-1c07-417a-9ea8-d913585be88f" providerId="ADAL" clId="{495A6443-EE7C-4C8C-A333-FA53469F898B}" dt="2022-09-18T07:57:41.099" v="1021" actId="21"/>
          <ac:picMkLst>
            <pc:docMk/>
            <pc:sldMk cId="1565326811" sldId="373"/>
            <ac:picMk id="5" creationId="{47C8A76A-8888-8C0F-1362-ADFFE5610B08}"/>
          </ac:picMkLst>
        </pc:picChg>
      </pc:sldChg>
      <pc:sldChg chg="addSp delSp modSp add mod">
        <pc:chgData name="Eirik Eriksen Heen" userId="3e804305-1c07-417a-9ea8-d913585be88f" providerId="ADAL" clId="{495A6443-EE7C-4C8C-A333-FA53469F898B}" dt="2022-09-18T08:01:02.081" v="1210" actId="15"/>
        <pc:sldMkLst>
          <pc:docMk/>
          <pc:sldMk cId="1684291138" sldId="374"/>
        </pc:sldMkLst>
        <pc:spChg chg="mod">
          <ac:chgData name="Eirik Eriksen Heen" userId="3e804305-1c07-417a-9ea8-d913585be88f" providerId="ADAL" clId="{495A6443-EE7C-4C8C-A333-FA53469F898B}" dt="2022-09-18T08:01:02.081" v="1210" actId="15"/>
          <ac:spMkLst>
            <pc:docMk/>
            <pc:sldMk cId="1684291138" sldId="374"/>
            <ac:spMk id="3" creationId="{91D247B1-A070-E750-5D3B-774742F53B71}"/>
          </ac:spMkLst>
        </pc:spChg>
        <pc:spChg chg="add del">
          <ac:chgData name="Eirik Eriksen Heen" userId="3e804305-1c07-417a-9ea8-d913585be88f" providerId="ADAL" clId="{495A6443-EE7C-4C8C-A333-FA53469F898B}" dt="2022-09-18T07:58:31.070" v="1036" actId="478"/>
          <ac:spMkLst>
            <pc:docMk/>
            <pc:sldMk cId="1684291138" sldId="374"/>
            <ac:spMk id="5" creationId="{2DC22469-C1BA-3292-0E3E-7AF6ECA11EF6}"/>
          </ac:spMkLst>
        </pc:spChg>
        <pc:spChg chg="add mod">
          <ac:chgData name="Eirik Eriksen Heen" userId="3e804305-1c07-417a-9ea8-d913585be88f" providerId="ADAL" clId="{495A6443-EE7C-4C8C-A333-FA53469F898B}" dt="2022-09-18T07:59:20.530" v="1040" actId="1076"/>
          <ac:spMkLst>
            <pc:docMk/>
            <pc:sldMk cId="1684291138" sldId="374"/>
            <ac:spMk id="6" creationId="{9E4A3650-3CE9-7C06-BE81-8E940B9D91A2}"/>
          </ac:spMkLst>
        </pc:spChg>
        <pc:picChg chg="add mod">
          <ac:chgData name="Eirik Eriksen Heen" userId="3e804305-1c07-417a-9ea8-d913585be88f" providerId="ADAL" clId="{495A6443-EE7C-4C8C-A333-FA53469F898B}" dt="2022-09-18T07:59:20.530" v="1040" actId="1076"/>
          <ac:picMkLst>
            <pc:docMk/>
            <pc:sldMk cId="1684291138" sldId="374"/>
            <ac:picMk id="4" creationId="{3CA59BFA-E685-6035-E074-D851097DA018}"/>
          </ac:picMkLst>
        </pc:picChg>
        <pc:picChg chg="add mod">
          <ac:chgData name="Eirik Eriksen Heen" userId="3e804305-1c07-417a-9ea8-d913585be88f" providerId="ADAL" clId="{495A6443-EE7C-4C8C-A333-FA53469F898B}" dt="2022-09-18T07:59:59.832" v="1088" actId="14100"/>
          <ac:picMkLst>
            <pc:docMk/>
            <pc:sldMk cId="1684291138" sldId="374"/>
            <ac:picMk id="7" creationId="{DAF18E54-724D-C225-6BBF-7434BBDADC4E}"/>
          </ac:picMkLst>
        </pc:picChg>
      </pc:sldChg>
      <pc:sldChg chg="modSp new mod">
        <pc:chgData name="Eirik Eriksen Heen" userId="3e804305-1c07-417a-9ea8-d913585be88f" providerId="ADAL" clId="{495A6443-EE7C-4C8C-A333-FA53469F898B}" dt="2022-09-18T08:39:47.748" v="2144" actId="313"/>
        <pc:sldMkLst>
          <pc:docMk/>
          <pc:sldMk cId="368576203" sldId="375"/>
        </pc:sldMkLst>
        <pc:spChg chg="mod">
          <ac:chgData name="Eirik Eriksen Heen" userId="3e804305-1c07-417a-9ea8-d913585be88f" providerId="ADAL" clId="{495A6443-EE7C-4C8C-A333-FA53469F898B}" dt="2022-09-18T08:28:16.642" v="1495" actId="20577"/>
          <ac:spMkLst>
            <pc:docMk/>
            <pc:sldMk cId="368576203" sldId="375"/>
            <ac:spMk id="2" creationId="{1D4874A9-15BE-6F59-2214-86C6955CEAEE}"/>
          </ac:spMkLst>
        </pc:spChg>
        <pc:spChg chg="mod">
          <ac:chgData name="Eirik Eriksen Heen" userId="3e804305-1c07-417a-9ea8-d913585be88f" providerId="ADAL" clId="{495A6443-EE7C-4C8C-A333-FA53469F898B}" dt="2022-09-18T08:39:47.748" v="2144" actId="313"/>
          <ac:spMkLst>
            <pc:docMk/>
            <pc:sldMk cId="368576203" sldId="375"/>
            <ac:spMk id="3" creationId="{D19F3E51-1DB8-0849-765E-00BBA3426FFC}"/>
          </ac:spMkLst>
        </pc:spChg>
      </pc:sldChg>
      <pc:sldChg chg="modSp new mod">
        <pc:chgData name="Eirik Eriksen Heen" userId="3e804305-1c07-417a-9ea8-d913585be88f" providerId="ADAL" clId="{495A6443-EE7C-4C8C-A333-FA53469F898B}" dt="2022-09-18T08:42:17.944" v="2489" actId="20577"/>
        <pc:sldMkLst>
          <pc:docMk/>
          <pc:sldMk cId="432879288" sldId="376"/>
        </pc:sldMkLst>
        <pc:spChg chg="mod">
          <ac:chgData name="Eirik Eriksen Heen" userId="3e804305-1c07-417a-9ea8-d913585be88f" providerId="ADAL" clId="{495A6443-EE7C-4C8C-A333-FA53469F898B}" dt="2022-09-18T08:40:45.076" v="2185" actId="20577"/>
          <ac:spMkLst>
            <pc:docMk/>
            <pc:sldMk cId="432879288" sldId="376"/>
            <ac:spMk id="2" creationId="{E502F588-56E7-76B3-06A5-4B3CB80858F8}"/>
          </ac:spMkLst>
        </pc:spChg>
        <pc:spChg chg="mod">
          <ac:chgData name="Eirik Eriksen Heen" userId="3e804305-1c07-417a-9ea8-d913585be88f" providerId="ADAL" clId="{495A6443-EE7C-4C8C-A333-FA53469F898B}" dt="2022-09-18T08:42:17.944" v="2489" actId="20577"/>
          <ac:spMkLst>
            <pc:docMk/>
            <pc:sldMk cId="432879288" sldId="376"/>
            <ac:spMk id="3" creationId="{FAF2BAEC-8E32-3CC3-BD14-05BAF161494F}"/>
          </ac:spMkLst>
        </pc:spChg>
      </pc:sldChg>
      <pc:sldChg chg="modSp new mod">
        <pc:chgData name="Eirik Eriksen Heen" userId="3e804305-1c07-417a-9ea8-d913585be88f" providerId="ADAL" clId="{495A6443-EE7C-4C8C-A333-FA53469F898B}" dt="2022-09-18T16:40:01.423" v="3020" actId="27636"/>
        <pc:sldMkLst>
          <pc:docMk/>
          <pc:sldMk cId="2270245911" sldId="377"/>
        </pc:sldMkLst>
        <pc:spChg chg="mod">
          <ac:chgData name="Eirik Eriksen Heen" userId="3e804305-1c07-417a-9ea8-d913585be88f" providerId="ADAL" clId="{495A6443-EE7C-4C8C-A333-FA53469F898B}" dt="2022-09-18T08:58:09.803" v="2541" actId="790"/>
          <ac:spMkLst>
            <pc:docMk/>
            <pc:sldMk cId="2270245911" sldId="377"/>
            <ac:spMk id="2" creationId="{D4212BB8-8720-1B2A-60FD-58C784A6AC8A}"/>
          </ac:spMkLst>
        </pc:spChg>
        <pc:spChg chg="mod">
          <ac:chgData name="Eirik Eriksen Heen" userId="3e804305-1c07-417a-9ea8-d913585be88f" providerId="ADAL" clId="{495A6443-EE7C-4C8C-A333-FA53469F898B}" dt="2022-09-18T16:40:01.423" v="3020" actId="27636"/>
          <ac:spMkLst>
            <pc:docMk/>
            <pc:sldMk cId="2270245911" sldId="377"/>
            <ac:spMk id="3" creationId="{1170CE8C-DA1E-AF29-799C-29546E6A2FF8}"/>
          </ac:spMkLst>
        </pc:spChg>
      </pc:sldChg>
      <pc:sldChg chg="modSp new mod">
        <pc:chgData name="Eirik Eriksen Heen" userId="3e804305-1c07-417a-9ea8-d913585be88f" providerId="ADAL" clId="{495A6443-EE7C-4C8C-A333-FA53469F898B}" dt="2022-09-18T16:33:05.732" v="3002" actId="20577"/>
        <pc:sldMkLst>
          <pc:docMk/>
          <pc:sldMk cId="3049259661" sldId="378"/>
        </pc:sldMkLst>
        <pc:spChg chg="mod">
          <ac:chgData name="Eirik Eriksen Heen" userId="3e804305-1c07-417a-9ea8-d913585be88f" providerId="ADAL" clId="{495A6443-EE7C-4C8C-A333-FA53469F898B}" dt="2022-09-18T16:16:38.096" v="2838" actId="790"/>
          <ac:spMkLst>
            <pc:docMk/>
            <pc:sldMk cId="3049259661" sldId="378"/>
            <ac:spMk id="2" creationId="{3A699DF6-9240-77A1-B6FF-9CA4FAF7A086}"/>
          </ac:spMkLst>
        </pc:spChg>
        <pc:spChg chg="mod">
          <ac:chgData name="Eirik Eriksen Heen" userId="3e804305-1c07-417a-9ea8-d913585be88f" providerId="ADAL" clId="{495A6443-EE7C-4C8C-A333-FA53469F898B}" dt="2022-09-18T16:33:05.732" v="3002" actId="20577"/>
          <ac:spMkLst>
            <pc:docMk/>
            <pc:sldMk cId="3049259661" sldId="378"/>
            <ac:spMk id="3" creationId="{30771F56-B66D-73C7-4A5D-E4DD7CCCE6A0}"/>
          </ac:spMkLst>
        </pc:spChg>
      </pc:sldChg>
      <pc:sldChg chg="delSp add del mod">
        <pc:chgData name="Eirik Eriksen Heen" userId="3e804305-1c07-417a-9ea8-d913585be88f" providerId="ADAL" clId="{495A6443-EE7C-4C8C-A333-FA53469F898B}" dt="2022-09-18T17:19:42.300" v="3158" actId="47"/>
        <pc:sldMkLst>
          <pc:docMk/>
          <pc:sldMk cId="750982709" sldId="434"/>
        </pc:sldMkLst>
        <pc:inkChg chg="del">
          <ac:chgData name="Eirik Eriksen Heen" userId="3e804305-1c07-417a-9ea8-d913585be88f" providerId="ADAL" clId="{495A6443-EE7C-4C8C-A333-FA53469F898B}" dt="2022-09-18T17:07:30.163" v="3023" actId="478"/>
          <ac:inkMkLst>
            <pc:docMk/>
            <pc:sldMk cId="750982709" sldId="434"/>
            <ac:inkMk id="12" creationId="{00000000-0000-0000-0000-000000000000}"/>
          </ac:inkMkLst>
        </pc:inkChg>
      </pc:sldChg>
      <pc:sldChg chg="delSp add del mod">
        <pc:chgData name="Eirik Eriksen Heen" userId="3e804305-1c07-417a-9ea8-d913585be88f" providerId="ADAL" clId="{495A6443-EE7C-4C8C-A333-FA53469F898B}" dt="2022-09-18T17:30:16.943" v="3281" actId="47"/>
        <pc:sldMkLst>
          <pc:docMk/>
          <pc:sldMk cId="337512901" sldId="438"/>
        </pc:sldMkLst>
        <pc:inkChg chg="del">
          <ac:chgData name="Eirik Eriksen Heen" userId="3e804305-1c07-417a-9ea8-d913585be88f" providerId="ADAL" clId="{495A6443-EE7C-4C8C-A333-FA53469F898B}" dt="2022-09-18T17:07:47.696" v="3024" actId="478"/>
          <ac:inkMkLst>
            <pc:docMk/>
            <pc:sldMk cId="337512901" sldId="438"/>
            <ac:inkMk id="4" creationId="{00000000-0000-0000-0000-000000000000}"/>
          </ac:inkMkLst>
        </pc:inkChg>
      </pc:sldChg>
      <pc:sldChg chg="delSp modSp add mod">
        <pc:chgData name="Eirik Eriksen Heen" userId="3e804305-1c07-417a-9ea8-d913585be88f" providerId="ADAL" clId="{495A6443-EE7C-4C8C-A333-FA53469F898B}" dt="2022-09-18T17:15:47.163" v="3035" actId="1076"/>
        <pc:sldMkLst>
          <pc:docMk/>
          <pc:sldMk cId="1371643055" sldId="439"/>
        </pc:sldMkLst>
        <pc:spChg chg="mod">
          <ac:chgData name="Eirik Eriksen Heen" userId="3e804305-1c07-417a-9ea8-d913585be88f" providerId="ADAL" clId="{495A6443-EE7C-4C8C-A333-FA53469F898B}" dt="2022-09-18T17:15:47.163" v="3035" actId="1076"/>
          <ac:spMkLst>
            <pc:docMk/>
            <pc:sldMk cId="1371643055" sldId="439"/>
            <ac:spMk id="5" creationId="{00000000-0000-0000-0000-000000000000}"/>
          </ac:spMkLst>
        </pc:spChg>
        <pc:spChg chg="mod">
          <ac:chgData name="Eirik Eriksen Heen" userId="3e804305-1c07-417a-9ea8-d913585be88f" providerId="ADAL" clId="{495A6443-EE7C-4C8C-A333-FA53469F898B}" dt="2022-09-18T17:15:41.619" v="3033" actId="1076"/>
          <ac:spMkLst>
            <pc:docMk/>
            <pc:sldMk cId="1371643055" sldId="439"/>
            <ac:spMk id="9" creationId="{00000000-0000-0000-0000-000000000000}"/>
          </ac:spMkLst>
        </pc:spChg>
        <pc:grpChg chg="mod">
          <ac:chgData name="Eirik Eriksen Heen" userId="3e804305-1c07-417a-9ea8-d913585be88f" providerId="ADAL" clId="{495A6443-EE7C-4C8C-A333-FA53469F898B}" dt="2022-09-18T17:15:47.163" v="3035" actId="1076"/>
          <ac:grpSpMkLst>
            <pc:docMk/>
            <pc:sldMk cId="1371643055" sldId="439"/>
            <ac:grpSpMk id="4" creationId="{00000000-0000-0000-0000-000000000000}"/>
          </ac:grpSpMkLst>
        </pc:grpChg>
        <pc:grpChg chg="mod">
          <ac:chgData name="Eirik Eriksen Heen" userId="3e804305-1c07-417a-9ea8-d913585be88f" providerId="ADAL" clId="{495A6443-EE7C-4C8C-A333-FA53469F898B}" dt="2022-09-18T17:15:41.619" v="3033" actId="1076"/>
          <ac:grpSpMkLst>
            <pc:docMk/>
            <pc:sldMk cId="1371643055" sldId="439"/>
            <ac:grpSpMk id="8" creationId="{00000000-0000-0000-0000-000000000000}"/>
          </ac:grpSpMkLst>
        </pc:grpChg>
        <pc:picChg chg="mod">
          <ac:chgData name="Eirik Eriksen Heen" userId="3e804305-1c07-417a-9ea8-d913585be88f" providerId="ADAL" clId="{495A6443-EE7C-4C8C-A333-FA53469F898B}" dt="2022-09-18T17:15:47.163" v="3035" actId="1076"/>
          <ac:picMkLst>
            <pc:docMk/>
            <pc:sldMk cId="1371643055" sldId="439"/>
            <ac:picMk id="6" creationId="{00000000-0000-0000-0000-000000000000}"/>
          </ac:picMkLst>
        </pc:picChg>
        <pc:picChg chg="mod">
          <ac:chgData name="Eirik Eriksen Heen" userId="3e804305-1c07-417a-9ea8-d913585be88f" providerId="ADAL" clId="{495A6443-EE7C-4C8C-A333-FA53469F898B}" dt="2022-09-18T17:15:41.619" v="3033" actId="1076"/>
          <ac:picMkLst>
            <pc:docMk/>
            <pc:sldMk cId="1371643055" sldId="439"/>
            <ac:picMk id="10245" creationId="{00000000-0000-0000-0000-000000000000}"/>
          </ac:picMkLst>
        </pc:picChg>
        <pc:inkChg chg="del">
          <ac:chgData name="Eirik Eriksen Heen" userId="3e804305-1c07-417a-9ea8-d913585be88f" providerId="ADAL" clId="{495A6443-EE7C-4C8C-A333-FA53469F898B}" dt="2022-09-18T17:15:20.424" v="3031" actId="478"/>
          <ac:inkMkLst>
            <pc:docMk/>
            <pc:sldMk cId="1371643055" sldId="439"/>
            <ac:inkMk id="7" creationId="{00000000-0000-0000-0000-000000000000}"/>
          </ac:inkMkLst>
        </pc:inkChg>
      </pc:sldChg>
      <pc:sldChg chg="addSp delSp modSp add mod">
        <pc:chgData name="Eirik Eriksen Heen" userId="3e804305-1c07-417a-9ea8-d913585be88f" providerId="ADAL" clId="{495A6443-EE7C-4C8C-A333-FA53469F898B}" dt="2022-09-18T17:19:52.293" v="3159" actId="1076"/>
        <pc:sldMkLst>
          <pc:docMk/>
          <pc:sldMk cId="895164678" sldId="440"/>
        </pc:sldMkLst>
        <pc:spChg chg="mod">
          <ac:chgData name="Eirik Eriksen Heen" userId="3e804305-1c07-417a-9ea8-d913585be88f" providerId="ADAL" clId="{495A6443-EE7C-4C8C-A333-FA53469F898B}" dt="2022-09-18T17:18:36.223" v="3099" actId="207"/>
          <ac:spMkLst>
            <pc:docMk/>
            <pc:sldMk cId="895164678" sldId="440"/>
            <ac:spMk id="9" creationId="{00000000-0000-0000-0000-000000000000}"/>
          </ac:spMkLst>
        </pc:spChg>
        <pc:spChg chg="add del mod">
          <ac:chgData name="Eirik Eriksen Heen" userId="3e804305-1c07-417a-9ea8-d913585be88f" providerId="ADAL" clId="{495A6443-EE7C-4C8C-A333-FA53469F898B}" dt="2022-09-18T17:17:51.510" v="3080" actId="478"/>
          <ac:spMkLst>
            <pc:docMk/>
            <pc:sldMk cId="895164678" sldId="440"/>
            <ac:spMk id="10" creationId="{C2495DFD-A656-587D-7008-6607A9A930F0}"/>
          </ac:spMkLst>
        </pc:spChg>
        <pc:spChg chg="mod">
          <ac:chgData name="Eirik Eriksen Heen" userId="3e804305-1c07-417a-9ea8-d913585be88f" providerId="ADAL" clId="{495A6443-EE7C-4C8C-A333-FA53469F898B}" dt="2022-09-18T17:18:38.893" v="3100" actId="207"/>
          <ac:spMkLst>
            <pc:docMk/>
            <pc:sldMk cId="895164678" sldId="440"/>
            <ac:spMk id="11" creationId="{00000000-0000-0000-0000-000000000000}"/>
          </ac:spMkLst>
        </pc:spChg>
        <pc:spChg chg="add del mod">
          <ac:chgData name="Eirik Eriksen Heen" userId="3e804305-1c07-417a-9ea8-d913585be88f" providerId="ADAL" clId="{495A6443-EE7C-4C8C-A333-FA53469F898B}" dt="2022-09-18T17:17:40.197" v="3075" actId="478"/>
          <ac:spMkLst>
            <pc:docMk/>
            <pc:sldMk cId="895164678" sldId="440"/>
            <ac:spMk id="12" creationId="{201BF92C-1FEB-624C-1798-44B2D071AA2F}"/>
          </ac:spMkLst>
        </pc:spChg>
        <pc:spChg chg="add mod">
          <ac:chgData name="Eirik Eriksen Heen" userId="3e804305-1c07-417a-9ea8-d913585be88f" providerId="ADAL" clId="{495A6443-EE7C-4C8C-A333-FA53469F898B}" dt="2022-09-18T17:18:55.019" v="3115" actId="20577"/>
          <ac:spMkLst>
            <pc:docMk/>
            <pc:sldMk cId="895164678" sldId="440"/>
            <ac:spMk id="13" creationId="{6F53012D-45D3-7F34-5019-6A3FDA91840F}"/>
          </ac:spMkLst>
        </pc:spChg>
        <pc:spChg chg="add mod">
          <ac:chgData name="Eirik Eriksen Heen" userId="3e804305-1c07-417a-9ea8-d913585be88f" providerId="ADAL" clId="{495A6443-EE7C-4C8C-A333-FA53469F898B}" dt="2022-09-18T17:19:31.892" v="3157" actId="790"/>
          <ac:spMkLst>
            <pc:docMk/>
            <pc:sldMk cId="895164678" sldId="440"/>
            <ac:spMk id="15" creationId="{AB6BEBEB-B380-375C-EA94-4D60257E7A0D}"/>
          </ac:spMkLst>
        </pc:spChg>
        <pc:grpChg chg="del">
          <ac:chgData name="Eirik Eriksen Heen" userId="3e804305-1c07-417a-9ea8-d913585be88f" providerId="ADAL" clId="{495A6443-EE7C-4C8C-A333-FA53469F898B}" dt="2022-09-18T17:16:27.898" v="3037" actId="478"/>
          <ac:grpSpMkLst>
            <pc:docMk/>
            <pc:sldMk cId="895164678" sldId="440"/>
            <ac:grpSpMk id="7" creationId="{00000000-0000-0000-0000-000000000000}"/>
          </ac:grpSpMkLst>
        </pc:grpChg>
        <pc:picChg chg="mod">
          <ac:chgData name="Eirik Eriksen Heen" userId="3e804305-1c07-417a-9ea8-d913585be88f" providerId="ADAL" clId="{495A6443-EE7C-4C8C-A333-FA53469F898B}" dt="2022-09-18T17:19:52.293" v="3159" actId="1076"/>
          <ac:picMkLst>
            <pc:docMk/>
            <pc:sldMk cId="895164678" sldId="440"/>
            <ac:picMk id="4" creationId="{00000000-0000-0000-0000-000000000000}"/>
          </ac:picMkLst>
        </pc:picChg>
        <pc:picChg chg="mod">
          <ac:chgData name="Eirik Eriksen Heen" userId="3e804305-1c07-417a-9ea8-d913585be88f" providerId="ADAL" clId="{495A6443-EE7C-4C8C-A333-FA53469F898B}" dt="2022-09-18T17:18:00.970" v="3086" actId="1076"/>
          <ac:picMkLst>
            <pc:docMk/>
            <pc:sldMk cId="895164678" sldId="440"/>
            <ac:picMk id="5" creationId="{00000000-0000-0000-0000-000000000000}"/>
          </ac:picMkLst>
        </pc:picChg>
        <pc:inkChg chg="add del">
          <ac:chgData name="Eirik Eriksen Heen" userId="3e804305-1c07-417a-9ea8-d913585be88f" providerId="ADAL" clId="{495A6443-EE7C-4C8C-A333-FA53469F898B}" dt="2022-09-18T17:17:06.456" v="3066" actId="478"/>
          <ac:inkMkLst>
            <pc:docMk/>
            <pc:sldMk cId="895164678" sldId="440"/>
            <ac:inkMk id="6" creationId="{00000000-0000-0000-0000-000000000000}"/>
          </ac:inkMkLst>
        </pc:inkChg>
      </pc:sldChg>
      <pc:sldChg chg="modSp new mod">
        <pc:chgData name="Eirik Eriksen Heen" userId="3e804305-1c07-417a-9ea8-d913585be88f" providerId="ADAL" clId="{495A6443-EE7C-4C8C-A333-FA53469F898B}" dt="2022-09-18T17:23:28.530" v="3280" actId="20577"/>
        <pc:sldMkLst>
          <pc:docMk/>
          <pc:sldMk cId="2621539718" sldId="441"/>
        </pc:sldMkLst>
        <pc:spChg chg="mod">
          <ac:chgData name="Eirik Eriksen Heen" userId="3e804305-1c07-417a-9ea8-d913585be88f" providerId="ADAL" clId="{495A6443-EE7C-4C8C-A333-FA53469F898B}" dt="2022-09-18T17:21:02.515" v="3161"/>
          <ac:spMkLst>
            <pc:docMk/>
            <pc:sldMk cId="2621539718" sldId="441"/>
            <ac:spMk id="2" creationId="{91CBF6E2-61DA-1709-F023-277E725EB528}"/>
          </ac:spMkLst>
        </pc:spChg>
        <pc:spChg chg="mod">
          <ac:chgData name="Eirik Eriksen Heen" userId="3e804305-1c07-417a-9ea8-d913585be88f" providerId="ADAL" clId="{495A6443-EE7C-4C8C-A333-FA53469F898B}" dt="2022-09-18T17:23:28.530" v="3280" actId="20577"/>
          <ac:spMkLst>
            <pc:docMk/>
            <pc:sldMk cId="2621539718" sldId="441"/>
            <ac:spMk id="3" creationId="{4DCC24D0-2F8E-77D3-F0C1-FAB29E88042F}"/>
          </ac:spMkLst>
        </pc:spChg>
      </pc:sldChg>
      <pc:sldChg chg="modSp new mod ord">
        <pc:chgData name="Eirik Eriksen Heen" userId="3e804305-1c07-417a-9ea8-d913585be88f" providerId="ADAL" clId="{495A6443-EE7C-4C8C-A333-FA53469F898B}" dt="2022-09-18T18:07:18.700" v="3965" actId="20577"/>
        <pc:sldMkLst>
          <pc:docMk/>
          <pc:sldMk cId="3492751671" sldId="442"/>
        </pc:sldMkLst>
        <pc:spChg chg="mod">
          <ac:chgData name="Eirik Eriksen Heen" userId="3e804305-1c07-417a-9ea8-d913585be88f" providerId="ADAL" clId="{495A6443-EE7C-4C8C-A333-FA53469F898B}" dt="2022-09-18T17:44:52.747" v="3353" actId="790"/>
          <ac:spMkLst>
            <pc:docMk/>
            <pc:sldMk cId="3492751671" sldId="442"/>
            <ac:spMk id="2" creationId="{B30B54BF-6EF7-37C2-6ADD-772570267A2D}"/>
          </ac:spMkLst>
        </pc:spChg>
        <pc:spChg chg="mod">
          <ac:chgData name="Eirik Eriksen Heen" userId="3e804305-1c07-417a-9ea8-d913585be88f" providerId="ADAL" clId="{495A6443-EE7C-4C8C-A333-FA53469F898B}" dt="2022-09-18T18:07:18.700" v="3965" actId="20577"/>
          <ac:spMkLst>
            <pc:docMk/>
            <pc:sldMk cId="3492751671" sldId="442"/>
            <ac:spMk id="3" creationId="{9982583C-CD5D-37B1-F73E-C37F5D068C14}"/>
          </ac:spMkLst>
        </pc:spChg>
      </pc:sldChg>
      <pc:sldChg chg="modSp new mod">
        <pc:chgData name="Eirik Eriksen Heen" userId="3e804305-1c07-417a-9ea8-d913585be88f" providerId="ADAL" clId="{495A6443-EE7C-4C8C-A333-FA53469F898B}" dt="2022-09-18T17:49:47.082" v="3616" actId="20577"/>
        <pc:sldMkLst>
          <pc:docMk/>
          <pc:sldMk cId="2349844542" sldId="443"/>
        </pc:sldMkLst>
        <pc:spChg chg="mod">
          <ac:chgData name="Eirik Eriksen Heen" userId="3e804305-1c07-417a-9ea8-d913585be88f" providerId="ADAL" clId="{495A6443-EE7C-4C8C-A333-FA53469F898B}" dt="2022-09-18T17:45:32.175" v="3411" actId="20577"/>
          <ac:spMkLst>
            <pc:docMk/>
            <pc:sldMk cId="2349844542" sldId="443"/>
            <ac:spMk id="2" creationId="{252FB6DB-C008-FA2F-DDBD-7BC2F926D77F}"/>
          </ac:spMkLst>
        </pc:spChg>
        <pc:spChg chg="mod">
          <ac:chgData name="Eirik Eriksen Heen" userId="3e804305-1c07-417a-9ea8-d913585be88f" providerId="ADAL" clId="{495A6443-EE7C-4C8C-A333-FA53469F898B}" dt="2022-09-18T17:49:47.082" v="3616" actId="20577"/>
          <ac:spMkLst>
            <pc:docMk/>
            <pc:sldMk cId="2349844542" sldId="443"/>
            <ac:spMk id="3" creationId="{F566BF1E-E5A2-B5D5-E3A0-CCC36446515B}"/>
          </ac:spMkLst>
        </pc:spChg>
      </pc:sldChg>
    </pc:docChg>
  </pc:docChgLst>
  <pc:docChgLst>
    <pc:chgData name="Eirik Eriksen Heen" userId="3e804305-1c07-417a-9ea8-d913585be88f" providerId="ADAL" clId="{45314F40-DF14-4229-853A-D3F4B4B6B3CA}"/>
    <pc:docChg chg="undo custSel addSld delSld modSld">
      <pc:chgData name="Eirik Eriksen Heen" userId="3e804305-1c07-417a-9ea8-d913585be88f" providerId="ADAL" clId="{45314F40-DF14-4229-853A-D3F4B4B6B3CA}" dt="2022-09-08T07:41:12.932" v="992" actId="313"/>
      <pc:docMkLst>
        <pc:docMk/>
      </pc:docMkLst>
      <pc:sldChg chg="modSp add del mod">
        <pc:chgData name="Eirik Eriksen Heen" userId="3e804305-1c07-417a-9ea8-d913585be88f" providerId="ADAL" clId="{45314F40-DF14-4229-853A-D3F4B4B6B3CA}" dt="2022-09-08T06:57:55.848" v="476" actId="2696"/>
        <pc:sldMkLst>
          <pc:docMk/>
          <pc:sldMk cId="1907351544" sldId="336"/>
        </pc:sldMkLst>
        <pc:spChg chg="mod">
          <ac:chgData name="Eirik Eriksen Heen" userId="3e804305-1c07-417a-9ea8-d913585be88f" providerId="ADAL" clId="{45314F40-DF14-4229-853A-D3F4B4B6B3CA}" dt="2022-09-08T06:56:37.652" v="471" actId="27636"/>
          <ac:spMkLst>
            <pc:docMk/>
            <pc:sldMk cId="1907351544" sldId="336"/>
            <ac:spMk id="3" creationId="{00000000-0000-0000-0000-000000000000}"/>
          </ac:spMkLst>
        </pc:spChg>
      </pc:sldChg>
      <pc:sldChg chg="add">
        <pc:chgData name="Eirik Eriksen Heen" userId="3e804305-1c07-417a-9ea8-d913585be88f" providerId="ADAL" clId="{45314F40-DF14-4229-853A-D3F4B4B6B3CA}" dt="2022-09-08T06:57:59.800" v="477"/>
        <pc:sldMkLst>
          <pc:docMk/>
          <pc:sldMk cId="2502481138" sldId="336"/>
        </pc:sldMkLst>
      </pc:sldChg>
      <pc:sldChg chg="add">
        <pc:chgData name="Eirik Eriksen Heen" userId="3e804305-1c07-417a-9ea8-d913585be88f" providerId="ADAL" clId="{45314F40-DF14-4229-853A-D3F4B4B6B3CA}" dt="2022-09-08T06:57:59.800" v="477"/>
        <pc:sldMkLst>
          <pc:docMk/>
          <pc:sldMk cId="564634901" sldId="337"/>
        </pc:sldMkLst>
      </pc:sldChg>
      <pc:sldChg chg="delSp modSp add del mod">
        <pc:chgData name="Eirik Eriksen Heen" userId="3e804305-1c07-417a-9ea8-d913585be88f" providerId="ADAL" clId="{45314F40-DF14-4229-853A-D3F4B4B6B3CA}" dt="2022-09-08T06:57:55.848" v="476" actId="2696"/>
        <pc:sldMkLst>
          <pc:docMk/>
          <pc:sldMk cId="1783503230" sldId="337"/>
        </pc:sldMkLst>
        <pc:spChg chg="mod">
          <ac:chgData name="Eirik Eriksen Heen" userId="3e804305-1c07-417a-9ea8-d913585be88f" providerId="ADAL" clId="{45314F40-DF14-4229-853A-D3F4B4B6B3CA}" dt="2022-09-08T06:56:51.888" v="475" actId="27636"/>
          <ac:spMkLst>
            <pc:docMk/>
            <pc:sldMk cId="1783503230" sldId="337"/>
            <ac:spMk id="3" creationId="{00000000-0000-0000-0000-000000000000}"/>
          </ac:spMkLst>
        </pc:spChg>
        <pc:inkChg chg="del">
          <ac:chgData name="Eirik Eriksen Heen" userId="3e804305-1c07-417a-9ea8-d913585be88f" providerId="ADAL" clId="{45314F40-DF14-4229-853A-D3F4B4B6B3CA}" dt="2022-09-08T06:56:43.198" v="473" actId="478"/>
          <ac:inkMkLst>
            <pc:docMk/>
            <pc:sldMk cId="1783503230" sldId="337"/>
            <ac:inkMk id="5" creationId="{00000000-0000-0000-0000-000000000000}"/>
          </ac:inkMkLst>
        </pc:inkChg>
      </pc:sldChg>
      <pc:sldChg chg="del">
        <pc:chgData name="Eirik Eriksen Heen" userId="3e804305-1c07-417a-9ea8-d913585be88f" providerId="ADAL" clId="{45314F40-DF14-4229-853A-D3F4B4B6B3CA}" dt="2022-09-08T07:34:41.291" v="592" actId="47"/>
        <pc:sldMkLst>
          <pc:docMk/>
          <pc:sldMk cId="2085044667" sldId="498"/>
        </pc:sldMkLst>
      </pc:sldChg>
      <pc:sldChg chg="addSp modSp">
        <pc:chgData name="Eirik Eriksen Heen" userId="3e804305-1c07-417a-9ea8-d913585be88f" providerId="ADAL" clId="{45314F40-DF14-4229-853A-D3F4B4B6B3CA}" dt="2022-09-08T06:47:05.846" v="5" actId="1076"/>
        <pc:sldMkLst>
          <pc:docMk/>
          <pc:sldMk cId="54321029" sldId="504"/>
        </pc:sldMkLst>
        <pc:spChg chg="mod">
          <ac:chgData name="Eirik Eriksen Heen" userId="3e804305-1c07-417a-9ea8-d913585be88f" providerId="ADAL" clId="{45314F40-DF14-4229-853A-D3F4B4B6B3CA}" dt="2022-09-08T06:46:35.182" v="2" actId="1076"/>
          <ac:spMkLst>
            <pc:docMk/>
            <pc:sldMk cId="54321029" sldId="504"/>
            <ac:spMk id="2" creationId="{FEC01ED6-A48F-2DD8-2AC5-346C22CE2AE2}"/>
          </ac:spMkLst>
        </pc:spChg>
        <pc:picChg chg="add mod">
          <ac:chgData name="Eirik Eriksen Heen" userId="3e804305-1c07-417a-9ea8-d913585be88f" providerId="ADAL" clId="{45314F40-DF14-4229-853A-D3F4B4B6B3CA}" dt="2022-09-08T06:47:05.846" v="5" actId="1076"/>
          <ac:picMkLst>
            <pc:docMk/>
            <pc:sldMk cId="54321029" sldId="504"/>
            <ac:picMk id="1026" creationId="{3A9F4433-0C6C-5BC0-F7B1-781802446CC0}"/>
          </ac:picMkLst>
        </pc:picChg>
      </pc:sldChg>
      <pc:sldChg chg="modSp mod">
        <pc:chgData name="Eirik Eriksen Heen" userId="3e804305-1c07-417a-9ea8-d913585be88f" providerId="ADAL" clId="{45314F40-DF14-4229-853A-D3F4B4B6B3CA}" dt="2022-09-08T06:51:45.231" v="469" actId="20577"/>
        <pc:sldMkLst>
          <pc:docMk/>
          <pc:sldMk cId="1164804958" sldId="505"/>
        </pc:sldMkLst>
        <pc:spChg chg="mod">
          <ac:chgData name="Eirik Eriksen Heen" userId="3e804305-1c07-417a-9ea8-d913585be88f" providerId="ADAL" clId="{45314F40-DF14-4229-853A-D3F4B4B6B3CA}" dt="2022-09-08T06:51:45.231" v="469" actId="20577"/>
          <ac:spMkLst>
            <pc:docMk/>
            <pc:sldMk cId="1164804958" sldId="505"/>
            <ac:spMk id="3" creationId="{A9388766-E7A5-D7DE-AB8E-AEA65BEDF86C}"/>
          </ac:spMkLst>
        </pc:spChg>
      </pc:sldChg>
      <pc:sldChg chg="new del">
        <pc:chgData name="Eirik Eriksen Heen" userId="3e804305-1c07-417a-9ea8-d913585be88f" providerId="ADAL" clId="{45314F40-DF14-4229-853A-D3F4B4B6B3CA}" dt="2022-09-08T07:08:41.604" v="479" actId="47"/>
        <pc:sldMkLst>
          <pc:docMk/>
          <pc:sldMk cId="2852060100" sldId="506"/>
        </pc:sldMkLst>
      </pc:sldChg>
      <pc:sldChg chg="addSp delSp modSp new mod">
        <pc:chgData name="Eirik Eriksen Heen" userId="3e804305-1c07-417a-9ea8-d913585be88f" providerId="ADAL" clId="{45314F40-DF14-4229-853A-D3F4B4B6B3CA}" dt="2022-09-08T07:10:38.897" v="506" actId="1076"/>
        <pc:sldMkLst>
          <pc:docMk/>
          <pc:sldMk cId="3276439136" sldId="506"/>
        </pc:sldMkLst>
        <pc:spChg chg="mod">
          <ac:chgData name="Eirik Eriksen Heen" userId="3e804305-1c07-417a-9ea8-d913585be88f" providerId="ADAL" clId="{45314F40-DF14-4229-853A-D3F4B4B6B3CA}" dt="2022-09-08T07:08:51.317" v="499" actId="20577"/>
          <ac:spMkLst>
            <pc:docMk/>
            <pc:sldMk cId="3276439136" sldId="506"/>
            <ac:spMk id="2" creationId="{EC19E560-7BE3-68C3-99E5-53673717444F}"/>
          </ac:spMkLst>
        </pc:spChg>
        <pc:picChg chg="add del mod">
          <ac:chgData name="Eirik Eriksen Heen" userId="3e804305-1c07-417a-9ea8-d913585be88f" providerId="ADAL" clId="{45314F40-DF14-4229-853A-D3F4B4B6B3CA}" dt="2022-09-08T07:10:31.752" v="503" actId="478"/>
          <ac:picMkLst>
            <pc:docMk/>
            <pc:sldMk cId="3276439136" sldId="506"/>
            <ac:picMk id="5" creationId="{56D45B65-59B0-7672-EC11-48B9FFB16149}"/>
          </ac:picMkLst>
        </pc:picChg>
        <pc:picChg chg="add mod">
          <ac:chgData name="Eirik Eriksen Heen" userId="3e804305-1c07-417a-9ea8-d913585be88f" providerId="ADAL" clId="{45314F40-DF14-4229-853A-D3F4B4B6B3CA}" dt="2022-09-08T07:10:38.897" v="506" actId="1076"/>
          <ac:picMkLst>
            <pc:docMk/>
            <pc:sldMk cId="3276439136" sldId="506"/>
            <ac:picMk id="7" creationId="{53D18A1A-68A8-0972-A06F-8AAF803DC5F3}"/>
          </ac:picMkLst>
        </pc:picChg>
      </pc:sldChg>
      <pc:sldChg chg="addSp delSp modSp new mod">
        <pc:chgData name="Eirik Eriksen Heen" userId="3e804305-1c07-417a-9ea8-d913585be88f" providerId="ADAL" clId="{45314F40-DF14-4229-853A-D3F4B4B6B3CA}" dt="2022-09-08T07:24:43.615" v="591" actId="20577"/>
        <pc:sldMkLst>
          <pc:docMk/>
          <pc:sldMk cId="808172847" sldId="507"/>
        </pc:sldMkLst>
        <pc:spChg chg="mod">
          <ac:chgData name="Eirik Eriksen Heen" userId="3e804305-1c07-417a-9ea8-d913585be88f" providerId="ADAL" clId="{45314F40-DF14-4229-853A-D3F4B4B6B3CA}" dt="2022-09-08T07:24:43.615" v="591" actId="20577"/>
          <ac:spMkLst>
            <pc:docMk/>
            <pc:sldMk cId="808172847" sldId="507"/>
            <ac:spMk id="2" creationId="{7E07EC51-84AB-CA83-814C-802AF86BD799}"/>
          </ac:spMkLst>
        </pc:spChg>
        <pc:spChg chg="add">
          <ac:chgData name="Eirik Eriksen Heen" userId="3e804305-1c07-417a-9ea8-d913585be88f" providerId="ADAL" clId="{45314F40-DF14-4229-853A-D3F4B4B6B3CA}" dt="2022-09-08T07:12:38.018" v="508"/>
          <ac:spMkLst>
            <pc:docMk/>
            <pc:sldMk cId="808172847" sldId="507"/>
            <ac:spMk id="4" creationId="{07BAD0E4-9D79-6579-45F1-2DE224A7E60D}"/>
          </ac:spMkLst>
        </pc:spChg>
        <pc:picChg chg="add del mod">
          <ac:chgData name="Eirik Eriksen Heen" userId="3e804305-1c07-417a-9ea8-d913585be88f" providerId="ADAL" clId="{45314F40-DF14-4229-853A-D3F4B4B6B3CA}" dt="2022-09-08T07:16:48.762" v="516" actId="478"/>
          <ac:picMkLst>
            <pc:docMk/>
            <pc:sldMk cId="808172847" sldId="507"/>
            <ac:picMk id="6" creationId="{EF2101A9-7AA1-F155-5297-D023FC6F49F8}"/>
          </ac:picMkLst>
        </pc:picChg>
        <pc:picChg chg="add del mod">
          <ac:chgData name="Eirik Eriksen Heen" userId="3e804305-1c07-417a-9ea8-d913585be88f" providerId="ADAL" clId="{45314F40-DF14-4229-853A-D3F4B4B6B3CA}" dt="2022-09-08T07:16:49.506" v="517" actId="478"/>
          <ac:picMkLst>
            <pc:docMk/>
            <pc:sldMk cId="808172847" sldId="507"/>
            <ac:picMk id="8" creationId="{3BF3705C-509D-35F4-E9D3-CEF22A493E2D}"/>
          </ac:picMkLst>
        </pc:picChg>
        <pc:picChg chg="add del mod">
          <ac:chgData name="Eirik Eriksen Heen" userId="3e804305-1c07-417a-9ea8-d913585be88f" providerId="ADAL" clId="{45314F40-DF14-4229-853A-D3F4B4B6B3CA}" dt="2022-09-08T07:22:43.294" v="562" actId="478"/>
          <ac:picMkLst>
            <pc:docMk/>
            <pc:sldMk cId="808172847" sldId="507"/>
            <ac:picMk id="10" creationId="{AA912067-8DD8-8BC2-A590-CEEC1238606D}"/>
          </ac:picMkLst>
        </pc:picChg>
        <pc:picChg chg="add del mod">
          <ac:chgData name="Eirik Eriksen Heen" userId="3e804305-1c07-417a-9ea8-d913585be88f" providerId="ADAL" clId="{45314F40-DF14-4229-853A-D3F4B4B6B3CA}" dt="2022-09-08T07:22:43.944" v="563" actId="478"/>
          <ac:picMkLst>
            <pc:docMk/>
            <pc:sldMk cId="808172847" sldId="507"/>
            <ac:picMk id="12" creationId="{BC6432F7-419B-D847-1C6B-64C945DCA02E}"/>
          </ac:picMkLst>
        </pc:picChg>
        <pc:picChg chg="add mod">
          <ac:chgData name="Eirik Eriksen Heen" userId="3e804305-1c07-417a-9ea8-d913585be88f" providerId="ADAL" clId="{45314F40-DF14-4229-853A-D3F4B4B6B3CA}" dt="2022-09-08T07:23:34.772" v="572" actId="1076"/>
          <ac:picMkLst>
            <pc:docMk/>
            <pc:sldMk cId="808172847" sldId="507"/>
            <ac:picMk id="14" creationId="{EEC7915D-536B-07FF-6DB9-BB4A2FA5FA1F}"/>
          </ac:picMkLst>
        </pc:picChg>
        <pc:picChg chg="add mod">
          <ac:chgData name="Eirik Eriksen Heen" userId="3e804305-1c07-417a-9ea8-d913585be88f" providerId="ADAL" clId="{45314F40-DF14-4229-853A-D3F4B4B6B3CA}" dt="2022-09-08T07:23:33.589" v="571" actId="1076"/>
          <ac:picMkLst>
            <pc:docMk/>
            <pc:sldMk cId="808172847" sldId="507"/>
            <ac:picMk id="16" creationId="{9B8D1EA8-F12E-7846-F514-A81D2581318D}"/>
          </ac:picMkLst>
        </pc:picChg>
      </pc:sldChg>
      <pc:sldChg chg="addSp delSp modSp new mod">
        <pc:chgData name="Eirik Eriksen Heen" userId="3e804305-1c07-417a-9ea8-d913585be88f" providerId="ADAL" clId="{45314F40-DF14-4229-853A-D3F4B4B6B3CA}" dt="2022-09-08T07:36:55.601" v="668" actId="20577"/>
        <pc:sldMkLst>
          <pc:docMk/>
          <pc:sldMk cId="3096971789" sldId="508"/>
        </pc:sldMkLst>
        <pc:spChg chg="mod">
          <ac:chgData name="Eirik Eriksen Heen" userId="3e804305-1c07-417a-9ea8-d913585be88f" providerId="ADAL" clId="{45314F40-DF14-4229-853A-D3F4B4B6B3CA}" dt="2022-09-08T07:35:30.490" v="642" actId="20577"/>
          <ac:spMkLst>
            <pc:docMk/>
            <pc:sldMk cId="3096971789" sldId="508"/>
            <ac:spMk id="2" creationId="{F9C62BD0-62A5-D9EF-5BEB-D265B71AA332}"/>
          </ac:spMkLst>
        </pc:spChg>
        <pc:spChg chg="add del mod">
          <ac:chgData name="Eirik Eriksen Heen" userId="3e804305-1c07-417a-9ea8-d913585be88f" providerId="ADAL" clId="{45314F40-DF14-4229-853A-D3F4B4B6B3CA}" dt="2022-09-08T07:36:55.601" v="668" actId="20577"/>
          <ac:spMkLst>
            <pc:docMk/>
            <pc:sldMk cId="3096971789" sldId="508"/>
            <ac:spMk id="3" creationId="{A349231F-BC6A-B319-0FE7-BB3436B1E109}"/>
          </ac:spMkLst>
        </pc:spChg>
        <pc:picChg chg="add del mod ord">
          <ac:chgData name="Eirik Eriksen Heen" userId="3e804305-1c07-417a-9ea8-d913585be88f" providerId="ADAL" clId="{45314F40-DF14-4229-853A-D3F4B4B6B3CA}" dt="2022-09-08T07:36:06.402" v="646" actId="22"/>
          <ac:picMkLst>
            <pc:docMk/>
            <pc:sldMk cId="3096971789" sldId="508"/>
            <ac:picMk id="5" creationId="{754FCB03-EEE6-F61C-B812-95C61942E318}"/>
          </ac:picMkLst>
        </pc:picChg>
      </pc:sldChg>
      <pc:sldChg chg="addSp modSp new mod">
        <pc:chgData name="Eirik Eriksen Heen" userId="3e804305-1c07-417a-9ea8-d913585be88f" providerId="ADAL" clId="{45314F40-DF14-4229-853A-D3F4B4B6B3CA}" dt="2022-09-08T07:41:12.932" v="992" actId="313"/>
        <pc:sldMkLst>
          <pc:docMk/>
          <pc:sldMk cId="2277771056" sldId="509"/>
        </pc:sldMkLst>
        <pc:spChg chg="mod">
          <ac:chgData name="Eirik Eriksen Heen" userId="3e804305-1c07-417a-9ea8-d913585be88f" providerId="ADAL" clId="{45314F40-DF14-4229-853A-D3F4B4B6B3CA}" dt="2022-09-08T07:37:38.208" v="698" actId="20577"/>
          <ac:spMkLst>
            <pc:docMk/>
            <pc:sldMk cId="2277771056" sldId="509"/>
            <ac:spMk id="2" creationId="{862BC185-1849-16EC-4BBF-72235D7DE111}"/>
          </ac:spMkLst>
        </pc:spChg>
        <pc:spChg chg="mod">
          <ac:chgData name="Eirik Eriksen Heen" userId="3e804305-1c07-417a-9ea8-d913585be88f" providerId="ADAL" clId="{45314F40-DF14-4229-853A-D3F4B4B6B3CA}" dt="2022-09-08T07:41:12.932" v="992" actId="313"/>
          <ac:spMkLst>
            <pc:docMk/>
            <pc:sldMk cId="2277771056" sldId="509"/>
            <ac:spMk id="3" creationId="{330B8F7F-D457-8DB3-9C66-44C722E182C8}"/>
          </ac:spMkLst>
        </pc:spChg>
        <pc:picChg chg="add mod">
          <ac:chgData name="Eirik Eriksen Heen" userId="3e804305-1c07-417a-9ea8-d913585be88f" providerId="ADAL" clId="{45314F40-DF14-4229-853A-D3F4B4B6B3CA}" dt="2022-09-08T07:38:54.391" v="768" actId="14100"/>
          <ac:picMkLst>
            <pc:docMk/>
            <pc:sldMk cId="2277771056" sldId="509"/>
            <ac:picMk id="5" creationId="{15FCE91A-64EB-E7AF-9DEE-82D9A260E6B8}"/>
          </ac:picMkLst>
        </pc:picChg>
      </pc:sldChg>
    </pc:docChg>
  </pc:docChgLst>
  <pc:docChgLst>
    <pc:chgData name="Eirik Eriksen Heen" userId="3e804305-1c07-417a-9ea8-d913585be88f" providerId="ADAL" clId="{79AF234B-F606-455C-B715-AA3D8E8EFB8F}"/>
    <pc:docChg chg="undo custSel addSld modSld">
      <pc:chgData name="Eirik Eriksen Heen" userId="3e804305-1c07-417a-9ea8-d913585be88f" providerId="ADAL" clId="{79AF234B-F606-455C-B715-AA3D8E8EFB8F}" dt="2022-08-19T14:12:56.120" v="114" actId="14100"/>
      <pc:docMkLst>
        <pc:docMk/>
      </pc:docMkLst>
      <pc:sldChg chg="modSp mod">
        <pc:chgData name="Eirik Eriksen Heen" userId="3e804305-1c07-417a-9ea8-d913585be88f" providerId="ADAL" clId="{79AF234B-F606-455C-B715-AA3D8E8EFB8F}" dt="2022-08-19T13:14:24.794" v="84" actId="20577"/>
        <pc:sldMkLst>
          <pc:docMk/>
          <pc:sldMk cId="1813440602" sldId="371"/>
        </pc:sldMkLst>
        <pc:spChg chg="mod">
          <ac:chgData name="Eirik Eriksen Heen" userId="3e804305-1c07-417a-9ea8-d913585be88f" providerId="ADAL" clId="{79AF234B-F606-455C-B715-AA3D8E8EFB8F}" dt="2022-08-19T13:14:24.794" v="84" actId="20577"/>
          <ac:spMkLst>
            <pc:docMk/>
            <pc:sldMk cId="1813440602" sldId="371"/>
            <ac:spMk id="3" creationId="{00000000-0000-0000-0000-000000000000}"/>
          </ac:spMkLst>
        </pc:spChg>
      </pc:sldChg>
      <pc:sldChg chg="modSp mod">
        <pc:chgData name="Eirik Eriksen Heen" userId="3e804305-1c07-417a-9ea8-d913585be88f" providerId="ADAL" clId="{79AF234B-F606-455C-B715-AA3D8E8EFB8F}" dt="2022-08-19T13:20:30.250" v="86" actId="20577"/>
        <pc:sldMkLst>
          <pc:docMk/>
          <pc:sldMk cId="807287918" sldId="374"/>
        </pc:sldMkLst>
        <pc:spChg chg="mod">
          <ac:chgData name="Eirik Eriksen Heen" userId="3e804305-1c07-417a-9ea8-d913585be88f" providerId="ADAL" clId="{79AF234B-F606-455C-B715-AA3D8E8EFB8F}" dt="2022-08-19T13:20:30.250" v="86" actId="20577"/>
          <ac:spMkLst>
            <pc:docMk/>
            <pc:sldMk cId="807287918" sldId="374"/>
            <ac:spMk id="2" creationId="{00000000-0000-0000-0000-000000000000}"/>
          </ac:spMkLst>
        </pc:spChg>
      </pc:sldChg>
      <pc:sldChg chg="modSp mod">
        <pc:chgData name="Eirik Eriksen Heen" userId="3e804305-1c07-417a-9ea8-d913585be88f" providerId="ADAL" clId="{79AF234B-F606-455C-B715-AA3D8E8EFB8F}" dt="2022-08-19T13:07:20.144" v="74" actId="20577"/>
        <pc:sldMkLst>
          <pc:docMk/>
          <pc:sldMk cId="2276784906" sldId="387"/>
        </pc:sldMkLst>
        <pc:spChg chg="mod">
          <ac:chgData name="Eirik Eriksen Heen" userId="3e804305-1c07-417a-9ea8-d913585be88f" providerId="ADAL" clId="{79AF234B-F606-455C-B715-AA3D8E8EFB8F}" dt="2022-08-19T13:07:20.144" v="74" actId="20577"/>
          <ac:spMkLst>
            <pc:docMk/>
            <pc:sldMk cId="2276784906" sldId="387"/>
            <ac:spMk id="3" creationId="{84B5D7D1-3D80-3A4D-E833-40E8B4069ED7}"/>
          </ac:spMkLst>
        </pc:spChg>
      </pc:sldChg>
      <pc:sldChg chg="addSp modSp new mod">
        <pc:chgData name="Eirik Eriksen Heen" userId="3e804305-1c07-417a-9ea8-d913585be88f" providerId="ADAL" clId="{79AF234B-F606-455C-B715-AA3D8E8EFB8F}" dt="2022-08-19T14:12:56.120" v="114" actId="14100"/>
        <pc:sldMkLst>
          <pc:docMk/>
          <pc:sldMk cId="2661504197" sldId="389"/>
        </pc:sldMkLst>
        <pc:spChg chg="mod">
          <ac:chgData name="Eirik Eriksen Heen" userId="3e804305-1c07-417a-9ea8-d913585be88f" providerId="ADAL" clId="{79AF234B-F606-455C-B715-AA3D8E8EFB8F}" dt="2022-08-19T14:02:56.397" v="108" actId="20577"/>
          <ac:spMkLst>
            <pc:docMk/>
            <pc:sldMk cId="2661504197" sldId="389"/>
            <ac:spMk id="2" creationId="{326CD68D-97C1-F58D-533A-C1CE0FA2F904}"/>
          </ac:spMkLst>
        </pc:spChg>
        <pc:picChg chg="add mod">
          <ac:chgData name="Eirik Eriksen Heen" userId="3e804305-1c07-417a-9ea8-d913585be88f" providerId="ADAL" clId="{79AF234B-F606-455C-B715-AA3D8E8EFB8F}" dt="2022-08-19T14:12:56.120" v="114" actId="14100"/>
          <ac:picMkLst>
            <pc:docMk/>
            <pc:sldMk cId="2661504197" sldId="389"/>
            <ac:picMk id="5" creationId="{2E64146B-F5B8-7551-55F8-7B7F80D3EADF}"/>
          </ac:picMkLst>
        </pc:picChg>
      </pc:sldChg>
      <pc:sldChg chg="delSp modSp add mod">
        <pc:chgData name="Eirik Eriksen Heen" userId="3e804305-1c07-417a-9ea8-d913585be88f" providerId="ADAL" clId="{79AF234B-F606-455C-B715-AA3D8E8EFB8F}" dt="2022-08-19T14:01:52.781" v="90" actId="20577"/>
        <pc:sldMkLst>
          <pc:docMk/>
          <pc:sldMk cId="1854893680" sldId="396"/>
        </pc:sldMkLst>
        <pc:spChg chg="mod">
          <ac:chgData name="Eirik Eriksen Heen" userId="3e804305-1c07-417a-9ea8-d913585be88f" providerId="ADAL" clId="{79AF234B-F606-455C-B715-AA3D8E8EFB8F}" dt="2022-08-19T14:01:52.781" v="90" actId="20577"/>
          <ac:spMkLst>
            <pc:docMk/>
            <pc:sldMk cId="1854893680" sldId="396"/>
            <ac:spMk id="2" creationId="{00000000-0000-0000-0000-000000000000}"/>
          </ac:spMkLst>
        </pc:spChg>
        <pc:inkChg chg="del">
          <ac:chgData name="Eirik Eriksen Heen" userId="3e804305-1c07-417a-9ea8-d913585be88f" providerId="ADAL" clId="{79AF234B-F606-455C-B715-AA3D8E8EFB8F}" dt="2022-08-19T14:01:51.174" v="89" actId="478"/>
          <ac:inkMkLst>
            <pc:docMk/>
            <pc:sldMk cId="1854893680" sldId="396"/>
            <ac:inkMk id="5" creationId="{00000000-0000-0000-0000-000000000000}"/>
          </ac:inkMkLst>
        </pc:inkChg>
      </pc:sldChg>
      <pc:sldChg chg="delSp add mod">
        <pc:chgData name="Eirik Eriksen Heen" userId="3e804305-1c07-417a-9ea8-d913585be88f" providerId="ADAL" clId="{79AF234B-F606-455C-B715-AA3D8E8EFB8F}" dt="2022-08-19T14:02:02.559" v="91" actId="478"/>
        <pc:sldMkLst>
          <pc:docMk/>
          <pc:sldMk cId="1172766206" sldId="397"/>
        </pc:sldMkLst>
        <pc:inkChg chg="del">
          <ac:chgData name="Eirik Eriksen Heen" userId="3e804305-1c07-417a-9ea8-d913585be88f" providerId="ADAL" clId="{79AF234B-F606-455C-B715-AA3D8E8EFB8F}" dt="2022-08-19T14:02:02.559" v="91" actId="478"/>
          <ac:inkMkLst>
            <pc:docMk/>
            <pc:sldMk cId="1172766206" sldId="397"/>
            <ac:inkMk id="4" creationId="{00000000-0000-0000-0000-000000000000}"/>
          </ac:inkMkLst>
        </pc:inkChg>
      </pc:sldChg>
      <pc:sldChg chg="delSp add mod">
        <pc:chgData name="Eirik Eriksen Heen" userId="3e804305-1c07-417a-9ea8-d913585be88f" providerId="ADAL" clId="{79AF234B-F606-455C-B715-AA3D8E8EFB8F}" dt="2022-08-19T14:02:20.824" v="94" actId="478"/>
        <pc:sldMkLst>
          <pc:docMk/>
          <pc:sldMk cId="4247928342" sldId="398"/>
        </pc:sldMkLst>
        <pc:inkChg chg="del">
          <ac:chgData name="Eirik Eriksen Heen" userId="3e804305-1c07-417a-9ea8-d913585be88f" providerId="ADAL" clId="{79AF234B-F606-455C-B715-AA3D8E8EFB8F}" dt="2022-08-19T14:02:20.824" v="94" actId="478"/>
          <ac:inkMkLst>
            <pc:docMk/>
            <pc:sldMk cId="4247928342" sldId="398"/>
            <ac:inkMk id="3" creationId="{00000000-0000-0000-0000-000000000000}"/>
          </ac:inkMkLst>
        </pc:inkChg>
      </pc:sldChg>
      <pc:sldChg chg="delSp add mod">
        <pc:chgData name="Eirik Eriksen Heen" userId="3e804305-1c07-417a-9ea8-d913585be88f" providerId="ADAL" clId="{79AF234B-F606-455C-B715-AA3D8E8EFB8F}" dt="2022-08-19T14:02:05.247" v="92" actId="478"/>
        <pc:sldMkLst>
          <pc:docMk/>
          <pc:sldMk cId="157466596" sldId="399"/>
        </pc:sldMkLst>
        <pc:inkChg chg="del">
          <ac:chgData name="Eirik Eriksen Heen" userId="3e804305-1c07-417a-9ea8-d913585be88f" providerId="ADAL" clId="{79AF234B-F606-455C-B715-AA3D8E8EFB8F}" dt="2022-08-19T14:02:05.247" v="92" actId="478"/>
          <ac:inkMkLst>
            <pc:docMk/>
            <pc:sldMk cId="157466596" sldId="399"/>
            <ac:inkMk id="7" creationId="{00000000-0000-0000-0000-000000000000}"/>
          </ac:inkMkLst>
        </pc:inkChg>
      </pc:sldChg>
      <pc:sldChg chg="delSp add mod">
        <pc:chgData name="Eirik Eriksen Heen" userId="3e804305-1c07-417a-9ea8-d913585be88f" providerId="ADAL" clId="{79AF234B-F606-455C-B715-AA3D8E8EFB8F}" dt="2022-08-19T14:02:07.518" v="93" actId="478"/>
        <pc:sldMkLst>
          <pc:docMk/>
          <pc:sldMk cId="2272956514" sldId="400"/>
        </pc:sldMkLst>
        <pc:inkChg chg="del">
          <ac:chgData name="Eirik Eriksen Heen" userId="3e804305-1c07-417a-9ea8-d913585be88f" providerId="ADAL" clId="{79AF234B-F606-455C-B715-AA3D8E8EFB8F}" dt="2022-08-19T14:02:07.518" v="93" actId="478"/>
          <ac:inkMkLst>
            <pc:docMk/>
            <pc:sldMk cId="2272956514" sldId="400"/>
            <ac:inkMk id="13" creationId="{00000000-0000-0000-0000-000000000000}"/>
          </ac:inkMkLst>
        </pc:inkChg>
      </pc:sldChg>
      <pc:sldChg chg="delSp add mod">
        <pc:chgData name="Eirik Eriksen Heen" userId="3e804305-1c07-417a-9ea8-d913585be88f" providerId="ADAL" clId="{79AF234B-F606-455C-B715-AA3D8E8EFB8F}" dt="2022-08-19T14:02:27.206" v="95" actId="478"/>
        <pc:sldMkLst>
          <pc:docMk/>
          <pc:sldMk cId="717550606" sldId="401"/>
        </pc:sldMkLst>
        <pc:inkChg chg="del">
          <ac:chgData name="Eirik Eriksen Heen" userId="3e804305-1c07-417a-9ea8-d913585be88f" providerId="ADAL" clId="{79AF234B-F606-455C-B715-AA3D8E8EFB8F}" dt="2022-08-19T14:02:27.206" v="95" actId="478"/>
          <ac:inkMkLst>
            <pc:docMk/>
            <pc:sldMk cId="717550606" sldId="401"/>
            <ac:inkMk id="4" creationId="{00000000-0000-0000-0000-000000000000}"/>
          </ac:inkMkLst>
        </pc:inkChg>
      </pc:sldChg>
      <pc:sldChg chg="delSp modSp add mod">
        <pc:chgData name="Eirik Eriksen Heen" userId="3e804305-1c07-417a-9ea8-d913585be88f" providerId="ADAL" clId="{79AF234B-F606-455C-B715-AA3D8E8EFB8F}" dt="2022-08-19T14:02:32.268" v="98" actId="478"/>
        <pc:sldMkLst>
          <pc:docMk/>
          <pc:sldMk cId="982106568" sldId="427"/>
        </pc:sldMkLst>
        <pc:inkChg chg="del mod">
          <ac:chgData name="Eirik Eriksen Heen" userId="3e804305-1c07-417a-9ea8-d913585be88f" providerId="ADAL" clId="{79AF234B-F606-455C-B715-AA3D8E8EFB8F}" dt="2022-08-19T14:02:32.268" v="98" actId="478"/>
          <ac:inkMkLst>
            <pc:docMk/>
            <pc:sldMk cId="982106568" sldId="427"/>
            <ac:inkMk id="6" creationId="{00000000-0000-0000-0000-000000000000}"/>
          </ac:inkMkLst>
        </pc:inkChg>
      </pc:sldChg>
      <pc:sldChg chg="delSp add mod">
        <pc:chgData name="Eirik Eriksen Heen" userId="3e804305-1c07-417a-9ea8-d913585be88f" providerId="ADAL" clId="{79AF234B-F606-455C-B715-AA3D8E8EFB8F}" dt="2022-08-19T14:02:29.325" v="96" actId="478"/>
        <pc:sldMkLst>
          <pc:docMk/>
          <pc:sldMk cId="2113363555" sldId="457"/>
        </pc:sldMkLst>
        <pc:inkChg chg="del">
          <ac:chgData name="Eirik Eriksen Heen" userId="3e804305-1c07-417a-9ea8-d913585be88f" providerId="ADAL" clId="{79AF234B-F606-455C-B715-AA3D8E8EFB8F}" dt="2022-08-19T14:02:29.325" v="96" actId="478"/>
          <ac:inkMkLst>
            <pc:docMk/>
            <pc:sldMk cId="2113363555" sldId="457"/>
            <ac:inkMk id="7" creationId="{00000000-0000-0000-0000-000000000000}"/>
          </ac:inkMkLst>
        </pc:inkChg>
      </pc:sldChg>
    </pc:docChg>
  </pc:docChgLst>
  <pc:docChgLst>
    <pc:chgData name="Eirik Eriksen Heen" userId="3e804305-1c07-417a-9ea8-d913585be88f" providerId="ADAL" clId="{466D1BD3-F9F3-41CA-A30E-67BA2761E8EC}"/>
    <pc:docChg chg="undo custSel addSld delSld modSld">
      <pc:chgData name="Eirik Eriksen Heen" userId="3e804305-1c07-417a-9ea8-d913585be88f" providerId="ADAL" clId="{466D1BD3-F9F3-41CA-A30E-67BA2761E8EC}" dt="2022-09-14T21:48:15.109" v="1446" actId="20577"/>
      <pc:docMkLst>
        <pc:docMk/>
      </pc:docMkLst>
      <pc:sldChg chg="modSp new mod">
        <pc:chgData name="Eirik Eriksen Heen" userId="3e804305-1c07-417a-9ea8-d913585be88f" providerId="ADAL" clId="{466D1BD3-F9F3-41CA-A30E-67BA2761E8EC}" dt="2022-09-08T14:52:16.936" v="40" actId="790"/>
        <pc:sldMkLst>
          <pc:docMk/>
          <pc:sldMk cId="2416765834" sldId="259"/>
        </pc:sldMkLst>
        <pc:spChg chg="mod">
          <ac:chgData name="Eirik Eriksen Heen" userId="3e804305-1c07-417a-9ea8-d913585be88f" providerId="ADAL" clId="{466D1BD3-F9F3-41CA-A30E-67BA2761E8EC}" dt="2022-09-08T14:52:16.936" v="40" actId="790"/>
          <ac:spMkLst>
            <pc:docMk/>
            <pc:sldMk cId="2416765834" sldId="259"/>
            <ac:spMk id="2" creationId="{5651E469-DFF6-E4BA-3F12-25299341C5A6}"/>
          </ac:spMkLst>
        </pc:spChg>
      </pc:sldChg>
      <pc:sldChg chg="new del">
        <pc:chgData name="Eirik Eriksen Heen" userId="3e804305-1c07-417a-9ea8-d913585be88f" providerId="ADAL" clId="{466D1BD3-F9F3-41CA-A30E-67BA2761E8EC}" dt="2022-09-08T15:22:32.713" v="42" actId="47"/>
        <pc:sldMkLst>
          <pc:docMk/>
          <pc:sldMk cId="1353984126" sldId="260"/>
        </pc:sldMkLst>
      </pc:sldChg>
      <pc:sldChg chg="new">
        <pc:chgData name="Eirik Eriksen Heen" userId="3e804305-1c07-417a-9ea8-d913585be88f" providerId="ADAL" clId="{466D1BD3-F9F3-41CA-A30E-67BA2761E8EC}" dt="2022-09-08T15:41:54.586" v="43" actId="680"/>
        <pc:sldMkLst>
          <pc:docMk/>
          <pc:sldMk cId="3587531371" sldId="260"/>
        </pc:sldMkLst>
      </pc:sldChg>
      <pc:sldChg chg="delSp modSp add mod modNotesTx">
        <pc:chgData name="Eirik Eriksen Heen" userId="3e804305-1c07-417a-9ea8-d913585be88f" providerId="ADAL" clId="{466D1BD3-F9F3-41CA-A30E-67BA2761E8EC}" dt="2022-09-10T12:08:42.170" v="678" actId="478"/>
        <pc:sldMkLst>
          <pc:docMk/>
          <pc:sldMk cId="3243048363" sldId="304"/>
        </pc:sldMkLst>
        <pc:spChg chg="mod">
          <ac:chgData name="Eirik Eriksen Heen" userId="3e804305-1c07-417a-9ea8-d913585be88f" providerId="ADAL" clId="{466D1BD3-F9F3-41CA-A30E-67BA2761E8EC}" dt="2022-09-08T16:03:19.150" v="79" actId="27636"/>
          <ac:spMkLst>
            <pc:docMk/>
            <pc:sldMk cId="3243048363" sldId="304"/>
            <ac:spMk id="3" creationId="{00000000-0000-0000-0000-000000000000}"/>
          </ac:spMkLst>
        </pc:spChg>
        <pc:inkChg chg="del">
          <ac:chgData name="Eirik Eriksen Heen" userId="3e804305-1c07-417a-9ea8-d913585be88f" providerId="ADAL" clId="{466D1BD3-F9F3-41CA-A30E-67BA2761E8EC}" dt="2022-09-10T12:08:42.170" v="678" actId="478"/>
          <ac:inkMkLst>
            <pc:docMk/>
            <pc:sldMk cId="3243048363" sldId="304"/>
            <ac:inkMk id="4" creationId="{00000000-0000-0000-0000-000000000000}"/>
          </ac:inkMkLst>
        </pc:inkChg>
      </pc:sldChg>
      <pc:sldChg chg="modSp add mod">
        <pc:chgData name="Eirik Eriksen Heen" userId="3e804305-1c07-417a-9ea8-d913585be88f" providerId="ADAL" clId="{466D1BD3-F9F3-41CA-A30E-67BA2761E8EC}" dt="2022-09-10T12:11:34.779" v="924" actId="113"/>
        <pc:sldMkLst>
          <pc:docMk/>
          <pc:sldMk cId="1707539576" sldId="305"/>
        </pc:sldMkLst>
        <pc:spChg chg="mod">
          <ac:chgData name="Eirik Eriksen Heen" userId="3e804305-1c07-417a-9ea8-d913585be88f" providerId="ADAL" clId="{466D1BD3-F9F3-41CA-A30E-67BA2761E8EC}" dt="2022-09-10T12:11:34.779" v="924" actId="113"/>
          <ac:spMkLst>
            <pc:docMk/>
            <pc:sldMk cId="1707539576" sldId="305"/>
            <ac:spMk id="3" creationId="{00000000-0000-0000-0000-000000000000}"/>
          </ac:spMkLst>
        </pc:spChg>
      </pc:sldChg>
      <pc:sldChg chg="delSp modSp add mod">
        <pc:chgData name="Eirik Eriksen Heen" userId="3e804305-1c07-417a-9ea8-d913585be88f" providerId="ADAL" clId="{466D1BD3-F9F3-41CA-A30E-67BA2761E8EC}" dt="2022-09-10T12:09:55.950" v="684" actId="1076"/>
        <pc:sldMkLst>
          <pc:docMk/>
          <pc:sldMk cId="1532605611" sldId="306"/>
        </pc:sldMkLst>
        <pc:spChg chg="mod">
          <ac:chgData name="Eirik Eriksen Heen" userId="3e804305-1c07-417a-9ea8-d913585be88f" providerId="ADAL" clId="{466D1BD3-F9F3-41CA-A30E-67BA2761E8EC}" dt="2022-09-10T12:09:45.480" v="680" actId="14100"/>
          <ac:spMkLst>
            <pc:docMk/>
            <pc:sldMk cId="1532605611" sldId="306"/>
            <ac:spMk id="3" creationId="{00000000-0000-0000-0000-000000000000}"/>
          </ac:spMkLst>
        </pc:spChg>
        <pc:spChg chg="mod">
          <ac:chgData name="Eirik Eriksen Heen" userId="3e804305-1c07-417a-9ea8-d913585be88f" providerId="ADAL" clId="{466D1BD3-F9F3-41CA-A30E-67BA2761E8EC}" dt="2022-09-10T12:09:55.950" v="684" actId="1076"/>
          <ac:spMkLst>
            <pc:docMk/>
            <pc:sldMk cId="1532605611" sldId="306"/>
            <ac:spMk id="6" creationId="{00000000-0000-0000-0000-000000000000}"/>
          </ac:spMkLst>
        </pc:spChg>
        <pc:grpChg chg="mod">
          <ac:chgData name="Eirik Eriksen Heen" userId="3e804305-1c07-417a-9ea8-d913585be88f" providerId="ADAL" clId="{466D1BD3-F9F3-41CA-A30E-67BA2761E8EC}" dt="2022-09-10T12:09:55.950" v="684" actId="1076"/>
          <ac:grpSpMkLst>
            <pc:docMk/>
            <pc:sldMk cId="1532605611" sldId="306"/>
            <ac:grpSpMk id="5" creationId="{00000000-0000-0000-0000-000000000000}"/>
          </ac:grpSpMkLst>
        </pc:grpChg>
        <pc:picChg chg="mod">
          <ac:chgData name="Eirik Eriksen Heen" userId="3e804305-1c07-417a-9ea8-d913585be88f" providerId="ADAL" clId="{466D1BD3-F9F3-41CA-A30E-67BA2761E8EC}" dt="2022-09-10T12:09:55.950" v="684" actId="1076"/>
          <ac:picMkLst>
            <pc:docMk/>
            <pc:sldMk cId="1532605611" sldId="306"/>
            <ac:picMk id="1029" creationId="{00000000-0000-0000-0000-000000000000}"/>
          </ac:picMkLst>
        </pc:picChg>
        <pc:inkChg chg="del">
          <ac:chgData name="Eirik Eriksen Heen" userId="3e804305-1c07-417a-9ea8-d913585be88f" providerId="ADAL" clId="{466D1BD3-F9F3-41CA-A30E-67BA2761E8EC}" dt="2022-09-10T12:09:50.262" v="682" actId="478"/>
          <ac:inkMkLst>
            <pc:docMk/>
            <pc:sldMk cId="1532605611" sldId="306"/>
            <ac:inkMk id="4" creationId="{00000000-0000-0000-0000-000000000000}"/>
          </ac:inkMkLst>
        </pc:inkChg>
      </pc:sldChg>
      <pc:sldChg chg="add">
        <pc:chgData name="Eirik Eriksen Heen" userId="3e804305-1c07-417a-9ea8-d913585be88f" providerId="ADAL" clId="{466D1BD3-F9F3-41CA-A30E-67BA2761E8EC}" dt="2022-09-08T16:03:19.075" v="76"/>
        <pc:sldMkLst>
          <pc:docMk/>
          <pc:sldMk cId="3120787141" sldId="307"/>
        </pc:sldMkLst>
      </pc:sldChg>
      <pc:sldChg chg="modSp add mod">
        <pc:chgData name="Eirik Eriksen Heen" userId="3e804305-1c07-417a-9ea8-d913585be88f" providerId="ADAL" clId="{466D1BD3-F9F3-41CA-A30E-67BA2761E8EC}" dt="2022-09-08T16:03:19.181" v="80" actId="27636"/>
        <pc:sldMkLst>
          <pc:docMk/>
          <pc:sldMk cId="4294244909" sldId="308"/>
        </pc:sldMkLst>
        <pc:spChg chg="mod">
          <ac:chgData name="Eirik Eriksen Heen" userId="3e804305-1c07-417a-9ea8-d913585be88f" providerId="ADAL" clId="{466D1BD3-F9F3-41CA-A30E-67BA2761E8EC}" dt="2022-09-08T16:03:19.181" v="80" actId="27636"/>
          <ac:spMkLst>
            <pc:docMk/>
            <pc:sldMk cId="4294244909" sldId="308"/>
            <ac:spMk id="3" creationId="{00000000-0000-0000-0000-000000000000}"/>
          </ac:spMkLst>
        </pc:spChg>
      </pc:sldChg>
      <pc:sldChg chg="add">
        <pc:chgData name="Eirik Eriksen Heen" userId="3e804305-1c07-417a-9ea8-d913585be88f" providerId="ADAL" clId="{466D1BD3-F9F3-41CA-A30E-67BA2761E8EC}" dt="2022-09-08T16:03:19.075" v="76"/>
        <pc:sldMkLst>
          <pc:docMk/>
          <pc:sldMk cId="1837332032" sldId="313"/>
        </pc:sldMkLst>
      </pc:sldChg>
      <pc:sldChg chg="add">
        <pc:chgData name="Eirik Eriksen Heen" userId="3e804305-1c07-417a-9ea8-d913585be88f" providerId="ADAL" clId="{466D1BD3-F9F3-41CA-A30E-67BA2761E8EC}" dt="2022-09-08T16:03:19.075" v="76"/>
        <pc:sldMkLst>
          <pc:docMk/>
          <pc:sldMk cId="3234678173" sldId="314"/>
        </pc:sldMkLst>
      </pc:sldChg>
      <pc:sldChg chg="modSp add">
        <pc:chgData name="Eirik Eriksen Heen" userId="3e804305-1c07-417a-9ea8-d913585be88f" providerId="ADAL" clId="{466D1BD3-F9F3-41CA-A30E-67BA2761E8EC}" dt="2022-09-14T20:24:14.442" v="1028" actId="1076"/>
        <pc:sldMkLst>
          <pc:docMk/>
          <pc:sldMk cId="1116071423" sldId="315"/>
        </pc:sldMkLst>
        <pc:spChg chg="mod">
          <ac:chgData name="Eirik Eriksen Heen" userId="3e804305-1c07-417a-9ea8-d913585be88f" providerId="ADAL" clId="{466D1BD3-F9F3-41CA-A30E-67BA2761E8EC}" dt="2022-09-14T20:24:14.442" v="1028" actId="1076"/>
          <ac:spMkLst>
            <pc:docMk/>
            <pc:sldMk cId="1116071423" sldId="315"/>
            <ac:spMk id="9" creationId="{00000000-0000-0000-0000-000000000000}"/>
          </ac:spMkLst>
        </pc:spChg>
        <pc:grpChg chg="mod">
          <ac:chgData name="Eirik Eriksen Heen" userId="3e804305-1c07-417a-9ea8-d913585be88f" providerId="ADAL" clId="{466D1BD3-F9F3-41CA-A30E-67BA2761E8EC}" dt="2022-09-14T20:24:14.442" v="1028" actId="1076"/>
          <ac:grpSpMkLst>
            <pc:docMk/>
            <pc:sldMk cId="1116071423" sldId="315"/>
            <ac:grpSpMk id="8" creationId="{00000000-0000-0000-0000-000000000000}"/>
          </ac:grpSpMkLst>
        </pc:grpChg>
        <pc:picChg chg="mod">
          <ac:chgData name="Eirik Eriksen Heen" userId="3e804305-1c07-417a-9ea8-d913585be88f" providerId="ADAL" clId="{466D1BD3-F9F3-41CA-A30E-67BA2761E8EC}" dt="2022-09-14T20:24:14.442" v="1028" actId="1076"/>
          <ac:picMkLst>
            <pc:docMk/>
            <pc:sldMk cId="1116071423" sldId="315"/>
            <ac:picMk id="3081" creationId="{00000000-0000-0000-0000-000000000000}"/>
          </ac:picMkLst>
        </pc:picChg>
      </pc:sldChg>
      <pc:sldChg chg="addSp delSp add mod addAnim delAnim">
        <pc:chgData name="Eirik Eriksen Heen" userId="3e804305-1c07-417a-9ea8-d913585be88f" providerId="ADAL" clId="{466D1BD3-F9F3-41CA-A30E-67BA2761E8EC}" dt="2022-09-08T15:44:02.656" v="61" actId="478"/>
        <pc:sldMkLst>
          <pc:docMk/>
          <pc:sldMk cId="2664807171" sldId="330"/>
        </pc:sldMkLst>
        <pc:spChg chg="add del">
          <ac:chgData name="Eirik Eriksen Heen" userId="3e804305-1c07-417a-9ea8-d913585be88f" providerId="ADAL" clId="{466D1BD3-F9F3-41CA-A30E-67BA2761E8EC}" dt="2022-09-08T15:44:02.656" v="61" actId="478"/>
          <ac:spMkLst>
            <pc:docMk/>
            <pc:sldMk cId="2664807171" sldId="330"/>
            <ac:spMk id="5" creationId="{00000000-0000-0000-0000-000000000000}"/>
          </ac:spMkLst>
        </pc:spChg>
        <pc:spChg chg="add del">
          <ac:chgData name="Eirik Eriksen Heen" userId="3e804305-1c07-417a-9ea8-d913585be88f" providerId="ADAL" clId="{466D1BD3-F9F3-41CA-A30E-67BA2761E8EC}" dt="2022-09-08T15:43:46.485" v="52" actId="478"/>
          <ac:spMkLst>
            <pc:docMk/>
            <pc:sldMk cId="2664807171" sldId="330"/>
            <ac:spMk id="7" creationId="{00000000-0000-0000-0000-000000000000}"/>
          </ac:spMkLst>
        </pc:spChg>
        <pc:spChg chg="add del">
          <ac:chgData name="Eirik Eriksen Heen" userId="3e804305-1c07-417a-9ea8-d913585be88f" providerId="ADAL" clId="{466D1BD3-F9F3-41CA-A30E-67BA2761E8EC}" dt="2022-09-08T15:44:00.903" v="59" actId="478"/>
          <ac:spMkLst>
            <pc:docMk/>
            <pc:sldMk cId="2664807171" sldId="330"/>
            <ac:spMk id="8" creationId="{00000000-0000-0000-0000-000000000000}"/>
          </ac:spMkLst>
        </pc:spChg>
        <pc:spChg chg="add del">
          <ac:chgData name="Eirik Eriksen Heen" userId="3e804305-1c07-417a-9ea8-d913585be88f" providerId="ADAL" clId="{466D1BD3-F9F3-41CA-A30E-67BA2761E8EC}" dt="2022-09-08T15:44:02.117" v="60" actId="478"/>
          <ac:spMkLst>
            <pc:docMk/>
            <pc:sldMk cId="2664807171" sldId="330"/>
            <ac:spMk id="9" creationId="{00000000-0000-0000-0000-000000000000}"/>
          </ac:spMkLst>
        </pc:spChg>
        <pc:inkChg chg="add del">
          <ac:chgData name="Eirik Eriksen Heen" userId="3e804305-1c07-417a-9ea8-d913585be88f" providerId="ADAL" clId="{466D1BD3-F9F3-41CA-A30E-67BA2761E8EC}" dt="2022-09-08T15:43:49.564" v="55" actId="478"/>
          <ac:inkMkLst>
            <pc:docMk/>
            <pc:sldMk cId="2664807171" sldId="330"/>
            <ac:inkMk id="4" creationId="{00000000-0000-0000-0000-000000000000}"/>
          </ac:inkMkLst>
        </pc:inkChg>
      </pc:sldChg>
      <pc:sldChg chg="add">
        <pc:chgData name="Eirik Eriksen Heen" userId="3e804305-1c07-417a-9ea8-d913585be88f" providerId="ADAL" clId="{466D1BD3-F9F3-41CA-A30E-67BA2761E8EC}" dt="2022-09-08T15:43:53.344" v="56"/>
        <pc:sldMkLst>
          <pc:docMk/>
          <pc:sldMk cId="4205983392" sldId="331"/>
        </pc:sldMkLst>
      </pc:sldChg>
      <pc:sldChg chg="add">
        <pc:chgData name="Eirik Eriksen Heen" userId="3e804305-1c07-417a-9ea8-d913585be88f" providerId="ADAL" clId="{466D1BD3-F9F3-41CA-A30E-67BA2761E8EC}" dt="2022-09-08T15:43:54.844" v="57"/>
        <pc:sldMkLst>
          <pc:docMk/>
          <pc:sldMk cId="3723712343" sldId="332"/>
        </pc:sldMkLst>
      </pc:sldChg>
      <pc:sldChg chg="modSp new mod">
        <pc:chgData name="Eirik Eriksen Heen" userId="3e804305-1c07-417a-9ea8-d913585be88f" providerId="ADAL" clId="{466D1BD3-F9F3-41CA-A30E-67BA2761E8EC}" dt="2022-09-08T16:11:49.211" v="95" actId="20577"/>
        <pc:sldMkLst>
          <pc:docMk/>
          <pc:sldMk cId="1321950208" sldId="333"/>
        </pc:sldMkLst>
        <pc:spChg chg="mod">
          <ac:chgData name="Eirik Eriksen Heen" userId="3e804305-1c07-417a-9ea8-d913585be88f" providerId="ADAL" clId="{466D1BD3-F9F3-41CA-A30E-67BA2761E8EC}" dt="2022-09-08T16:11:49.211" v="95" actId="20577"/>
          <ac:spMkLst>
            <pc:docMk/>
            <pc:sldMk cId="1321950208" sldId="333"/>
            <ac:spMk id="2" creationId="{6AC60422-A5C7-6B98-C3FC-465EA30F5DDD}"/>
          </ac:spMkLst>
        </pc:spChg>
      </pc:sldChg>
      <pc:sldChg chg="addSp delSp modSp add mod">
        <pc:chgData name="Eirik Eriksen Heen" userId="3e804305-1c07-417a-9ea8-d913585be88f" providerId="ADAL" clId="{466D1BD3-F9F3-41CA-A30E-67BA2761E8EC}" dt="2022-09-10T12:06:16.657" v="606" actId="167"/>
        <pc:sldMkLst>
          <pc:docMk/>
          <pc:sldMk cId="2953832217" sldId="334"/>
        </pc:sldMkLst>
        <pc:spChg chg="mod">
          <ac:chgData name="Eirik Eriksen Heen" userId="3e804305-1c07-417a-9ea8-d913585be88f" providerId="ADAL" clId="{466D1BD3-F9F3-41CA-A30E-67BA2761E8EC}" dt="2022-09-08T16:03:19.112" v="78" actId="27636"/>
          <ac:spMkLst>
            <pc:docMk/>
            <pc:sldMk cId="2953832217" sldId="334"/>
            <ac:spMk id="2" creationId="{00000000-0000-0000-0000-000000000000}"/>
          </ac:spMkLst>
        </pc:spChg>
        <pc:spChg chg="mod">
          <ac:chgData name="Eirik Eriksen Heen" userId="3e804305-1c07-417a-9ea8-d913585be88f" providerId="ADAL" clId="{466D1BD3-F9F3-41CA-A30E-67BA2761E8EC}" dt="2022-09-10T12:02:32.672" v="406" actId="27636"/>
          <ac:spMkLst>
            <pc:docMk/>
            <pc:sldMk cId="2953832217" sldId="334"/>
            <ac:spMk id="3" creationId="{00000000-0000-0000-0000-000000000000}"/>
          </ac:spMkLst>
        </pc:spChg>
        <pc:picChg chg="mod ord">
          <ac:chgData name="Eirik Eriksen Heen" userId="3e804305-1c07-417a-9ea8-d913585be88f" providerId="ADAL" clId="{466D1BD3-F9F3-41CA-A30E-67BA2761E8EC}" dt="2022-09-10T12:06:16.657" v="606" actId="167"/>
          <ac:picMkLst>
            <pc:docMk/>
            <pc:sldMk cId="2953832217" sldId="334"/>
            <ac:picMk id="5" creationId="{00000000-0000-0000-0000-000000000000}"/>
          </ac:picMkLst>
        </pc:picChg>
        <pc:picChg chg="del">
          <ac:chgData name="Eirik Eriksen Heen" userId="3e804305-1c07-417a-9ea8-d913585be88f" providerId="ADAL" clId="{466D1BD3-F9F3-41CA-A30E-67BA2761E8EC}" dt="2022-09-10T11:56:48.289" v="137" actId="478"/>
          <ac:picMkLst>
            <pc:docMk/>
            <pc:sldMk cId="2953832217" sldId="334"/>
            <ac:picMk id="6" creationId="{00000000-0000-0000-0000-000000000000}"/>
          </ac:picMkLst>
        </pc:picChg>
        <pc:picChg chg="add mod ord">
          <ac:chgData name="Eirik Eriksen Heen" userId="3e804305-1c07-417a-9ea8-d913585be88f" providerId="ADAL" clId="{466D1BD3-F9F3-41CA-A30E-67BA2761E8EC}" dt="2022-09-10T12:06:14.695" v="605" actId="167"/>
          <ac:picMkLst>
            <pc:docMk/>
            <pc:sldMk cId="2953832217" sldId="334"/>
            <ac:picMk id="8" creationId="{4A375B21-D590-8998-9453-DECFA0B627F6}"/>
          </ac:picMkLst>
        </pc:picChg>
        <pc:inkChg chg="del mod">
          <ac:chgData name="Eirik Eriksen Heen" userId="3e804305-1c07-417a-9ea8-d913585be88f" providerId="ADAL" clId="{466D1BD3-F9F3-41CA-A30E-67BA2761E8EC}" dt="2022-09-10T12:02:36.956" v="407" actId="478"/>
          <ac:inkMkLst>
            <pc:docMk/>
            <pc:sldMk cId="2953832217" sldId="334"/>
            <ac:inkMk id="4" creationId="{00000000-0000-0000-0000-000000000000}"/>
          </ac:inkMkLst>
        </pc:inkChg>
      </pc:sldChg>
      <pc:sldChg chg="addSp modSp new mod">
        <pc:chgData name="Eirik Eriksen Heen" userId="3e804305-1c07-417a-9ea8-d913585be88f" providerId="ADAL" clId="{466D1BD3-F9F3-41CA-A30E-67BA2761E8EC}" dt="2022-09-10T12:19:34.551" v="926" actId="1076"/>
        <pc:sldMkLst>
          <pc:docMk/>
          <pc:sldMk cId="1855499428" sldId="335"/>
        </pc:sldMkLst>
        <pc:spChg chg="mod">
          <ac:chgData name="Eirik Eriksen Heen" userId="3e804305-1c07-417a-9ea8-d913585be88f" providerId="ADAL" clId="{466D1BD3-F9F3-41CA-A30E-67BA2761E8EC}" dt="2022-09-10T11:51:29.592" v="136" actId="20577"/>
          <ac:spMkLst>
            <pc:docMk/>
            <pc:sldMk cId="1855499428" sldId="335"/>
            <ac:spMk id="2" creationId="{9E743C26-1E7A-2632-511B-963D9BFD0CA2}"/>
          </ac:spMkLst>
        </pc:spChg>
        <pc:spChg chg="add mod">
          <ac:chgData name="Eirik Eriksen Heen" userId="3e804305-1c07-417a-9ea8-d913585be88f" providerId="ADAL" clId="{466D1BD3-F9F3-41CA-A30E-67BA2761E8EC}" dt="2022-09-10T12:19:34.551" v="926" actId="1076"/>
          <ac:spMkLst>
            <pc:docMk/>
            <pc:sldMk cId="1855499428" sldId="335"/>
            <ac:spMk id="5" creationId="{74492031-1052-51B4-25A9-B87639E3F9CF}"/>
          </ac:spMkLst>
        </pc:spChg>
      </pc:sldChg>
      <pc:sldChg chg="modSp add del mod">
        <pc:chgData name="Eirik Eriksen Heen" userId="3e804305-1c07-417a-9ea8-d913585be88f" providerId="ADAL" clId="{466D1BD3-F9F3-41CA-A30E-67BA2761E8EC}" dt="2022-09-10T12:02:41.228" v="408" actId="47"/>
        <pc:sldMkLst>
          <pc:docMk/>
          <pc:sldMk cId="779795164" sldId="336"/>
        </pc:sldMkLst>
        <pc:spChg chg="mod">
          <ac:chgData name="Eirik Eriksen Heen" userId="3e804305-1c07-417a-9ea8-d913585be88f" providerId="ADAL" clId="{466D1BD3-F9F3-41CA-A30E-67BA2761E8EC}" dt="2022-09-10T11:57:35.048" v="146" actId="20577"/>
          <ac:spMkLst>
            <pc:docMk/>
            <pc:sldMk cId="779795164" sldId="336"/>
            <ac:spMk id="2" creationId="{00000000-0000-0000-0000-000000000000}"/>
          </ac:spMkLst>
        </pc:spChg>
      </pc:sldChg>
      <pc:sldChg chg="del">
        <pc:chgData name="Eirik Eriksen Heen" userId="3e804305-1c07-417a-9ea8-d913585be88f" providerId="ADAL" clId="{466D1BD3-F9F3-41CA-A30E-67BA2761E8EC}" dt="2022-09-08T14:50:22.504" v="0" actId="47"/>
        <pc:sldMkLst>
          <pc:docMk/>
          <pc:sldMk cId="2502481138" sldId="336"/>
        </pc:sldMkLst>
      </pc:sldChg>
      <pc:sldChg chg="modSp add mod">
        <pc:chgData name="Eirik Eriksen Heen" userId="3e804305-1c07-417a-9ea8-d913585be88f" providerId="ADAL" clId="{466D1BD3-F9F3-41CA-A30E-67BA2761E8EC}" dt="2022-09-10T12:05:43.314" v="604" actId="313"/>
        <pc:sldMkLst>
          <pc:docMk/>
          <pc:sldMk cId="2577486165" sldId="336"/>
        </pc:sldMkLst>
        <pc:spChg chg="mod">
          <ac:chgData name="Eirik Eriksen Heen" userId="3e804305-1c07-417a-9ea8-d913585be88f" providerId="ADAL" clId="{466D1BD3-F9F3-41CA-A30E-67BA2761E8EC}" dt="2022-09-10T12:05:43.314" v="604" actId="313"/>
          <ac:spMkLst>
            <pc:docMk/>
            <pc:sldMk cId="2577486165" sldId="336"/>
            <ac:spMk id="3" creationId="{63BE4AE6-EDFE-A2BF-310C-BE61FB7D875C}"/>
          </ac:spMkLst>
        </pc:spChg>
      </pc:sldChg>
      <pc:sldChg chg="del">
        <pc:chgData name="Eirik Eriksen Heen" userId="3e804305-1c07-417a-9ea8-d913585be88f" providerId="ADAL" clId="{466D1BD3-F9F3-41CA-A30E-67BA2761E8EC}" dt="2022-09-08T14:50:22.504" v="0" actId="47"/>
        <pc:sldMkLst>
          <pc:docMk/>
          <pc:sldMk cId="564634901" sldId="337"/>
        </pc:sldMkLst>
      </pc:sldChg>
      <pc:sldChg chg="modSp new mod">
        <pc:chgData name="Eirik Eriksen Heen" userId="3e804305-1c07-417a-9ea8-d913585be88f" providerId="ADAL" clId="{466D1BD3-F9F3-41CA-A30E-67BA2761E8EC}" dt="2022-09-10T12:59:49.238" v="944" actId="20577"/>
        <pc:sldMkLst>
          <pc:docMk/>
          <pc:sldMk cId="1291217169" sldId="337"/>
        </pc:sldMkLst>
        <pc:spChg chg="mod">
          <ac:chgData name="Eirik Eriksen Heen" userId="3e804305-1c07-417a-9ea8-d913585be88f" providerId="ADAL" clId="{466D1BD3-F9F3-41CA-A30E-67BA2761E8EC}" dt="2022-09-10T12:59:49.238" v="944" actId="20577"/>
          <ac:spMkLst>
            <pc:docMk/>
            <pc:sldMk cId="1291217169" sldId="337"/>
            <ac:spMk id="2" creationId="{381B9423-2C9B-3B09-3FFA-C2CA246A2DA9}"/>
          </ac:spMkLst>
        </pc:spChg>
      </pc:sldChg>
      <pc:sldChg chg="modSp new mod">
        <pc:chgData name="Eirik Eriksen Heen" userId="3e804305-1c07-417a-9ea8-d913585be88f" providerId="ADAL" clId="{466D1BD3-F9F3-41CA-A30E-67BA2761E8EC}" dt="2022-09-12T22:33:47.516" v="1022"/>
        <pc:sldMkLst>
          <pc:docMk/>
          <pc:sldMk cId="1308140650" sldId="338"/>
        </pc:sldMkLst>
        <pc:spChg chg="mod">
          <ac:chgData name="Eirik Eriksen Heen" userId="3e804305-1c07-417a-9ea8-d913585be88f" providerId="ADAL" clId="{466D1BD3-F9F3-41CA-A30E-67BA2761E8EC}" dt="2022-09-12T22:16:31.476" v="961" actId="20577"/>
          <ac:spMkLst>
            <pc:docMk/>
            <pc:sldMk cId="1308140650" sldId="338"/>
            <ac:spMk id="2" creationId="{E4DCB992-099F-32F7-4CAF-A2FAD2E27101}"/>
          </ac:spMkLst>
        </pc:spChg>
        <pc:spChg chg="mod">
          <ac:chgData name="Eirik Eriksen Heen" userId="3e804305-1c07-417a-9ea8-d913585be88f" providerId="ADAL" clId="{466D1BD3-F9F3-41CA-A30E-67BA2761E8EC}" dt="2022-09-12T22:33:47.516" v="1022"/>
          <ac:spMkLst>
            <pc:docMk/>
            <pc:sldMk cId="1308140650" sldId="338"/>
            <ac:spMk id="3" creationId="{3B70741E-79B1-D93F-626B-BCB3C50FDDCD}"/>
          </ac:spMkLst>
        </pc:spChg>
      </pc:sldChg>
      <pc:sldChg chg="modSp mod">
        <pc:chgData name="Eirik Eriksen Heen" userId="3e804305-1c07-417a-9ea8-d913585be88f" providerId="ADAL" clId="{466D1BD3-F9F3-41CA-A30E-67BA2761E8EC}" dt="2022-09-14T20:16:15.297" v="1024" actId="14100"/>
        <pc:sldMkLst>
          <pc:docMk/>
          <pc:sldMk cId="1455645906" sldId="341"/>
        </pc:sldMkLst>
        <pc:spChg chg="mod">
          <ac:chgData name="Eirik Eriksen Heen" userId="3e804305-1c07-417a-9ea8-d913585be88f" providerId="ADAL" clId="{466D1BD3-F9F3-41CA-A30E-67BA2761E8EC}" dt="2022-09-14T20:16:15.297" v="1024" actId="14100"/>
          <ac:spMkLst>
            <pc:docMk/>
            <pc:sldMk cId="1455645906" sldId="341"/>
            <ac:spMk id="3" creationId="{65859B3D-1821-1EB1-7AAB-EDBB26F80FE1}"/>
          </ac:spMkLst>
        </pc:spChg>
      </pc:sldChg>
      <pc:sldChg chg="del">
        <pc:chgData name="Eirik Eriksen Heen" userId="3e804305-1c07-417a-9ea8-d913585be88f" providerId="ADAL" clId="{466D1BD3-F9F3-41CA-A30E-67BA2761E8EC}" dt="2022-09-08T14:50:22.504" v="0" actId="47"/>
        <pc:sldMkLst>
          <pc:docMk/>
          <pc:sldMk cId="2852258393" sldId="347"/>
        </pc:sldMkLst>
      </pc:sldChg>
      <pc:sldChg chg="modSp mod">
        <pc:chgData name="Eirik Eriksen Heen" userId="3e804305-1c07-417a-9ea8-d913585be88f" providerId="ADAL" clId="{466D1BD3-F9F3-41CA-A30E-67BA2761E8EC}" dt="2022-09-14T21:48:15.109" v="1446" actId="20577"/>
        <pc:sldMkLst>
          <pc:docMk/>
          <pc:sldMk cId="3070045974" sldId="368"/>
        </pc:sldMkLst>
        <pc:spChg chg="mod">
          <ac:chgData name="Eirik Eriksen Heen" userId="3e804305-1c07-417a-9ea8-d913585be88f" providerId="ADAL" clId="{466D1BD3-F9F3-41CA-A30E-67BA2761E8EC}" dt="2022-09-14T21:48:15.109" v="1446" actId="20577"/>
          <ac:spMkLst>
            <pc:docMk/>
            <pc:sldMk cId="3070045974" sldId="368"/>
            <ac:spMk id="3" creationId="{EAACC2FF-1BF3-9C20-9829-E27C52E81EF2}"/>
          </ac:spMkLst>
        </pc:spChg>
      </pc:sldChg>
      <pc:sldChg chg="del">
        <pc:chgData name="Eirik Eriksen Heen" userId="3e804305-1c07-417a-9ea8-d913585be88f" providerId="ADAL" clId="{466D1BD3-F9F3-41CA-A30E-67BA2761E8EC}" dt="2022-09-08T14:50:22.504" v="0" actId="47"/>
        <pc:sldMkLst>
          <pc:docMk/>
          <pc:sldMk cId="3742539599" sldId="387"/>
        </pc:sldMkLst>
      </pc:sldChg>
      <pc:sldChg chg="del">
        <pc:chgData name="Eirik Eriksen Heen" userId="3e804305-1c07-417a-9ea8-d913585be88f" providerId="ADAL" clId="{466D1BD3-F9F3-41CA-A30E-67BA2761E8EC}" dt="2022-09-08T14:50:22.504" v="0" actId="47"/>
        <pc:sldMkLst>
          <pc:docMk/>
          <pc:sldMk cId="3230715516" sldId="492"/>
        </pc:sldMkLst>
      </pc:sldChg>
      <pc:sldChg chg="del">
        <pc:chgData name="Eirik Eriksen Heen" userId="3e804305-1c07-417a-9ea8-d913585be88f" providerId="ADAL" clId="{466D1BD3-F9F3-41CA-A30E-67BA2761E8EC}" dt="2022-09-08T14:50:22.504" v="0" actId="47"/>
        <pc:sldMkLst>
          <pc:docMk/>
          <pc:sldMk cId="3799237219" sldId="494"/>
        </pc:sldMkLst>
      </pc:sldChg>
      <pc:sldChg chg="del">
        <pc:chgData name="Eirik Eriksen Heen" userId="3e804305-1c07-417a-9ea8-d913585be88f" providerId="ADAL" clId="{466D1BD3-F9F3-41CA-A30E-67BA2761E8EC}" dt="2022-09-08T14:50:22.504" v="0" actId="47"/>
        <pc:sldMkLst>
          <pc:docMk/>
          <pc:sldMk cId="933003043" sldId="495"/>
        </pc:sldMkLst>
      </pc:sldChg>
      <pc:sldChg chg="del">
        <pc:chgData name="Eirik Eriksen Heen" userId="3e804305-1c07-417a-9ea8-d913585be88f" providerId="ADAL" clId="{466D1BD3-F9F3-41CA-A30E-67BA2761E8EC}" dt="2022-09-08T14:50:22.504" v="0" actId="47"/>
        <pc:sldMkLst>
          <pc:docMk/>
          <pc:sldMk cId="731891485" sldId="499"/>
        </pc:sldMkLst>
      </pc:sldChg>
      <pc:sldChg chg="del">
        <pc:chgData name="Eirik Eriksen Heen" userId="3e804305-1c07-417a-9ea8-d913585be88f" providerId="ADAL" clId="{466D1BD3-F9F3-41CA-A30E-67BA2761E8EC}" dt="2022-09-08T14:50:22.504" v="0" actId="47"/>
        <pc:sldMkLst>
          <pc:docMk/>
          <pc:sldMk cId="3526811238" sldId="500"/>
        </pc:sldMkLst>
      </pc:sldChg>
      <pc:sldChg chg="del">
        <pc:chgData name="Eirik Eriksen Heen" userId="3e804305-1c07-417a-9ea8-d913585be88f" providerId="ADAL" clId="{466D1BD3-F9F3-41CA-A30E-67BA2761E8EC}" dt="2022-09-08T14:50:22.504" v="0" actId="47"/>
        <pc:sldMkLst>
          <pc:docMk/>
          <pc:sldMk cId="2025638782" sldId="501"/>
        </pc:sldMkLst>
      </pc:sldChg>
      <pc:sldChg chg="del">
        <pc:chgData name="Eirik Eriksen Heen" userId="3e804305-1c07-417a-9ea8-d913585be88f" providerId="ADAL" clId="{466D1BD3-F9F3-41CA-A30E-67BA2761E8EC}" dt="2022-09-08T14:50:22.504" v="0" actId="47"/>
        <pc:sldMkLst>
          <pc:docMk/>
          <pc:sldMk cId="1246423765" sldId="503"/>
        </pc:sldMkLst>
      </pc:sldChg>
      <pc:sldChg chg="del">
        <pc:chgData name="Eirik Eriksen Heen" userId="3e804305-1c07-417a-9ea8-d913585be88f" providerId="ADAL" clId="{466D1BD3-F9F3-41CA-A30E-67BA2761E8EC}" dt="2022-09-08T14:50:22.504" v="0" actId="47"/>
        <pc:sldMkLst>
          <pc:docMk/>
          <pc:sldMk cId="54321029" sldId="504"/>
        </pc:sldMkLst>
      </pc:sldChg>
      <pc:sldChg chg="del">
        <pc:chgData name="Eirik Eriksen Heen" userId="3e804305-1c07-417a-9ea8-d913585be88f" providerId="ADAL" clId="{466D1BD3-F9F3-41CA-A30E-67BA2761E8EC}" dt="2022-09-08T14:50:22.504" v="0" actId="47"/>
        <pc:sldMkLst>
          <pc:docMk/>
          <pc:sldMk cId="1164804958" sldId="505"/>
        </pc:sldMkLst>
      </pc:sldChg>
      <pc:sldChg chg="del">
        <pc:chgData name="Eirik Eriksen Heen" userId="3e804305-1c07-417a-9ea8-d913585be88f" providerId="ADAL" clId="{466D1BD3-F9F3-41CA-A30E-67BA2761E8EC}" dt="2022-09-08T14:50:22.504" v="0" actId="47"/>
        <pc:sldMkLst>
          <pc:docMk/>
          <pc:sldMk cId="3276439136" sldId="506"/>
        </pc:sldMkLst>
      </pc:sldChg>
      <pc:sldChg chg="del">
        <pc:chgData name="Eirik Eriksen Heen" userId="3e804305-1c07-417a-9ea8-d913585be88f" providerId="ADAL" clId="{466D1BD3-F9F3-41CA-A30E-67BA2761E8EC}" dt="2022-09-08T14:50:22.504" v="0" actId="47"/>
        <pc:sldMkLst>
          <pc:docMk/>
          <pc:sldMk cId="808172847" sldId="507"/>
        </pc:sldMkLst>
      </pc:sldChg>
      <pc:sldChg chg="del">
        <pc:chgData name="Eirik Eriksen Heen" userId="3e804305-1c07-417a-9ea8-d913585be88f" providerId="ADAL" clId="{466D1BD3-F9F3-41CA-A30E-67BA2761E8EC}" dt="2022-09-08T14:50:22.504" v="0" actId="47"/>
        <pc:sldMkLst>
          <pc:docMk/>
          <pc:sldMk cId="3096971789" sldId="508"/>
        </pc:sldMkLst>
      </pc:sldChg>
      <pc:sldChg chg="del">
        <pc:chgData name="Eirik Eriksen Heen" userId="3e804305-1c07-417a-9ea8-d913585be88f" providerId="ADAL" clId="{466D1BD3-F9F3-41CA-A30E-67BA2761E8EC}" dt="2022-09-08T14:50:22.504" v="0" actId="47"/>
        <pc:sldMkLst>
          <pc:docMk/>
          <pc:sldMk cId="2277771056" sldId="509"/>
        </pc:sldMkLst>
      </pc:sldChg>
    </pc:docChg>
  </pc:docChgLst>
  <pc:docChgLst>
    <pc:chgData name="Eirik Eriksen Heen" userId="3e804305-1c07-417a-9ea8-d913585be88f" providerId="ADAL" clId="{496865FF-AD8B-491E-B5D4-8A3D30FBAD9E}"/>
    <pc:docChg chg="undo custSel addSld delSld modSld">
      <pc:chgData name="Eirik Eriksen Heen" userId="3e804305-1c07-417a-9ea8-d913585be88f" providerId="ADAL" clId="{496865FF-AD8B-491E-B5D4-8A3D30FBAD9E}" dt="2022-09-19T07:56:45.397" v="730" actId="114"/>
      <pc:docMkLst>
        <pc:docMk/>
      </pc:docMkLst>
      <pc:sldChg chg="modSp mod">
        <pc:chgData name="Eirik Eriksen Heen" userId="3e804305-1c07-417a-9ea8-d913585be88f" providerId="ADAL" clId="{496865FF-AD8B-491E-B5D4-8A3D30FBAD9E}" dt="2022-09-19T07:44:53.977" v="727" actId="313"/>
        <pc:sldMkLst>
          <pc:docMk/>
          <pc:sldMk cId="0" sldId="258"/>
        </pc:sldMkLst>
        <pc:spChg chg="mod">
          <ac:chgData name="Eirik Eriksen Heen" userId="3e804305-1c07-417a-9ea8-d913585be88f" providerId="ADAL" clId="{496865FF-AD8B-491E-B5D4-8A3D30FBAD9E}" dt="2022-09-19T07:44:53.977" v="727" actId="313"/>
          <ac:spMkLst>
            <pc:docMk/>
            <pc:sldMk cId="0" sldId="258"/>
            <ac:spMk id="4" creationId="{00000000-0000-0000-0000-000000000000}"/>
          </ac:spMkLst>
        </pc:spChg>
      </pc:sldChg>
      <pc:sldChg chg="modSp add del mod">
        <pc:chgData name="Eirik Eriksen Heen" userId="3e804305-1c07-417a-9ea8-d913585be88f" providerId="ADAL" clId="{496865FF-AD8B-491E-B5D4-8A3D30FBAD9E}" dt="2022-09-19T07:05:12.374" v="130" actId="20577"/>
        <pc:sldMkLst>
          <pc:docMk/>
          <pc:sldMk cId="1396307956" sldId="340"/>
        </pc:sldMkLst>
        <pc:spChg chg="mod">
          <ac:chgData name="Eirik Eriksen Heen" userId="3e804305-1c07-417a-9ea8-d913585be88f" providerId="ADAL" clId="{496865FF-AD8B-491E-B5D4-8A3D30FBAD9E}" dt="2022-09-19T07:05:12.374" v="130" actId="20577"/>
          <ac:spMkLst>
            <pc:docMk/>
            <pc:sldMk cId="1396307956" sldId="340"/>
            <ac:spMk id="3" creationId="{56CEF2A0-DB8C-C0DD-7BDD-D95301723CB4}"/>
          </ac:spMkLst>
        </pc:spChg>
      </pc:sldChg>
      <pc:sldChg chg="modSp mod">
        <pc:chgData name="Eirik Eriksen Heen" userId="3e804305-1c07-417a-9ea8-d913585be88f" providerId="ADAL" clId="{496865FF-AD8B-491E-B5D4-8A3D30FBAD9E}" dt="2022-09-19T06:57:29.689" v="0" actId="313"/>
        <pc:sldMkLst>
          <pc:docMk/>
          <pc:sldMk cId="3070045974" sldId="368"/>
        </pc:sldMkLst>
        <pc:spChg chg="mod">
          <ac:chgData name="Eirik Eriksen Heen" userId="3e804305-1c07-417a-9ea8-d913585be88f" providerId="ADAL" clId="{496865FF-AD8B-491E-B5D4-8A3D30FBAD9E}" dt="2022-09-19T06:57:29.689" v="0" actId="313"/>
          <ac:spMkLst>
            <pc:docMk/>
            <pc:sldMk cId="3070045974" sldId="368"/>
            <ac:spMk id="3" creationId="{EAACC2FF-1BF3-9C20-9829-E27C52E81EF2}"/>
          </ac:spMkLst>
        </pc:spChg>
      </pc:sldChg>
      <pc:sldChg chg="modSp mod">
        <pc:chgData name="Eirik Eriksen Heen" userId="3e804305-1c07-417a-9ea8-d913585be88f" providerId="ADAL" clId="{496865FF-AD8B-491E-B5D4-8A3D30FBAD9E}" dt="2022-09-19T06:57:51.793" v="2" actId="20577"/>
        <pc:sldMkLst>
          <pc:docMk/>
          <pc:sldMk cId="1594197203" sldId="369"/>
        </pc:sldMkLst>
        <pc:spChg chg="mod">
          <ac:chgData name="Eirik Eriksen Heen" userId="3e804305-1c07-417a-9ea8-d913585be88f" providerId="ADAL" clId="{496865FF-AD8B-491E-B5D4-8A3D30FBAD9E}" dt="2022-09-19T06:57:51.793" v="2" actId="20577"/>
          <ac:spMkLst>
            <pc:docMk/>
            <pc:sldMk cId="1594197203" sldId="369"/>
            <ac:spMk id="3" creationId="{EAACC2FF-1BF3-9C20-9829-E27C52E81EF2}"/>
          </ac:spMkLst>
        </pc:spChg>
      </pc:sldChg>
      <pc:sldChg chg="modSp mod">
        <pc:chgData name="Eirik Eriksen Heen" userId="3e804305-1c07-417a-9ea8-d913585be88f" providerId="ADAL" clId="{496865FF-AD8B-491E-B5D4-8A3D30FBAD9E}" dt="2022-09-19T07:56:45.397" v="730" actId="114"/>
        <pc:sldMkLst>
          <pc:docMk/>
          <pc:sldMk cId="2782480800" sldId="372"/>
        </pc:sldMkLst>
        <pc:spChg chg="mod">
          <ac:chgData name="Eirik Eriksen Heen" userId="3e804305-1c07-417a-9ea8-d913585be88f" providerId="ADAL" clId="{496865FF-AD8B-491E-B5D4-8A3D30FBAD9E}" dt="2022-09-19T07:56:45.397" v="730" actId="114"/>
          <ac:spMkLst>
            <pc:docMk/>
            <pc:sldMk cId="2782480800" sldId="372"/>
            <ac:spMk id="3" creationId="{91D247B1-A070-E750-5D3B-774742F53B71}"/>
          </ac:spMkLst>
        </pc:spChg>
      </pc:sldChg>
      <pc:sldChg chg="modSp mod">
        <pc:chgData name="Eirik Eriksen Heen" userId="3e804305-1c07-417a-9ea8-d913585be88f" providerId="ADAL" clId="{496865FF-AD8B-491E-B5D4-8A3D30FBAD9E}" dt="2022-09-19T07:42:52.204" v="726" actId="20577"/>
        <pc:sldMkLst>
          <pc:docMk/>
          <pc:sldMk cId="3049259661" sldId="378"/>
        </pc:sldMkLst>
        <pc:spChg chg="mod">
          <ac:chgData name="Eirik Eriksen Heen" userId="3e804305-1c07-417a-9ea8-d913585be88f" providerId="ADAL" clId="{496865FF-AD8B-491E-B5D4-8A3D30FBAD9E}" dt="2022-09-19T07:42:52.204" v="726" actId="20577"/>
          <ac:spMkLst>
            <pc:docMk/>
            <pc:sldMk cId="3049259661" sldId="378"/>
            <ac:spMk id="3" creationId="{30771F56-B66D-73C7-4A5D-E4DD7CCCE6A0}"/>
          </ac:spMkLst>
        </pc:spChg>
      </pc:sldChg>
      <pc:sldChg chg="modSp mod">
        <pc:chgData name="Eirik Eriksen Heen" userId="3e804305-1c07-417a-9ea8-d913585be88f" providerId="ADAL" clId="{496865FF-AD8B-491E-B5D4-8A3D30FBAD9E}" dt="2022-09-19T07:03:13.455" v="31" actId="20577"/>
        <pc:sldMkLst>
          <pc:docMk/>
          <pc:sldMk cId="3492751671" sldId="442"/>
        </pc:sldMkLst>
        <pc:spChg chg="mod">
          <ac:chgData name="Eirik Eriksen Heen" userId="3e804305-1c07-417a-9ea8-d913585be88f" providerId="ADAL" clId="{496865FF-AD8B-491E-B5D4-8A3D30FBAD9E}" dt="2022-09-19T07:03:13.455" v="31" actId="20577"/>
          <ac:spMkLst>
            <pc:docMk/>
            <pc:sldMk cId="3492751671" sldId="442"/>
            <ac:spMk id="3" creationId="{9982583C-CD5D-37B1-F73E-C37F5D068C14}"/>
          </ac:spMkLst>
        </pc:spChg>
      </pc:sldChg>
      <pc:sldChg chg="modSp new mod">
        <pc:chgData name="Eirik Eriksen Heen" userId="3e804305-1c07-417a-9ea8-d913585be88f" providerId="ADAL" clId="{496865FF-AD8B-491E-B5D4-8A3D30FBAD9E}" dt="2022-09-19T07:32:28.609" v="718" actId="313"/>
        <pc:sldMkLst>
          <pc:docMk/>
          <pc:sldMk cId="3228198806" sldId="444"/>
        </pc:sldMkLst>
        <pc:spChg chg="mod">
          <ac:chgData name="Eirik Eriksen Heen" userId="3e804305-1c07-417a-9ea8-d913585be88f" providerId="ADAL" clId="{496865FF-AD8B-491E-B5D4-8A3D30FBAD9E}" dt="2022-09-19T07:26:37.261" v="218" actId="20577"/>
          <ac:spMkLst>
            <pc:docMk/>
            <pc:sldMk cId="3228198806" sldId="444"/>
            <ac:spMk id="2" creationId="{8672035A-12DF-60F2-5331-56271D51C350}"/>
          </ac:spMkLst>
        </pc:spChg>
        <pc:spChg chg="mod">
          <ac:chgData name="Eirik Eriksen Heen" userId="3e804305-1c07-417a-9ea8-d913585be88f" providerId="ADAL" clId="{496865FF-AD8B-491E-B5D4-8A3D30FBAD9E}" dt="2022-09-19T07:32:28.609" v="718" actId="313"/>
          <ac:spMkLst>
            <pc:docMk/>
            <pc:sldMk cId="3228198806" sldId="444"/>
            <ac:spMk id="3" creationId="{62E1E84B-71DF-8969-1000-D4BD1916D799}"/>
          </ac:spMkLst>
        </pc:spChg>
      </pc:sldChg>
      <pc:sldChg chg="addSp modSp new mod">
        <pc:chgData name="Eirik Eriksen Heen" userId="3e804305-1c07-417a-9ea8-d913585be88f" providerId="ADAL" clId="{496865FF-AD8B-491E-B5D4-8A3D30FBAD9E}" dt="2022-09-19T07:32:06.129" v="676" actId="14100"/>
        <pc:sldMkLst>
          <pc:docMk/>
          <pc:sldMk cId="4074709607" sldId="445"/>
        </pc:sldMkLst>
        <pc:spChg chg="add">
          <ac:chgData name="Eirik Eriksen Heen" userId="3e804305-1c07-417a-9ea8-d913585be88f" providerId="ADAL" clId="{496865FF-AD8B-491E-B5D4-8A3D30FBAD9E}" dt="2022-09-19T07:30:18.730" v="641"/>
          <ac:spMkLst>
            <pc:docMk/>
            <pc:sldMk cId="4074709607" sldId="445"/>
            <ac:spMk id="4" creationId="{581E5155-F26F-8C66-A8FB-57756580B671}"/>
          </ac:spMkLst>
        </pc:spChg>
        <pc:spChg chg="add mod">
          <ac:chgData name="Eirik Eriksen Heen" userId="3e804305-1c07-417a-9ea8-d913585be88f" providerId="ADAL" clId="{496865FF-AD8B-491E-B5D4-8A3D30FBAD9E}" dt="2022-09-19T07:32:06.129" v="676" actId="14100"/>
          <ac:spMkLst>
            <pc:docMk/>
            <pc:sldMk cId="4074709607" sldId="445"/>
            <ac:spMk id="13" creationId="{CDBF7EA7-C74F-C6E1-1195-19A6CDA58D0B}"/>
          </ac:spMkLst>
        </pc:spChg>
        <pc:picChg chg="add">
          <ac:chgData name="Eirik Eriksen Heen" userId="3e804305-1c07-417a-9ea8-d913585be88f" providerId="ADAL" clId="{496865FF-AD8B-491E-B5D4-8A3D30FBAD9E}" dt="2022-09-19T07:30:33.047" v="642" actId="22"/>
          <ac:picMkLst>
            <pc:docMk/>
            <pc:sldMk cId="4074709607" sldId="445"/>
            <ac:picMk id="6" creationId="{80A4DC2D-E649-1D61-E238-E8FFD239F1D0}"/>
          </ac:picMkLst>
        </pc:picChg>
        <pc:cxnChg chg="add mod">
          <ac:chgData name="Eirik Eriksen Heen" userId="3e804305-1c07-417a-9ea8-d913585be88f" providerId="ADAL" clId="{496865FF-AD8B-491E-B5D4-8A3D30FBAD9E}" dt="2022-09-19T07:31:07.128" v="644" actId="13822"/>
          <ac:cxnSpMkLst>
            <pc:docMk/>
            <pc:sldMk cId="4074709607" sldId="445"/>
            <ac:cxnSpMk id="8" creationId="{A2DDB6B4-0C0B-9BBA-E514-005C7FA4A592}"/>
          </ac:cxnSpMkLst>
        </pc:cxnChg>
        <pc:cxnChg chg="add mod">
          <ac:chgData name="Eirik Eriksen Heen" userId="3e804305-1c07-417a-9ea8-d913585be88f" providerId="ADAL" clId="{496865FF-AD8B-491E-B5D4-8A3D30FBAD9E}" dt="2022-09-19T07:31:23.405" v="646" actId="13822"/>
          <ac:cxnSpMkLst>
            <pc:docMk/>
            <pc:sldMk cId="4074709607" sldId="445"/>
            <ac:cxnSpMk id="10" creationId="{DB9FE11C-D664-304F-A590-2E160D54B4B7}"/>
          </ac:cxnSpMkLst>
        </pc:cxnChg>
        <pc:cxnChg chg="add mod">
          <ac:chgData name="Eirik Eriksen Heen" userId="3e804305-1c07-417a-9ea8-d913585be88f" providerId="ADAL" clId="{496865FF-AD8B-491E-B5D4-8A3D30FBAD9E}" dt="2022-09-19T07:31:33.219" v="648" actId="13822"/>
          <ac:cxnSpMkLst>
            <pc:docMk/>
            <pc:sldMk cId="4074709607" sldId="445"/>
            <ac:cxnSpMk id="12" creationId="{BDEEB5AB-51F7-FA6E-111B-7B71C60D6B0F}"/>
          </ac:cxnSpMkLst>
        </pc:cxnChg>
      </pc:sldChg>
      <pc:sldChg chg="delSp add mod">
        <pc:chgData name="Eirik Eriksen Heen" userId="3e804305-1c07-417a-9ea8-d913585be88f" providerId="ADAL" clId="{496865FF-AD8B-491E-B5D4-8A3D30FBAD9E}" dt="2022-09-19T07:33:49.947" v="723" actId="478"/>
        <pc:sldMkLst>
          <pc:docMk/>
          <pc:sldMk cId="2144408243" sldId="446"/>
        </pc:sldMkLst>
        <pc:spChg chg="del">
          <ac:chgData name="Eirik Eriksen Heen" userId="3e804305-1c07-417a-9ea8-d913585be88f" providerId="ADAL" clId="{496865FF-AD8B-491E-B5D4-8A3D30FBAD9E}" dt="2022-09-19T07:33:47.663" v="721" actId="478"/>
          <ac:spMkLst>
            <pc:docMk/>
            <pc:sldMk cId="2144408243" sldId="446"/>
            <ac:spMk id="13" creationId="{CDBF7EA7-C74F-C6E1-1195-19A6CDA58D0B}"/>
          </ac:spMkLst>
        </pc:spChg>
        <pc:cxnChg chg="del">
          <ac:chgData name="Eirik Eriksen Heen" userId="3e804305-1c07-417a-9ea8-d913585be88f" providerId="ADAL" clId="{496865FF-AD8B-491E-B5D4-8A3D30FBAD9E}" dt="2022-09-19T07:33:49.947" v="723" actId="478"/>
          <ac:cxnSpMkLst>
            <pc:docMk/>
            <pc:sldMk cId="2144408243" sldId="446"/>
            <ac:cxnSpMk id="8" creationId="{A2DDB6B4-0C0B-9BBA-E514-005C7FA4A592}"/>
          </ac:cxnSpMkLst>
        </pc:cxnChg>
        <pc:cxnChg chg="del">
          <ac:chgData name="Eirik Eriksen Heen" userId="3e804305-1c07-417a-9ea8-d913585be88f" providerId="ADAL" clId="{496865FF-AD8B-491E-B5D4-8A3D30FBAD9E}" dt="2022-09-19T07:33:48.698" v="722" actId="478"/>
          <ac:cxnSpMkLst>
            <pc:docMk/>
            <pc:sldMk cId="2144408243" sldId="446"/>
            <ac:cxnSpMk id="10" creationId="{DB9FE11C-D664-304F-A590-2E160D54B4B7}"/>
          </ac:cxnSpMkLst>
        </pc:cxnChg>
        <pc:cxnChg chg="del">
          <ac:chgData name="Eirik Eriksen Heen" userId="3e804305-1c07-417a-9ea8-d913585be88f" providerId="ADAL" clId="{496865FF-AD8B-491E-B5D4-8A3D30FBAD9E}" dt="2022-09-19T07:33:44.014" v="720" actId="478"/>
          <ac:cxnSpMkLst>
            <pc:docMk/>
            <pc:sldMk cId="2144408243" sldId="446"/>
            <ac:cxnSpMk id="12" creationId="{BDEEB5AB-51F7-FA6E-111B-7B71C60D6B0F}"/>
          </ac:cxnSpMkLst>
        </pc:cxnChg>
      </pc:sldChg>
    </pc:docChg>
  </pc:docChgLst>
  <pc:docChgLst>
    <pc:chgData name="Eirik Eriksen Heen" userId="3e804305-1c07-417a-9ea8-d913585be88f" providerId="ADAL" clId="{6E6FD6ED-8293-4657-B387-3FCACE7AE227}"/>
    <pc:docChg chg="undo custSel addSld delSld modSld sldOrd">
      <pc:chgData name="Eirik Eriksen Heen" userId="3e804305-1c07-417a-9ea8-d913585be88f" providerId="ADAL" clId="{6E6FD6ED-8293-4657-B387-3FCACE7AE227}" dt="2022-09-15T07:30:17.815" v="3136"/>
      <pc:docMkLst>
        <pc:docMk/>
      </pc:docMkLst>
      <pc:sldChg chg="del">
        <pc:chgData name="Eirik Eriksen Heen" userId="3e804305-1c07-417a-9ea8-d913585be88f" providerId="ADAL" clId="{6E6FD6ED-8293-4657-B387-3FCACE7AE227}" dt="2022-09-14T11:41:20.657" v="654" actId="47"/>
        <pc:sldMkLst>
          <pc:docMk/>
          <pc:sldMk cId="2416765834" sldId="259"/>
        </pc:sldMkLst>
      </pc:sldChg>
      <pc:sldChg chg="del">
        <pc:chgData name="Eirik Eriksen Heen" userId="3e804305-1c07-417a-9ea8-d913585be88f" providerId="ADAL" clId="{6E6FD6ED-8293-4657-B387-3FCACE7AE227}" dt="2022-09-14T11:41:20.657" v="654" actId="47"/>
        <pc:sldMkLst>
          <pc:docMk/>
          <pc:sldMk cId="3587531371" sldId="260"/>
        </pc:sldMkLst>
      </pc:sldChg>
      <pc:sldChg chg="modSp mod">
        <pc:chgData name="Eirik Eriksen Heen" userId="3e804305-1c07-417a-9ea8-d913585be88f" providerId="ADAL" clId="{6E6FD6ED-8293-4657-B387-3FCACE7AE227}" dt="2022-09-14T11:32:36.665" v="402" actId="20577"/>
        <pc:sldMkLst>
          <pc:docMk/>
          <pc:sldMk cId="3243048363" sldId="304"/>
        </pc:sldMkLst>
        <pc:spChg chg="mod">
          <ac:chgData name="Eirik Eriksen Heen" userId="3e804305-1c07-417a-9ea8-d913585be88f" providerId="ADAL" clId="{6E6FD6ED-8293-4657-B387-3FCACE7AE227}" dt="2022-09-14T11:32:36.665" v="402" actId="20577"/>
          <ac:spMkLst>
            <pc:docMk/>
            <pc:sldMk cId="3243048363" sldId="304"/>
            <ac:spMk id="3" creationId="{00000000-0000-0000-0000-000000000000}"/>
          </ac:spMkLst>
        </pc:spChg>
      </pc:sldChg>
      <pc:sldChg chg="delSp mod">
        <pc:chgData name="Eirik Eriksen Heen" userId="3e804305-1c07-417a-9ea8-d913585be88f" providerId="ADAL" clId="{6E6FD6ED-8293-4657-B387-3FCACE7AE227}" dt="2022-09-14T11:30:21.281" v="382" actId="478"/>
        <pc:sldMkLst>
          <pc:docMk/>
          <pc:sldMk cId="1707539576" sldId="305"/>
        </pc:sldMkLst>
        <pc:inkChg chg="del">
          <ac:chgData name="Eirik Eriksen Heen" userId="3e804305-1c07-417a-9ea8-d913585be88f" providerId="ADAL" clId="{6E6FD6ED-8293-4657-B387-3FCACE7AE227}" dt="2022-09-14T11:30:21.281" v="382" actId="478"/>
          <ac:inkMkLst>
            <pc:docMk/>
            <pc:sldMk cId="1707539576" sldId="305"/>
            <ac:inkMk id="4" creationId="{00000000-0000-0000-0000-000000000000}"/>
          </ac:inkMkLst>
        </pc:inkChg>
      </pc:sldChg>
      <pc:sldChg chg="del">
        <pc:chgData name="Eirik Eriksen Heen" userId="3e804305-1c07-417a-9ea8-d913585be88f" providerId="ADAL" clId="{6E6FD6ED-8293-4657-B387-3FCACE7AE227}" dt="2022-09-14T11:40:25.816" v="653" actId="47"/>
        <pc:sldMkLst>
          <pc:docMk/>
          <pc:sldMk cId="4294244909" sldId="308"/>
        </pc:sldMkLst>
      </pc:sldChg>
      <pc:sldChg chg="delSp modSp mod modAnim">
        <pc:chgData name="Eirik Eriksen Heen" userId="3e804305-1c07-417a-9ea8-d913585be88f" providerId="ADAL" clId="{6E6FD6ED-8293-4657-B387-3FCACE7AE227}" dt="2022-09-14T11:34:35.624" v="411" actId="20577"/>
        <pc:sldMkLst>
          <pc:docMk/>
          <pc:sldMk cId="1837332032" sldId="313"/>
        </pc:sldMkLst>
        <pc:spChg chg="mod">
          <ac:chgData name="Eirik Eriksen Heen" userId="3e804305-1c07-417a-9ea8-d913585be88f" providerId="ADAL" clId="{6E6FD6ED-8293-4657-B387-3FCACE7AE227}" dt="2022-09-14T11:34:35.624" v="411" actId="20577"/>
          <ac:spMkLst>
            <pc:docMk/>
            <pc:sldMk cId="1837332032" sldId="313"/>
            <ac:spMk id="3" creationId="{00000000-0000-0000-0000-000000000000}"/>
          </ac:spMkLst>
        </pc:spChg>
        <pc:inkChg chg="del">
          <ac:chgData name="Eirik Eriksen Heen" userId="3e804305-1c07-417a-9ea8-d913585be88f" providerId="ADAL" clId="{6E6FD6ED-8293-4657-B387-3FCACE7AE227}" dt="2022-09-14T11:31:39.314" v="383" actId="478"/>
          <ac:inkMkLst>
            <pc:docMk/>
            <pc:sldMk cId="1837332032" sldId="313"/>
            <ac:inkMk id="4" creationId="{00000000-0000-0000-0000-000000000000}"/>
          </ac:inkMkLst>
        </pc:inkChg>
      </pc:sldChg>
      <pc:sldChg chg="delSp modSp mod">
        <pc:chgData name="Eirik Eriksen Heen" userId="3e804305-1c07-417a-9ea8-d913585be88f" providerId="ADAL" clId="{6E6FD6ED-8293-4657-B387-3FCACE7AE227}" dt="2022-09-14T13:28:19.426" v="1633" actId="27636"/>
        <pc:sldMkLst>
          <pc:docMk/>
          <pc:sldMk cId="3234678173" sldId="314"/>
        </pc:sldMkLst>
        <pc:spChg chg="mod">
          <ac:chgData name="Eirik Eriksen Heen" userId="3e804305-1c07-417a-9ea8-d913585be88f" providerId="ADAL" clId="{6E6FD6ED-8293-4657-B387-3FCACE7AE227}" dt="2022-09-14T13:28:19.426" v="1633" actId="27636"/>
          <ac:spMkLst>
            <pc:docMk/>
            <pc:sldMk cId="3234678173" sldId="314"/>
            <ac:spMk id="3" creationId="{00000000-0000-0000-0000-000000000000}"/>
          </ac:spMkLst>
        </pc:spChg>
        <pc:inkChg chg="del">
          <ac:chgData name="Eirik Eriksen Heen" userId="3e804305-1c07-417a-9ea8-d913585be88f" providerId="ADAL" clId="{6E6FD6ED-8293-4657-B387-3FCACE7AE227}" dt="2022-09-14T11:31:49.398" v="384" actId="478"/>
          <ac:inkMkLst>
            <pc:docMk/>
            <pc:sldMk cId="3234678173" sldId="314"/>
            <ac:inkMk id="4" creationId="{00000000-0000-0000-0000-000000000000}"/>
          </ac:inkMkLst>
        </pc:inkChg>
      </pc:sldChg>
      <pc:sldChg chg="delSp mod">
        <pc:chgData name="Eirik Eriksen Heen" userId="3e804305-1c07-417a-9ea8-d913585be88f" providerId="ADAL" clId="{6E6FD6ED-8293-4657-B387-3FCACE7AE227}" dt="2022-09-14T11:42:06.633" v="662" actId="478"/>
        <pc:sldMkLst>
          <pc:docMk/>
          <pc:sldMk cId="1116071423" sldId="315"/>
        </pc:sldMkLst>
        <pc:inkChg chg="del">
          <ac:chgData name="Eirik Eriksen Heen" userId="3e804305-1c07-417a-9ea8-d913585be88f" providerId="ADAL" clId="{6E6FD6ED-8293-4657-B387-3FCACE7AE227}" dt="2022-09-14T11:42:06.633" v="662" actId="478"/>
          <ac:inkMkLst>
            <pc:docMk/>
            <pc:sldMk cId="1116071423" sldId="315"/>
            <ac:inkMk id="3" creationId="{00000000-0000-0000-0000-000000000000}"/>
          </ac:inkMkLst>
        </pc:inkChg>
      </pc:sldChg>
      <pc:sldChg chg="delSp mod delAnim">
        <pc:chgData name="Eirik Eriksen Heen" userId="3e804305-1c07-417a-9ea8-d913585be88f" providerId="ADAL" clId="{6E6FD6ED-8293-4657-B387-3FCACE7AE227}" dt="2022-09-14T11:41:30.625" v="657" actId="478"/>
        <pc:sldMkLst>
          <pc:docMk/>
          <pc:sldMk cId="4205983392" sldId="331"/>
        </pc:sldMkLst>
        <pc:spChg chg="del">
          <ac:chgData name="Eirik Eriksen Heen" userId="3e804305-1c07-417a-9ea8-d913585be88f" providerId="ADAL" clId="{6E6FD6ED-8293-4657-B387-3FCACE7AE227}" dt="2022-09-14T11:41:30.625" v="657" actId="478"/>
          <ac:spMkLst>
            <pc:docMk/>
            <pc:sldMk cId="4205983392" sldId="331"/>
            <ac:spMk id="5" creationId="{00000000-0000-0000-0000-000000000000}"/>
          </ac:spMkLst>
        </pc:spChg>
        <pc:spChg chg="del">
          <ac:chgData name="Eirik Eriksen Heen" userId="3e804305-1c07-417a-9ea8-d913585be88f" providerId="ADAL" clId="{6E6FD6ED-8293-4657-B387-3FCACE7AE227}" dt="2022-09-14T11:41:29.092" v="656" actId="478"/>
          <ac:spMkLst>
            <pc:docMk/>
            <pc:sldMk cId="4205983392" sldId="331"/>
            <ac:spMk id="7" creationId="{00000000-0000-0000-0000-000000000000}"/>
          </ac:spMkLst>
        </pc:spChg>
        <pc:spChg chg="del">
          <ac:chgData name="Eirik Eriksen Heen" userId="3e804305-1c07-417a-9ea8-d913585be88f" providerId="ADAL" clId="{6E6FD6ED-8293-4657-B387-3FCACE7AE227}" dt="2022-09-14T11:41:28.275" v="655" actId="478"/>
          <ac:spMkLst>
            <pc:docMk/>
            <pc:sldMk cId="4205983392" sldId="331"/>
            <ac:spMk id="9" creationId="{00000000-0000-0000-0000-000000000000}"/>
          </ac:spMkLst>
        </pc:spChg>
      </pc:sldChg>
      <pc:sldChg chg="delSp mod delAnim">
        <pc:chgData name="Eirik Eriksen Heen" userId="3e804305-1c07-417a-9ea8-d913585be88f" providerId="ADAL" clId="{6E6FD6ED-8293-4657-B387-3FCACE7AE227}" dt="2022-09-14T11:41:38.675" v="661" actId="478"/>
        <pc:sldMkLst>
          <pc:docMk/>
          <pc:sldMk cId="3723712343" sldId="332"/>
        </pc:sldMkLst>
        <pc:spChg chg="del">
          <ac:chgData name="Eirik Eriksen Heen" userId="3e804305-1c07-417a-9ea8-d913585be88f" providerId="ADAL" clId="{6E6FD6ED-8293-4657-B387-3FCACE7AE227}" dt="2022-09-14T11:41:37.546" v="660" actId="478"/>
          <ac:spMkLst>
            <pc:docMk/>
            <pc:sldMk cId="3723712343" sldId="332"/>
            <ac:spMk id="5" creationId="{00000000-0000-0000-0000-000000000000}"/>
          </ac:spMkLst>
        </pc:spChg>
        <pc:spChg chg="del">
          <ac:chgData name="Eirik Eriksen Heen" userId="3e804305-1c07-417a-9ea8-d913585be88f" providerId="ADAL" clId="{6E6FD6ED-8293-4657-B387-3FCACE7AE227}" dt="2022-09-14T11:41:38.675" v="661" actId="478"/>
          <ac:spMkLst>
            <pc:docMk/>
            <pc:sldMk cId="3723712343" sldId="332"/>
            <ac:spMk id="7" creationId="{00000000-0000-0000-0000-000000000000}"/>
          </ac:spMkLst>
        </pc:spChg>
        <pc:spChg chg="del">
          <ac:chgData name="Eirik Eriksen Heen" userId="3e804305-1c07-417a-9ea8-d913585be88f" providerId="ADAL" clId="{6E6FD6ED-8293-4657-B387-3FCACE7AE227}" dt="2022-09-14T11:41:36.938" v="659" actId="478"/>
          <ac:spMkLst>
            <pc:docMk/>
            <pc:sldMk cId="3723712343" sldId="332"/>
            <ac:spMk id="8" creationId="{00000000-0000-0000-0000-000000000000}"/>
          </ac:spMkLst>
        </pc:spChg>
        <pc:spChg chg="del">
          <ac:chgData name="Eirik Eriksen Heen" userId="3e804305-1c07-417a-9ea8-d913585be88f" providerId="ADAL" clId="{6E6FD6ED-8293-4657-B387-3FCACE7AE227}" dt="2022-09-14T11:41:36.057" v="658" actId="478"/>
          <ac:spMkLst>
            <pc:docMk/>
            <pc:sldMk cId="3723712343" sldId="332"/>
            <ac:spMk id="9" creationId="{00000000-0000-0000-0000-000000000000}"/>
          </ac:spMkLst>
        </pc:spChg>
      </pc:sldChg>
      <pc:sldChg chg="modSp del mod">
        <pc:chgData name="Eirik Eriksen Heen" userId="3e804305-1c07-417a-9ea8-d913585be88f" providerId="ADAL" clId="{6E6FD6ED-8293-4657-B387-3FCACE7AE227}" dt="2022-09-14T13:04:54.667" v="1437" actId="2696"/>
        <pc:sldMkLst>
          <pc:docMk/>
          <pc:sldMk cId="1321950208" sldId="333"/>
        </pc:sldMkLst>
        <pc:spChg chg="mod">
          <ac:chgData name="Eirik Eriksen Heen" userId="3e804305-1c07-417a-9ea8-d913585be88f" providerId="ADAL" clId="{6E6FD6ED-8293-4657-B387-3FCACE7AE227}" dt="2022-09-14T11:49:30.244" v="688" actId="20577"/>
          <ac:spMkLst>
            <pc:docMk/>
            <pc:sldMk cId="1321950208" sldId="333"/>
            <ac:spMk id="2" creationId="{6AC60422-A5C7-6B98-C3FC-465EA30F5DDD}"/>
          </ac:spMkLst>
        </pc:spChg>
      </pc:sldChg>
      <pc:sldChg chg="addSp delSp modSp mod">
        <pc:chgData name="Eirik Eriksen Heen" userId="3e804305-1c07-417a-9ea8-d913585be88f" providerId="ADAL" clId="{6E6FD6ED-8293-4657-B387-3FCACE7AE227}" dt="2022-09-14T14:01:19.412" v="2400" actId="20577"/>
        <pc:sldMkLst>
          <pc:docMk/>
          <pc:sldMk cId="1855499428" sldId="335"/>
        </pc:sldMkLst>
        <pc:spChg chg="mod">
          <ac:chgData name="Eirik Eriksen Heen" userId="3e804305-1c07-417a-9ea8-d913585be88f" providerId="ADAL" clId="{6E6FD6ED-8293-4657-B387-3FCACE7AE227}" dt="2022-09-14T13:47:40.444" v="2199" actId="20577"/>
          <ac:spMkLst>
            <pc:docMk/>
            <pc:sldMk cId="1855499428" sldId="335"/>
            <ac:spMk id="2" creationId="{9E743C26-1E7A-2632-511B-963D9BFD0CA2}"/>
          </ac:spMkLst>
        </pc:spChg>
        <pc:spChg chg="mod">
          <ac:chgData name="Eirik Eriksen Heen" userId="3e804305-1c07-417a-9ea8-d913585be88f" providerId="ADAL" clId="{6E6FD6ED-8293-4657-B387-3FCACE7AE227}" dt="2022-09-14T14:01:19.412" v="2400" actId="20577"/>
          <ac:spMkLst>
            <pc:docMk/>
            <pc:sldMk cId="1855499428" sldId="335"/>
            <ac:spMk id="3" creationId="{134A848A-44C5-57F2-1BD9-98BB5665DD5F}"/>
          </ac:spMkLst>
        </pc:spChg>
        <pc:spChg chg="del">
          <ac:chgData name="Eirik Eriksen Heen" userId="3e804305-1c07-417a-9ea8-d913585be88f" providerId="ADAL" clId="{6E6FD6ED-8293-4657-B387-3FCACE7AE227}" dt="2022-09-14T13:24:49.845" v="1503" actId="478"/>
          <ac:spMkLst>
            <pc:docMk/>
            <pc:sldMk cId="1855499428" sldId="335"/>
            <ac:spMk id="5" creationId="{74492031-1052-51B4-25A9-B87639E3F9CF}"/>
          </ac:spMkLst>
        </pc:spChg>
        <pc:picChg chg="add mod">
          <ac:chgData name="Eirik Eriksen Heen" userId="3e804305-1c07-417a-9ea8-d913585be88f" providerId="ADAL" clId="{6E6FD6ED-8293-4657-B387-3FCACE7AE227}" dt="2022-09-14T13:47:57.408" v="2204" actId="167"/>
          <ac:picMkLst>
            <pc:docMk/>
            <pc:sldMk cId="1855499428" sldId="335"/>
            <ac:picMk id="1026" creationId="{9457A105-9E5E-68B4-865F-03EAE5EA7436}"/>
          </ac:picMkLst>
        </pc:picChg>
      </pc:sldChg>
      <pc:sldChg chg="addSp delSp modSp mod ord">
        <pc:chgData name="Eirik Eriksen Heen" userId="3e804305-1c07-417a-9ea8-d913585be88f" providerId="ADAL" clId="{6E6FD6ED-8293-4657-B387-3FCACE7AE227}" dt="2022-09-15T06:57:16.946" v="3048"/>
        <pc:sldMkLst>
          <pc:docMk/>
          <pc:sldMk cId="1291217169" sldId="337"/>
        </pc:sldMkLst>
        <pc:spChg chg="del mod">
          <ac:chgData name="Eirik Eriksen Heen" userId="3e804305-1c07-417a-9ea8-d913585be88f" providerId="ADAL" clId="{6E6FD6ED-8293-4657-B387-3FCACE7AE227}" dt="2022-09-14T14:41:16.812" v="2562" actId="478"/>
          <ac:spMkLst>
            <pc:docMk/>
            <pc:sldMk cId="1291217169" sldId="337"/>
            <ac:spMk id="2" creationId="{381B9423-2C9B-3B09-3FFA-C2CA246A2DA9}"/>
          </ac:spMkLst>
        </pc:spChg>
        <pc:spChg chg="mod">
          <ac:chgData name="Eirik Eriksen Heen" userId="3e804305-1c07-417a-9ea8-d913585be88f" providerId="ADAL" clId="{6E6FD6ED-8293-4657-B387-3FCACE7AE227}" dt="2022-09-14T14:39:48.256" v="2493" actId="20577"/>
          <ac:spMkLst>
            <pc:docMk/>
            <pc:sldMk cId="1291217169" sldId="337"/>
            <ac:spMk id="3" creationId="{E9E36173-32CA-DE39-62FB-5A73A743FB7F}"/>
          </ac:spMkLst>
        </pc:spChg>
        <pc:spChg chg="add mod">
          <ac:chgData name="Eirik Eriksen Heen" userId="3e804305-1c07-417a-9ea8-d913585be88f" providerId="ADAL" clId="{6E6FD6ED-8293-4657-B387-3FCACE7AE227}" dt="2022-09-14T14:41:16.812" v="2562" actId="478"/>
          <ac:spMkLst>
            <pc:docMk/>
            <pc:sldMk cId="1291217169" sldId="337"/>
            <ac:spMk id="5" creationId="{A89362DB-D7E7-A007-8381-924F0F203AFB}"/>
          </ac:spMkLst>
        </pc:spChg>
        <pc:spChg chg="mod">
          <ac:chgData name="Eirik Eriksen Heen" userId="3e804305-1c07-417a-9ea8-d913585be88f" providerId="ADAL" clId="{6E6FD6ED-8293-4657-B387-3FCACE7AE227}" dt="2022-09-14T14:54:48.076" v="2563"/>
          <ac:spMkLst>
            <pc:docMk/>
            <pc:sldMk cId="1291217169" sldId="337"/>
            <ac:spMk id="7" creationId="{F4BDFBB4-AF01-E163-C297-5E5B1B7C995E}"/>
          </ac:spMkLst>
        </pc:spChg>
        <pc:grpChg chg="add mod">
          <ac:chgData name="Eirik Eriksen Heen" userId="3e804305-1c07-417a-9ea8-d913585be88f" providerId="ADAL" clId="{6E6FD6ED-8293-4657-B387-3FCACE7AE227}" dt="2022-09-14T14:54:48.076" v="2563"/>
          <ac:grpSpMkLst>
            <pc:docMk/>
            <pc:sldMk cId="1291217169" sldId="337"/>
            <ac:grpSpMk id="6" creationId="{6A007D24-D90E-42D7-A78A-41E3B43C3307}"/>
          </ac:grpSpMkLst>
        </pc:grpChg>
        <pc:picChg chg="mod">
          <ac:chgData name="Eirik Eriksen Heen" userId="3e804305-1c07-417a-9ea8-d913585be88f" providerId="ADAL" clId="{6E6FD6ED-8293-4657-B387-3FCACE7AE227}" dt="2022-09-14T14:54:48.076" v="2563"/>
          <ac:picMkLst>
            <pc:docMk/>
            <pc:sldMk cId="1291217169" sldId="337"/>
            <ac:picMk id="8" creationId="{1717A089-54D7-A4C3-CD2B-4E89A7B67936}"/>
          </ac:picMkLst>
        </pc:picChg>
      </pc:sldChg>
      <pc:sldChg chg="del">
        <pc:chgData name="Eirik Eriksen Heen" userId="3e804305-1c07-417a-9ea8-d913585be88f" providerId="ADAL" clId="{6E6FD6ED-8293-4657-B387-3FCACE7AE227}" dt="2022-09-14T14:55:05.734" v="2564" actId="47"/>
        <pc:sldMkLst>
          <pc:docMk/>
          <pc:sldMk cId="1308140650" sldId="338"/>
        </pc:sldMkLst>
      </pc:sldChg>
      <pc:sldChg chg="modSp new mod">
        <pc:chgData name="Eirik Eriksen Heen" userId="3e804305-1c07-417a-9ea8-d913585be88f" providerId="ADAL" clId="{6E6FD6ED-8293-4657-B387-3FCACE7AE227}" dt="2022-09-14T09:32:29.444" v="9" actId="20577"/>
        <pc:sldMkLst>
          <pc:docMk/>
          <pc:sldMk cId="2707501329" sldId="339"/>
        </pc:sldMkLst>
        <pc:spChg chg="mod">
          <ac:chgData name="Eirik Eriksen Heen" userId="3e804305-1c07-417a-9ea8-d913585be88f" providerId="ADAL" clId="{6E6FD6ED-8293-4657-B387-3FCACE7AE227}" dt="2022-09-14T09:32:29.444" v="9" actId="20577"/>
          <ac:spMkLst>
            <pc:docMk/>
            <pc:sldMk cId="2707501329" sldId="339"/>
            <ac:spMk id="2" creationId="{B66C38E1-05F7-0C25-871C-9F37FD7BA0A7}"/>
          </ac:spMkLst>
        </pc:spChg>
      </pc:sldChg>
      <pc:sldChg chg="modSp new mod">
        <pc:chgData name="Eirik Eriksen Heen" userId="3e804305-1c07-417a-9ea8-d913585be88f" providerId="ADAL" clId="{6E6FD6ED-8293-4657-B387-3FCACE7AE227}" dt="2022-09-14T09:59:11.087" v="32" actId="20577"/>
        <pc:sldMkLst>
          <pc:docMk/>
          <pc:sldMk cId="1396307956" sldId="340"/>
        </pc:sldMkLst>
        <pc:spChg chg="mod">
          <ac:chgData name="Eirik Eriksen Heen" userId="3e804305-1c07-417a-9ea8-d913585be88f" providerId="ADAL" clId="{6E6FD6ED-8293-4657-B387-3FCACE7AE227}" dt="2022-09-14T09:59:11.087" v="32" actId="20577"/>
          <ac:spMkLst>
            <pc:docMk/>
            <pc:sldMk cId="1396307956" sldId="340"/>
            <ac:spMk id="2" creationId="{FF3215E6-DC3C-013F-6962-D8B44CF0607E}"/>
          </ac:spMkLst>
        </pc:spChg>
      </pc:sldChg>
      <pc:sldChg chg="addSp modSp new mod setBg">
        <pc:chgData name="Eirik Eriksen Heen" userId="3e804305-1c07-417a-9ea8-d913585be88f" providerId="ADAL" clId="{6E6FD6ED-8293-4657-B387-3FCACE7AE227}" dt="2022-09-14T11:28:01.039" v="367" actId="1076"/>
        <pc:sldMkLst>
          <pc:docMk/>
          <pc:sldMk cId="1455645906" sldId="341"/>
        </pc:sldMkLst>
        <pc:spChg chg="mod">
          <ac:chgData name="Eirik Eriksen Heen" userId="3e804305-1c07-417a-9ea8-d913585be88f" providerId="ADAL" clId="{6E6FD6ED-8293-4657-B387-3FCACE7AE227}" dt="2022-09-14T11:20:45.277" v="45" actId="20577"/>
          <ac:spMkLst>
            <pc:docMk/>
            <pc:sldMk cId="1455645906" sldId="341"/>
            <ac:spMk id="2" creationId="{8DA89153-1E5E-25AA-409B-2A43758B128E}"/>
          </ac:spMkLst>
        </pc:spChg>
        <pc:spChg chg="mod">
          <ac:chgData name="Eirik Eriksen Heen" userId="3e804305-1c07-417a-9ea8-d913585be88f" providerId="ADAL" clId="{6E6FD6ED-8293-4657-B387-3FCACE7AE227}" dt="2022-09-14T11:27:48.830" v="362" actId="1076"/>
          <ac:spMkLst>
            <pc:docMk/>
            <pc:sldMk cId="1455645906" sldId="341"/>
            <ac:spMk id="3" creationId="{65859B3D-1821-1EB1-7AAB-EDBB26F80FE1}"/>
          </ac:spMkLst>
        </pc:spChg>
        <pc:picChg chg="add mod">
          <ac:chgData name="Eirik Eriksen Heen" userId="3e804305-1c07-417a-9ea8-d913585be88f" providerId="ADAL" clId="{6E6FD6ED-8293-4657-B387-3FCACE7AE227}" dt="2022-09-14T11:27:56.215" v="365" actId="14100"/>
          <ac:picMkLst>
            <pc:docMk/>
            <pc:sldMk cId="1455645906" sldId="341"/>
            <ac:picMk id="5" creationId="{E5B6AD7D-03C6-B867-205B-1FC7D623DEB3}"/>
          </ac:picMkLst>
        </pc:picChg>
        <pc:picChg chg="add mod">
          <ac:chgData name="Eirik Eriksen Heen" userId="3e804305-1c07-417a-9ea8-d913585be88f" providerId="ADAL" clId="{6E6FD6ED-8293-4657-B387-3FCACE7AE227}" dt="2022-09-14T11:28:01.039" v="367" actId="1076"/>
          <ac:picMkLst>
            <pc:docMk/>
            <pc:sldMk cId="1455645906" sldId="341"/>
            <ac:picMk id="7" creationId="{DF09FD7E-2948-F7F7-E580-224936530799}"/>
          </ac:picMkLst>
        </pc:picChg>
      </pc:sldChg>
      <pc:sldChg chg="addSp modSp new mod">
        <pc:chgData name="Eirik Eriksen Heen" userId="3e804305-1c07-417a-9ea8-d913585be88f" providerId="ADAL" clId="{6E6FD6ED-8293-4657-B387-3FCACE7AE227}" dt="2022-09-14T14:36:53.205" v="2478" actId="1076"/>
        <pc:sldMkLst>
          <pc:docMk/>
          <pc:sldMk cId="1992194560" sldId="342"/>
        </pc:sldMkLst>
        <pc:spChg chg="mod">
          <ac:chgData name="Eirik Eriksen Heen" userId="3e804305-1c07-417a-9ea8-d913585be88f" providerId="ADAL" clId="{6E6FD6ED-8293-4657-B387-3FCACE7AE227}" dt="2022-09-14T14:36:47.869" v="2475" actId="6549"/>
          <ac:spMkLst>
            <pc:docMk/>
            <pc:sldMk cId="1992194560" sldId="342"/>
            <ac:spMk id="2" creationId="{C1059B6E-58D7-5316-BDE4-C4AEB89D858F}"/>
          </ac:spMkLst>
        </pc:spChg>
        <pc:picChg chg="add mod">
          <ac:chgData name="Eirik Eriksen Heen" userId="3e804305-1c07-417a-9ea8-d913585be88f" providerId="ADAL" clId="{6E6FD6ED-8293-4657-B387-3FCACE7AE227}" dt="2022-09-14T14:36:53.205" v="2478" actId="1076"/>
          <ac:picMkLst>
            <pc:docMk/>
            <pc:sldMk cId="1992194560" sldId="342"/>
            <ac:picMk id="5" creationId="{627E0246-8E1E-7D03-091B-98E87EC7AB52}"/>
          </ac:picMkLst>
        </pc:picChg>
      </pc:sldChg>
      <pc:sldChg chg="modSp new mod">
        <pc:chgData name="Eirik Eriksen Heen" userId="3e804305-1c07-417a-9ea8-d913585be88f" providerId="ADAL" clId="{6E6FD6ED-8293-4657-B387-3FCACE7AE227}" dt="2022-09-14T12:55:05.305" v="1255" actId="5793"/>
        <pc:sldMkLst>
          <pc:docMk/>
          <pc:sldMk cId="2835722601" sldId="343"/>
        </pc:sldMkLst>
        <pc:spChg chg="mod">
          <ac:chgData name="Eirik Eriksen Heen" userId="3e804305-1c07-417a-9ea8-d913585be88f" providerId="ADAL" clId="{6E6FD6ED-8293-4657-B387-3FCACE7AE227}" dt="2022-09-14T12:02:15.690" v="876" actId="20577"/>
          <ac:spMkLst>
            <pc:docMk/>
            <pc:sldMk cId="2835722601" sldId="343"/>
            <ac:spMk id="2" creationId="{7CE249A6-E534-0453-A4C8-37799A08D97D}"/>
          </ac:spMkLst>
        </pc:spChg>
        <pc:spChg chg="mod">
          <ac:chgData name="Eirik Eriksen Heen" userId="3e804305-1c07-417a-9ea8-d913585be88f" providerId="ADAL" clId="{6E6FD6ED-8293-4657-B387-3FCACE7AE227}" dt="2022-09-14T12:55:05.305" v="1255" actId="5793"/>
          <ac:spMkLst>
            <pc:docMk/>
            <pc:sldMk cId="2835722601" sldId="343"/>
            <ac:spMk id="3" creationId="{CF774B44-B799-9481-F4F5-810EA782CFB2}"/>
          </ac:spMkLst>
        </pc:spChg>
      </pc:sldChg>
      <pc:sldChg chg="addSp modSp new mod">
        <pc:chgData name="Eirik Eriksen Heen" userId="3e804305-1c07-417a-9ea8-d913585be88f" providerId="ADAL" clId="{6E6FD6ED-8293-4657-B387-3FCACE7AE227}" dt="2022-09-14T13:08:16.887" v="1502" actId="313"/>
        <pc:sldMkLst>
          <pc:docMk/>
          <pc:sldMk cId="3623242776" sldId="344"/>
        </pc:sldMkLst>
        <pc:spChg chg="mod">
          <ac:chgData name="Eirik Eriksen Heen" userId="3e804305-1c07-417a-9ea8-d913585be88f" providerId="ADAL" clId="{6E6FD6ED-8293-4657-B387-3FCACE7AE227}" dt="2022-09-14T12:55:26.555" v="1285" actId="20577"/>
          <ac:spMkLst>
            <pc:docMk/>
            <pc:sldMk cId="3623242776" sldId="344"/>
            <ac:spMk id="2" creationId="{AE838EA0-8B16-7CF9-C1D4-0A6DC01EE85B}"/>
          </ac:spMkLst>
        </pc:spChg>
        <pc:spChg chg="mod">
          <ac:chgData name="Eirik Eriksen Heen" userId="3e804305-1c07-417a-9ea8-d913585be88f" providerId="ADAL" clId="{6E6FD6ED-8293-4657-B387-3FCACE7AE227}" dt="2022-09-14T13:04:31.777" v="1436" actId="20577"/>
          <ac:spMkLst>
            <pc:docMk/>
            <pc:sldMk cId="3623242776" sldId="344"/>
            <ac:spMk id="3" creationId="{07C83698-C7AB-3783-E348-5D39C0987FFC}"/>
          </ac:spMkLst>
        </pc:spChg>
        <pc:spChg chg="add mod">
          <ac:chgData name="Eirik Eriksen Heen" userId="3e804305-1c07-417a-9ea8-d913585be88f" providerId="ADAL" clId="{6E6FD6ED-8293-4657-B387-3FCACE7AE227}" dt="2022-09-14T13:08:16.887" v="1502" actId="313"/>
          <ac:spMkLst>
            <pc:docMk/>
            <pc:sldMk cId="3623242776" sldId="344"/>
            <ac:spMk id="6" creationId="{2F51F2BD-44E1-E0A7-ADF2-D9C56BD21D85}"/>
          </ac:spMkLst>
        </pc:spChg>
        <pc:picChg chg="add mod">
          <ac:chgData name="Eirik Eriksen Heen" userId="3e804305-1c07-417a-9ea8-d913585be88f" providerId="ADAL" clId="{6E6FD6ED-8293-4657-B387-3FCACE7AE227}" dt="2022-09-14T13:03:19.141" v="1363" actId="1076"/>
          <ac:picMkLst>
            <pc:docMk/>
            <pc:sldMk cId="3623242776" sldId="344"/>
            <ac:picMk id="5" creationId="{DA7E7887-83C3-DCAE-5375-662B90887A39}"/>
          </ac:picMkLst>
        </pc:picChg>
      </pc:sldChg>
      <pc:sldChg chg="addSp modSp new mod">
        <pc:chgData name="Eirik Eriksen Heen" userId="3e804305-1c07-417a-9ea8-d913585be88f" providerId="ADAL" clId="{6E6FD6ED-8293-4657-B387-3FCACE7AE227}" dt="2022-09-14T13:24:58.873" v="1506" actId="1076"/>
        <pc:sldMkLst>
          <pc:docMk/>
          <pc:sldMk cId="2960652774" sldId="345"/>
        </pc:sldMkLst>
        <pc:picChg chg="add mod">
          <ac:chgData name="Eirik Eriksen Heen" userId="3e804305-1c07-417a-9ea8-d913585be88f" providerId="ADAL" clId="{6E6FD6ED-8293-4657-B387-3FCACE7AE227}" dt="2022-09-14T13:24:58.873" v="1506" actId="1076"/>
          <ac:picMkLst>
            <pc:docMk/>
            <pc:sldMk cId="2960652774" sldId="345"/>
            <ac:picMk id="4" creationId="{9382768A-8CD2-26EE-0424-4B94B59F7572}"/>
          </ac:picMkLst>
        </pc:picChg>
      </pc:sldChg>
      <pc:sldChg chg="addSp modSp new mod">
        <pc:chgData name="Eirik Eriksen Heen" userId="3e804305-1c07-417a-9ea8-d913585be88f" providerId="ADAL" clId="{6E6FD6ED-8293-4657-B387-3FCACE7AE227}" dt="2022-09-14T13:27:15.475" v="1569" actId="14100"/>
        <pc:sldMkLst>
          <pc:docMk/>
          <pc:sldMk cId="3355312418" sldId="346"/>
        </pc:sldMkLst>
        <pc:spChg chg="mod">
          <ac:chgData name="Eirik Eriksen Heen" userId="3e804305-1c07-417a-9ea8-d913585be88f" providerId="ADAL" clId="{6E6FD6ED-8293-4657-B387-3FCACE7AE227}" dt="2022-09-14T13:26:03.317" v="1548" actId="20577"/>
          <ac:spMkLst>
            <pc:docMk/>
            <pc:sldMk cId="3355312418" sldId="346"/>
            <ac:spMk id="2" creationId="{3650B2AA-49DD-FFC7-428F-F485F4CA62E6}"/>
          </ac:spMkLst>
        </pc:spChg>
        <pc:spChg chg="mod">
          <ac:chgData name="Eirik Eriksen Heen" userId="3e804305-1c07-417a-9ea8-d913585be88f" providerId="ADAL" clId="{6E6FD6ED-8293-4657-B387-3FCACE7AE227}" dt="2022-09-14T13:27:15.475" v="1569" actId="14100"/>
          <ac:spMkLst>
            <pc:docMk/>
            <pc:sldMk cId="3355312418" sldId="346"/>
            <ac:spMk id="3" creationId="{CF328B32-7391-E04E-56FC-3EE89156D20D}"/>
          </ac:spMkLst>
        </pc:spChg>
        <pc:picChg chg="add mod">
          <ac:chgData name="Eirik Eriksen Heen" userId="3e804305-1c07-417a-9ea8-d913585be88f" providerId="ADAL" clId="{6E6FD6ED-8293-4657-B387-3FCACE7AE227}" dt="2022-09-14T13:26:18.579" v="1551" actId="14100"/>
          <ac:picMkLst>
            <pc:docMk/>
            <pc:sldMk cId="3355312418" sldId="346"/>
            <ac:picMk id="5" creationId="{375A58AE-8374-5DCE-3D76-FDB1888E9338}"/>
          </ac:picMkLst>
        </pc:picChg>
      </pc:sldChg>
      <pc:sldChg chg="modSp new mod">
        <pc:chgData name="Eirik Eriksen Heen" userId="3e804305-1c07-417a-9ea8-d913585be88f" providerId="ADAL" clId="{6E6FD6ED-8293-4657-B387-3FCACE7AE227}" dt="2022-09-14T13:33:41.501" v="2025"/>
        <pc:sldMkLst>
          <pc:docMk/>
          <pc:sldMk cId="831078736" sldId="347"/>
        </pc:sldMkLst>
        <pc:spChg chg="mod">
          <ac:chgData name="Eirik Eriksen Heen" userId="3e804305-1c07-417a-9ea8-d913585be88f" providerId="ADAL" clId="{6E6FD6ED-8293-4657-B387-3FCACE7AE227}" dt="2022-09-14T13:28:50.793" v="1677" actId="20577"/>
          <ac:spMkLst>
            <pc:docMk/>
            <pc:sldMk cId="831078736" sldId="347"/>
            <ac:spMk id="2" creationId="{E7FB0E9D-DD72-BD75-877B-360A7C8A3FE4}"/>
          </ac:spMkLst>
        </pc:spChg>
        <pc:spChg chg="mod">
          <ac:chgData name="Eirik Eriksen Heen" userId="3e804305-1c07-417a-9ea8-d913585be88f" providerId="ADAL" clId="{6E6FD6ED-8293-4657-B387-3FCACE7AE227}" dt="2022-09-14T13:33:41.501" v="2025"/>
          <ac:spMkLst>
            <pc:docMk/>
            <pc:sldMk cId="831078736" sldId="347"/>
            <ac:spMk id="3" creationId="{FE90979B-F902-556D-536F-A0CC6461730F}"/>
          </ac:spMkLst>
        </pc:spChg>
      </pc:sldChg>
      <pc:sldChg chg="delSp modSp add mod">
        <pc:chgData name="Eirik Eriksen Heen" userId="3e804305-1c07-417a-9ea8-d913585be88f" providerId="ADAL" clId="{6E6FD6ED-8293-4657-B387-3FCACE7AE227}" dt="2022-09-14T14:07:21.130" v="2463" actId="20577"/>
        <pc:sldMkLst>
          <pc:docMk/>
          <pc:sldMk cId="2799806484" sldId="348"/>
        </pc:sldMkLst>
        <pc:spChg chg="mod">
          <ac:chgData name="Eirik Eriksen Heen" userId="3e804305-1c07-417a-9ea8-d913585be88f" providerId="ADAL" clId="{6E6FD6ED-8293-4657-B387-3FCACE7AE227}" dt="2022-09-14T14:07:21.130" v="2463" actId="20577"/>
          <ac:spMkLst>
            <pc:docMk/>
            <pc:sldMk cId="2799806484" sldId="348"/>
            <ac:spMk id="3" creationId="{134A848A-44C5-57F2-1BD9-98BB5665DD5F}"/>
          </ac:spMkLst>
        </pc:spChg>
        <pc:picChg chg="del">
          <ac:chgData name="Eirik Eriksen Heen" userId="3e804305-1c07-417a-9ea8-d913585be88f" providerId="ADAL" clId="{6E6FD6ED-8293-4657-B387-3FCACE7AE227}" dt="2022-09-14T14:01:29.278" v="2401" actId="478"/>
          <ac:picMkLst>
            <pc:docMk/>
            <pc:sldMk cId="2799806484" sldId="348"/>
            <ac:picMk id="1026" creationId="{9457A105-9E5E-68B4-865F-03EAE5EA7436}"/>
          </ac:picMkLst>
        </pc:picChg>
      </pc:sldChg>
      <pc:sldChg chg="delSp modSp add mod">
        <pc:chgData name="Eirik Eriksen Heen" userId="3e804305-1c07-417a-9ea8-d913585be88f" providerId="ADAL" clId="{6E6FD6ED-8293-4657-B387-3FCACE7AE227}" dt="2022-09-14T14:41:12.016" v="2561" actId="20577"/>
        <pc:sldMkLst>
          <pc:docMk/>
          <pc:sldMk cId="1454490355" sldId="367"/>
        </pc:sldMkLst>
        <pc:spChg chg="mod">
          <ac:chgData name="Eirik Eriksen Heen" userId="3e804305-1c07-417a-9ea8-d913585be88f" providerId="ADAL" clId="{6E6FD6ED-8293-4657-B387-3FCACE7AE227}" dt="2022-09-14T14:40:11.645" v="2495" actId="27636"/>
          <ac:spMkLst>
            <pc:docMk/>
            <pc:sldMk cId="1454490355" sldId="367"/>
            <ac:spMk id="2" creationId="{00000000-0000-0000-0000-000000000000}"/>
          </ac:spMkLst>
        </pc:spChg>
        <pc:spChg chg="mod">
          <ac:chgData name="Eirik Eriksen Heen" userId="3e804305-1c07-417a-9ea8-d913585be88f" providerId="ADAL" clId="{6E6FD6ED-8293-4657-B387-3FCACE7AE227}" dt="2022-09-14T14:41:12.016" v="2561" actId="20577"/>
          <ac:spMkLst>
            <pc:docMk/>
            <pc:sldMk cId="1454490355" sldId="367"/>
            <ac:spMk id="3" creationId="{00000000-0000-0000-0000-000000000000}"/>
          </ac:spMkLst>
        </pc:spChg>
        <pc:spChg chg="mod">
          <ac:chgData name="Eirik Eriksen Heen" userId="3e804305-1c07-417a-9ea8-d913585be88f" providerId="ADAL" clId="{6E6FD6ED-8293-4657-B387-3FCACE7AE227}" dt="2022-09-14T14:40:23.637" v="2500" actId="1076"/>
          <ac:spMkLst>
            <pc:docMk/>
            <pc:sldMk cId="1454490355" sldId="367"/>
            <ac:spMk id="6" creationId="{00000000-0000-0000-0000-000000000000}"/>
          </ac:spMkLst>
        </pc:spChg>
        <pc:grpChg chg="del mod">
          <ac:chgData name="Eirik Eriksen Heen" userId="3e804305-1c07-417a-9ea8-d913585be88f" providerId="ADAL" clId="{6E6FD6ED-8293-4657-B387-3FCACE7AE227}" dt="2022-09-14T14:40:24.703" v="2501" actId="478"/>
          <ac:grpSpMkLst>
            <pc:docMk/>
            <pc:sldMk cId="1454490355" sldId="367"/>
            <ac:grpSpMk id="5" creationId="{00000000-0000-0000-0000-000000000000}"/>
          </ac:grpSpMkLst>
        </pc:grpChg>
        <pc:grpChg chg="del">
          <ac:chgData name="Eirik Eriksen Heen" userId="3e804305-1c07-417a-9ea8-d913585be88f" providerId="ADAL" clId="{6E6FD6ED-8293-4657-B387-3FCACE7AE227}" dt="2022-09-14T14:40:19.174" v="2498" actId="478"/>
          <ac:grpSpMkLst>
            <pc:docMk/>
            <pc:sldMk cId="1454490355" sldId="367"/>
            <ac:grpSpMk id="7" creationId="{00000000-0000-0000-0000-000000000000}"/>
          </ac:grpSpMkLst>
        </pc:grpChg>
        <pc:grpChg chg="del">
          <ac:chgData name="Eirik Eriksen Heen" userId="3e804305-1c07-417a-9ea8-d913585be88f" providerId="ADAL" clId="{6E6FD6ED-8293-4657-B387-3FCACE7AE227}" dt="2022-09-14T14:40:25.870" v="2502" actId="478"/>
          <ac:grpSpMkLst>
            <pc:docMk/>
            <pc:sldMk cId="1454490355" sldId="367"/>
            <ac:grpSpMk id="9" creationId="{00000000-0000-0000-0000-000000000000}"/>
          </ac:grpSpMkLst>
        </pc:grpChg>
        <pc:grpChg chg="del">
          <ac:chgData name="Eirik Eriksen Heen" userId="3e804305-1c07-417a-9ea8-d913585be88f" providerId="ADAL" clId="{6E6FD6ED-8293-4657-B387-3FCACE7AE227}" dt="2022-09-14T14:40:18.166" v="2497" actId="478"/>
          <ac:grpSpMkLst>
            <pc:docMk/>
            <pc:sldMk cId="1454490355" sldId="367"/>
            <ac:grpSpMk id="12" creationId="{00000000-0000-0000-0000-000000000000}"/>
          </ac:grpSpMkLst>
        </pc:grpChg>
        <pc:picChg chg="mod">
          <ac:chgData name="Eirik Eriksen Heen" userId="3e804305-1c07-417a-9ea8-d913585be88f" providerId="ADAL" clId="{6E6FD6ED-8293-4657-B387-3FCACE7AE227}" dt="2022-09-14T14:40:23.637" v="2500" actId="1076"/>
          <ac:picMkLst>
            <pc:docMk/>
            <pc:sldMk cId="1454490355" sldId="367"/>
            <ac:picMk id="7173" creationId="{00000000-0000-0000-0000-000000000000}"/>
          </ac:picMkLst>
        </pc:picChg>
        <pc:inkChg chg="del">
          <ac:chgData name="Eirik Eriksen Heen" userId="3e804305-1c07-417a-9ea8-d913585be88f" providerId="ADAL" clId="{6E6FD6ED-8293-4657-B387-3FCACE7AE227}" dt="2022-09-14T14:40:15.916" v="2496" actId="478"/>
          <ac:inkMkLst>
            <pc:docMk/>
            <pc:sldMk cId="1454490355" sldId="367"/>
            <ac:inkMk id="11" creationId="{00000000-0000-0000-0000-000000000000}"/>
          </ac:inkMkLst>
        </pc:inkChg>
      </pc:sldChg>
      <pc:sldChg chg="modSp new mod">
        <pc:chgData name="Eirik Eriksen Heen" userId="3e804305-1c07-417a-9ea8-d913585be88f" providerId="ADAL" clId="{6E6FD6ED-8293-4657-B387-3FCACE7AE227}" dt="2022-09-14T14:59:56.590" v="2578" actId="20577"/>
        <pc:sldMkLst>
          <pc:docMk/>
          <pc:sldMk cId="3070045974" sldId="368"/>
        </pc:sldMkLst>
        <pc:spChg chg="mod">
          <ac:chgData name="Eirik Eriksen Heen" userId="3e804305-1c07-417a-9ea8-d913585be88f" providerId="ADAL" clId="{6E6FD6ED-8293-4657-B387-3FCACE7AE227}" dt="2022-09-14T14:59:56.590" v="2578" actId="20577"/>
          <ac:spMkLst>
            <pc:docMk/>
            <pc:sldMk cId="3070045974" sldId="368"/>
            <ac:spMk id="2" creationId="{A9434980-9DD1-3336-5F94-02F7AF6725B6}"/>
          </ac:spMkLst>
        </pc:spChg>
      </pc:sldChg>
      <pc:sldChg chg="modSp new mod ord">
        <pc:chgData name="Eirik Eriksen Heen" userId="3e804305-1c07-417a-9ea8-d913585be88f" providerId="ADAL" clId="{6E6FD6ED-8293-4657-B387-3FCACE7AE227}" dt="2022-09-15T07:30:17.815" v="3136"/>
        <pc:sldMkLst>
          <pc:docMk/>
          <pc:sldMk cId="692993844" sldId="369"/>
        </pc:sldMkLst>
        <pc:spChg chg="mod">
          <ac:chgData name="Eirik Eriksen Heen" userId="3e804305-1c07-417a-9ea8-d913585be88f" providerId="ADAL" clId="{6E6FD6ED-8293-4657-B387-3FCACE7AE227}" dt="2022-09-15T06:45:18.020" v="2626" actId="20577"/>
          <ac:spMkLst>
            <pc:docMk/>
            <pc:sldMk cId="692993844" sldId="369"/>
            <ac:spMk id="2" creationId="{DFDD2663-D529-85DE-1A06-2A778F305480}"/>
          </ac:spMkLst>
        </pc:spChg>
        <pc:spChg chg="mod">
          <ac:chgData name="Eirik Eriksen Heen" userId="3e804305-1c07-417a-9ea8-d913585be88f" providerId="ADAL" clId="{6E6FD6ED-8293-4657-B387-3FCACE7AE227}" dt="2022-09-15T06:49:49.955" v="2784" actId="20577"/>
          <ac:spMkLst>
            <pc:docMk/>
            <pc:sldMk cId="692993844" sldId="369"/>
            <ac:spMk id="3" creationId="{3ED1F4F7-ED46-6FD8-BB5B-AD05DFD8E815}"/>
          </ac:spMkLst>
        </pc:spChg>
      </pc:sldChg>
      <pc:sldChg chg="modSp new mod">
        <pc:chgData name="Eirik Eriksen Heen" userId="3e804305-1c07-417a-9ea8-d913585be88f" providerId="ADAL" clId="{6E6FD6ED-8293-4657-B387-3FCACE7AE227}" dt="2022-09-15T07:00:06.371" v="3134" actId="20577"/>
        <pc:sldMkLst>
          <pc:docMk/>
          <pc:sldMk cId="2067804068" sldId="370"/>
        </pc:sldMkLst>
        <pc:spChg chg="mod">
          <ac:chgData name="Eirik Eriksen Heen" userId="3e804305-1c07-417a-9ea8-d913585be88f" providerId="ADAL" clId="{6E6FD6ED-8293-4657-B387-3FCACE7AE227}" dt="2022-09-15T06:55:13.128" v="2798" actId="20577"/>
          <ac:spMkLst>
            <pc:docMk/>
            <pc:sldMk cId="2067804068" sldId="370"/>
            <ac:spMk id="2" creationId="{2FA23DCF-51E5-013B-3A76-59659A42E965}"/>
          </ac:spMkLst>
        </pc:spChg>
        <pc:spChg chg="mod">
          <ac:chgData name="Eirik Eriksen Heen" userId="3e804305-1c07-417a-9ea8-d913585be88f" providerId="ADAL" clId="{6E6FD6ED-8293-4657-B387-3FCACE7AE227}" dt="2022-09-15T07:00:06.371" v="3134" actId="20577"/>
          <ac:spMkLst>
            <pc:docMk/>
            <pc:sldMk cId="2067804068" sldId="370"/>
            <ac:spMk id="3" creationId="{011A6B88-A55B-F696-DC48-CD6EC87A815E}"/>
          </ac:spMkLst>
        </pc:spChg>
      </pc:sldChg>
    </pc:docChg>
  </pc:docChgLst>
  <pc:docChgLst>
    <pc:chgData name="Eirik Eriksen Heen" userId="3e804305-1c07-417a-9ea8-d913585be88f" providerId="ADAL" clId="{17B1F4A8-377F-4BC0-B74C-E3338782E9D8}"/>
    <pc:docChg chg="undo custSel addSld delSld modSld sldOrd">
      <pc:chgData name="Eirik Eriksen Heen" userId="3e804305-1c07-417a-9ea8-d913585be88f" providerId="ADAL" clId="{17B1F4A8-377F-4BC0-B74C-E3338782E9D8}" dt="2022-09-08T05:06:59.987" v="3145" actId="790"/>
      <pc:docMkLst>
        <pc:docMk/>
      </pc:docMkLst>
      <pc:sldChg chg="modSp mod">
        <pc:chgData name="Eirik Eriksen Heen" userId="3e804305-1c07-417a-9ea8-d913585be88f" providerId="ADAL" clId="{17B1F4A8-377F-4BC0-B74C-E3338782E9D8}" dt="2022-09-02T11:16:36.512" v="1" actId="20577"/>
        <pc:sldMkLst>
          <pc:docMk/>
          <pc:sldMk cId="0" sldId="258"/>
        </pc:sldMkLst>
        <pc:spChg chg="mod">
          <ac:chgData name="Eirik Eriksen Heen" userId="3e804305-1c07-417a-9ea8-d913585be88f" providerId="ADAL" clId="{17B1F4A8-377F-4BC0-B74C-E3338782E9D8}" dt="2022-09-02T11:16:36.512" v="1" actId="20577"/>
          <ac:spMkLst>
            <pc:docMk/>
            <pc:sldMk cId="0" sldId="258"/>
            <ac:spMk id="5" creationId="{00000000-0000-0000-0000-000000000000}"/>
          </ac:spMkLst>
        </pc:spChg>
      </pc:sldChg>
      <pc:sldChg chg="del">
        <pc:chgData name="Eirik Eriksen Heen" userId="3e804305-1c07-417a-9ea8-d913585be88f" providerId="ADAL" clId="{17B1F4A8-377F-4BC0-B74C-E3338782E9D8}" dt="2022-09-07T09:33:20.531" v="1522" actId="2696"/>
        <pc:sldMkLst>
          <pc:docMk/>
          <pc:sldMk cId="2953832217" sldId="260"/>
        </pc:sldMkLst>
      </pc:sldChg>
      <pc:sldChg chg="del">
        <pc:chgData name="Eirik Eriksen Heen" userId="3e804305-1c07-417a-9ea8-d913585be88f" providerId="ADAL" clId="{17B1F4A8-377F-4BC0-B74C-E3338782E9D8}" dt="2022-09-07T09:33:20.531" v="1522" actId="2696"/>
        <pc:sldMkLst>
          <pc:docMk/>
          <pc:sldMk cId="2091249219" sldId="271"/>
        </pc:sldMkLst>
      </pc:sldChg>
      <pc:sldChg chg="del">
        <pc:chgData name="Eirik Eriksen Heen" userId="3e804305-1c07-417a-9ea8-d913585be88f" providerId="ADAL" clId="{17B1F4A8-377F-4BC0-B74C-E3338782E9D8}" dt="2022-09-07T09:33:20.531" v="1522" actId="2696"/>
        <pc:sldMkLst>
          <pc:docMk/>
          <pc:sldMk cId="2235499167" sldId="275"/>
        </pc:sldMkLst>
      </pc:sldChg>
      <pc:sldChg chg="del">
        <pc:chgData name="Eirik Eriksen Heen" userId="3e804305-1c07-417a-9ea8-d913585be88f" providerId="ADAL" clId="{17B1F4A8-377F-4BC0-B74C-E3338782E9D8}" dt="2022-09-07T09:33:20.531" v="1522" actId="2696"/>
        <pc:sldMkLst>
          <pc:docMk/>
          <pc:sldMk cId="2648213886" sldId="276"/>
        </pc:sldMkLst>
      </pc:sldChg>
      <pc:sldChg chg="del">
        <pc:chgData name="Eirik Eriksen Heen" userId="3e804305-1c07-417a-9ea8-d913585be88f" providerId="ADAL" clId="{17B1F4A8-377F-4BC0-B74C-E3338782E9D8}" dt="2022-09-07T09:33:20.531" v="1522" actId="2696"/>
        <pc:sldMkLst>
          <pc:docMk/>
          <pc:sldMk cId="59945047" sldId="277"/>
        </pc:sldMkLst>
      </pc:sldChg>
      <pc:sldChg chg="del">
        <pc:chgData name="Eirik Eriksen Heen" userId="3e804305-1c07-417a-9ea8-d913585be88f" providerId="ADAL" clId="{17B1F4A8-377F-4BC0-B74C-E3338782E9D8}" dt="2022-09-07T09:33:20.531" v="1522" actId="2696"/>
        <pc:sldMkLst>
          <pc:docMk/>
          <pc:sldMk cId="3316040" sldId="284"/>
        </pc:sldMkLst>
      </pc:sldChg>
      <pc:sldChg chg="del">
        <pc:chgData name="Eirik Eriksen Heen" userId="3e804305-1c07-417a-9ea8-d913585be88f" providerId="ADAL" clId="{17B1F4A8-377F-4BC0-B74C-E3338782E9D8}" dt="2022-09-07T09:33:20.531" v="1522" actId="2696"/>
        <pc:sldMkLst>
          <pc:docMk/>
          <pc:sldMk cId="3917126300" sldId="307"/>
        </pc:sldMkLst>
      </pc:sldChg>
      <pc:sldChg chg="modSp add mod">
        <pc:chgData name="Eirik Eriksen Heen" userId="3e804305-1c07-417a-9ea8-d913585be88f" providerId="ADAL" clId="{17B1F4A8-377F-4BC0-B74C-E3338782E9D8}" dt="2022-09-08T04:55:43.093" v="2912" actId="1076"/>
        <pc:sldMkLst>
          <pc:docMk/>
          <pc:sldMk cId="2852258393" sldId="347"/>
        </pc:sldMkLst>
        <pc:picChg chg="mod">
          <ac:chgData name="Eirik Eriksen Heen" userId="3e804305-1c07-417a-9ea8-d913585be88f" providerId="ADAL" clId="{17B1F4A8-377F-4BC0-B74C-E3338782E9D8}" dt="2022-09-08T04:55:43.093" v="2912" actId="1076"/>
          <ac:picMkLst>
            <pc:docMk/>
            <pc:sldMk cId="2852258393" sldId="347"/>
            <ac:picMk id="5" creationId="{00000000-0000-0000-0000-000000000000}"/>
          </ac:picMkLst>
        </pc:picChg>
      </pc:sldChg>
      <pc:sldChg chg="del">
        <pc:chgData name="Eirik Eriksen Heen" userId="3e804305-1c07-417a-9ea8-d913585be88f" providerId="ADAL" clId="{17B1F4A8-377F-4BC0-B74C-E3338782E9D8}" dt="2022-09-07T09:33:20.531" v="1522" actId="2696"/>
        <pc:sldMkLst>
          <pc:docMk/>
          <pc:sldMk cId="604008674" sldId="386"/>
        </pc:sldMkLst>
      </pc:sldChg>
      <pc:sldChg chg="modSp add mod">
        <pc:chgData name="Eirik Eriksen Heen" userId="3e804305-1c07-417a-9ea8-d913585be88f" providerId="ADAL" clId="{17B1F4A8-377F-4BC0-B74C-E3338782E9D8}" dt="2022-09-08T04:56:28.964" v="2913" actId="1076"/>
        <pc:sldMkLst>
          <pc:docMk/>
          <pc:sldMk cId="3742539599" sldId="387"/>
        </pc:sldMkLst>
        <pc:spChg chg="mod">
          <ac:chgData name="Eirik Eriksen Heen" userId="3e804305-1c07-417a-9ea8-d913585be88f" providerId="ADAL" clId="{17B1F4A8-377F-4BC0-B74C-E3338782E9D8}" dt="2022-09-08T04:56:28.964" v="2913" actId="1076"/>
          <ac:spMkLst>
            <pc:docMk/>
            <pc:sldMk cId="3742539599" sldId="387"/>
            <ac:spMk id="6" creationId="{2F552954-F91A-4A9F-A511-71D3377CAB08}"/>
          </ac:spMkLst>
        </pc:spChg>
      </pc:sldChg>
      <pc:sldChg chg="del">
        <pc:chgData name="Eirik Eriksen Heen" userId="3e804305-1c07-417a-9ea8-d913585be88f" providerId="ADAL" clId="{17B1F4A8-377F-4BC0-B74C-E3338782E9D8}" dt="2022-09-07T09:33:20.531" v="1522" actId="2696"/>
        <pc:sldMkLst>
          <pc:docMk/>
          <pc:sldMk cId="286355183" sldId="393"/>
        </pc:sldMkLst>
      </pc:sldChg>
      <pc:sldChg chg="del">
        <pc:chgData name="Eirik Eriksen Heen" userId="3e804305-1c07-417a-9ea8-d913585be88f" providerId="ADAL" clId="{17B1F4A8-377F-4BC0-B74C-E3338782E9D8}" dt="2022-09-07T09:33:20.531" v="1522" actId="2696"/>
        <pc:sldMkLst>
          <pc:docMk/>
          <pc:sldMk cId="3002544045" sldId="402"/>
        </pc:sldMkLst>
      </pc:sldChg>
      <pc:sldChg chg="del">
        <pc:chgData name="Eirik Eriksen Heen" userId="3e804305-1c07-417a-9ea8-d913585be88f" providerId="ADAL" clId="{17B1F4A8-377F-4BC0-B74C-E3338782E9D8}" dt="2022-09-07T09:33:20.531" v="1522" actId="2696"/>
        <pc:sldMkLst>
          <pc:docMk/>
          <pc:sldMk cId="1007021257" sldId="410"/>
        </pc:sldMkLst>
      </pc:sldChg>
      <pc:sldChg chg="del">
        <pc:chgData name="Eirik Eriksen Heen" userId="3e804305-1c07-417a-9ea8-d913585be88f" providerId="ADAL" clId="{17B1F4A8-377F-4BC0-B74C-E3338782E9D8}" dt="2022-09-07T09:33:20.531" v="1522" actId="2696"/>
        <pc:sldMkLst>
          <pc:docMk/>
          <pc:sldMk cId="3549269452" sldId="411"/>
        </pc:sldMkLst>
      </pc:sldChg>
      <pc:sldChg chg="del">
        <pc:chgData name="Eirik Eriksen Heen" userId="3e804305-1c07-417a-9ea8-d913585be88f" providerId="ADAL" clId="{17B1F4A8-377F-4BC0-B74C-E3338782E9D8}" dt="2022-09-07T09:33:20.531" v="1522" actId="2696"/>
        <pc:sldMkLst>
          <pc:docMk/>
          <pc:sldMk cId="3605354233" sldId="453"/>
        </pc:sldMkLst>
      </pc:sldChg>
      <pc:sldChg chg="del">
        <pc:chgData name="Eirik Eriksen Heen" userId="3e804305-1c07-417a-9ea8-d913585be88f" providerId="ADAL" clId="{17B1F4A8-377F-4BC0-B74C-E3338782E9D8}" dt="2022-09-07T09:33:20.531" v="1522" actId="2696"/>
        <pc:sldMkLst>
          <pc:docMk/>
          <pc:sldMk cId="73706006" sldId="454"/>
        </pc:sldMkLst>
      </pc:sldChg>
      <pc:sldChg chg="del">
        <pc:chgData name="Eirik Eriksen Heen" userId="3e804305-1c07-417a-9ea8-d913585be88f" providerId="ADAL" clId="{17B1F4A8-377F-4BC0-B74C-E3338782E9D8}" dt="2022-09-07T09:33:20.531" v="1522" actId="2696"/>
        <pc:sldMkLst>
          <pc:docMk/>
          <pc:sldMk cId="3022080723" sldId="455"/>
        </pc:sldMkLst>
      </pc:sldChg>
      <pc:sldChg chg="del">
        <pc:chgData name="Eirik Eriksen Heen" userId="3e804305-1c07-417a-9ea8-d913585be88f" providerId="ADAL" clId="{17B1F4A8-377F-4BC0-B74C-E3338782E9D8}" dt="2022-09-07T09:33:20.531" v="1522" actId="2696"/>
        <pc:sldMkLst>
          <pc:docMk/>
          <pc:sldMk cId="222109855" sldId="462"/>
        </pc:sldMkLst>
      </pc:sldChg>
      <pc:sldChg chg="del">
        <pc:chgData name="Eirik Eriksen Heen" userId="3e804305-1c07-417a-9ea8-d913585be88f" providerId="ADAL" clId="{17B1F4A8-377F-4BC0-B74C-E3338782E9D8}" dt="2022-09-07T09:33:20.531" v="1522" actId="2696"/>
        <pc:sldMkLst>
          <pc:docMk/>
          <pc:sldMk cId="4050407771" sldId="463"/>
        </pc:sldMkLst>
      </pc:sldChg>
      <pc:sldChg chg="del">
        <pc:chgData name="Eirik Eriksen Heen" userId="3e804305-1c07-417a-9ea8-d913585be88f" providerId="ADAL" clId="{17B1F4A8-377F-4BC0-B74C-E3338782E9D8}" dt="2022-09-07T09:33:20.531" v="1522" actId="2696"/>
        <pc:sldMkLst>
          <pc:docMk/>
          <pc:sldMk cId="734124753" sldId="464"/>
        </pc:sldMkLst>
      </pc:sldChg>
      <pc:sldChg chg="del">
        <pc:chgData name="Eirik Eriksen Heen" userId="3e804305-1c07-417a-9ea8-d913585be88f" providerId="ADAL" clId="{17B1F4A8-377F-4BC0-B74C-E3338782E9D8}" dt="2022-09-07T09:33:20.531" v="1522" actId="2696"/>
        <pc:sldMkLst>
          <pc:docMk/>
          <pc:sldMk cId="2124776015" sldId="465"/>
        </pc:sldMkLst>
      </pc:sldChg>
      <pc:sldChg chg="del">
        <pc:chgData name="Eirik Eriksen Heen" userId="3e804305-1c07-417a-9ea8-d913585be88f" providerId="ADAL" clId="{17B1F4A8-377F-4BC0-B74C-E3338782E9D8}" dt="2022-09-07T09:33:20.531" v="1522" actId="2696"/>
        <pc:sldMkLst>
          <pc:docMk/>
          <pc:sldMk cId="422318905" sldId="466"/>
        </pc:sldMkLst>
      </pc:sldChg>
      <pc:sldChg chg="del">
        <pc:chgData name="Eirik Eriksen Heen" userId="3e804305-1c07-417a-9ea8-d913585be88f" providerId="ADAL" clId="{17B1F4A8-377F-4BC0-B74C-E3338782E9D8}" dt="2022-09-07T09:33:20.531" v="1522" actId="2696"/>
        <pc:sldMkLst>
          <pc:docMk/>
          <pc:sldMk cId="608215014" sldId="467"/>
        </pc:sldMkLst>
      </pc:sldChg>
      <pc:sldChg chg="del">
        <pc:chgData name="Eirik Eriksen Heen" userId="3e804305-1c07-417a-9ea8-d913585be88f" providerId="ADAL" clId="{17B1F4A8-377F-4BC0-B74C-E3338782E9D8}" dt="2022-09-07T09:33:20.531" v="1522" actId="2696"/>
        <pc:sldMkLst>
          <pc:docMk/>
          <pc:sldMk cId="1295129154" sldId="468"/>
        </pc:sldMkLst>
      </pc:sldChg>
      <pc:sldChg chg="del">
        <pc:chgData name="Eirik Eriksen Heen" userId="3e804305-1c07-417a-9ea8-d913585be88f" providerId="ADAL" clId="{17B1F4A8-377F-4BC0-B74C-E3338782E9D8}" dt="2022-09-07T09:33:20.531" v="1522" actId="2696"/>
        <pc:sldMkLst>
          <pc:docMk/>
          <pc:sldMk cId="1232906828" sldId="469"/>
        </pc:sldMkLst>
      </pc:sldChg>
      <pc:sldChg chg="del">
        <pc:chgData name="Eirik Eriksen Heen" userId="3e804305-1c07-417a-9ea8-d913585be88f" providerId="ADAL" clId="{17B1F4A8-377F-4BC0-B74C-E3338782E9D8}" dt="2022-09-07T09:33:20.531" v="1522" actId="2696"/>
        <pc:sldMkLst>
          <pc:docMk/>
          <pc:sldMk cId="4003077870" sldId="470"/>
        </pc:sldMkLst>
      </pc:sldChg>
      <pc:sldChg chg="del">
        <pc:chgData name="Eirik Eriksen Heen" userId="3e804305-1c07-417a-9ea8-d913585be88f" providerId="ADAL" clId="{17B1F4A8-377F-4BC0-B74C-E3338782E9D8}" dt="2022-09-07T09:33:20.531" v="1522" actId="2696"/>
        <pc:sldMkLst>
          <pc:docMk/>
          <pc:sldMk cId="4212098882" sldId="471"/>
        </pc:sldMkLst>
      </pc:sldChg>
      <pc:sldChg chg="del">
        <pc:chgData name="Eirik Eriksen Heen" userId="3e804305-1c07-417a-9ea8-d913585be88f" providerId="ADAL" clId="{17B1F4A8-377F-4BC0-B74C-E3338782E9D8}" dt="2022-09-07T09:33:20.531" v="1522" actId="2696"/>
        <pc:sldMkLst>
          <pc:docMk/>
          <pc:sldMk cId="2434542414" sldId="473"/>
        </pc:sldMkLst>
      </pc:sldChg>
      <pc:sldChg chg="del">
        <pc:chgData name="Eirik Eriksen Heen" userId="3e804305-1c07-417a-9ea8-d913585be88f" providerId="ADAL" clId="{17B1F4A8-377F-4BC0-B74C-E3338782E9D8}" dt="2022-09-07T09:33:20.531" v="1522" actId="2696"/>
        <pc:sldMkLst>
          <pc:docMk/>
          <pc:sldMk cId="3642486034" sldId="475"/>
        </pc:sldMkLst>
      </pc:sldChg>
      <pc:sldChg chg="del">
        <pc:chgData name="Eirik Eriksen Heen" userId="3e804305-1c07-417a-9ea8-d913585be88f" providerId="ADAL" clId="{17B1F4A8-377F-4BC0-B74C-E3338782E9D8}" dt="2022-09-07T09:33:20.531" v="1522" actId="2696"/>
        <pc:sldMkLst>
          <pc:docMk/>
          <pc:sldMk cId="434905329" sldId="476"/>
        </pc:sldMkLst>
      </pc:sldChg>
      <pc:sldChg chg="del">
        <pc:chgData name="Eirik Eriksen Heen" userId="3e804305-1c07-417a-9ea8-d913585be88f" providerId="ADAL" clId="{17B1F4A8-377F-4BC0-B74C-E3338782E9D8}" dt="2022-09-07T09:33:20.531" v="1522" actId="2696"/>
        <pc:sldMkLst>
          <pc:docMk/>
          <pc:sldMk cId="533388436" sldId="478"/>
        </pc:sldMkLst>
      </pc:sldChg>
      <pc:sldChg chg="del">
        <pc:chgData name="Eirik Eriksen Heen" userId="3e804305-1c07-417a-9ea8-d913585be88f" providerId="ADAL" clId="{17B1F4A8-377F-4BC0-B74C-E3338782E9D8}" dt="2022-09-07T09:33:20.531" v="1522" actId="2696"/>
        <pc:sldMkLst>
          <pc:docMk/>
          <pc:sldMk cId="1095436522" sldId="480"/>
        </pc:sldMkLst>
      </pc:sldChg>
      <pc:sldChg chg="del">
        <pc:chgData name="Eirik Eriksen Heen" userId="3e804305-1c07-417a-9ea8-d913585be88f" providerId="ADAL" clId="{17B1F4A8-377F-4BC0-B74C-E3338782E9D8}" dt="2022-09-07T09:33:20.531" v="1522" actId="2696"/>
        <pc:sldMkLst>
          <pc:docMk/>
          <pc:sldMk cId="3575271609" sldId="481"/>
        </pc:sldMkLst>
      </pc:sldChg>
      <pc:sldChg chg="modSp new del mod ord">
        <pc:chgData name="Eirik Eriksen Heen" userId="3e804305-1c07-417a-9ea8-d913585be88f" providerId="ADAL" clId="{17B1F4A8-377F-4BC0-B74C-E3338782E9D8}" dt="2022-09-07T09:33:30.148" v="1523" actId="2696"/>
        <pc:sldMkLst>
          <pc:docMk/>
          <pc:sldMk cId="97726207" sldId="482"/>
        </pc:sldMkLst>
        <pc:spChg chg="mod">
          <ac:chgData name="Eirik Eriksen Heen" userId="3e804305-1c07-417a-9ea8-d913585be88f" providerId="ADAL" clId="{17B1F4A8-377F-4BC0-B74C-E3338782E9D8}" dt="2022-09-02T11:23:39.052" v="81" actId="790"/>
          <ac:spMkLst>
            <pc:docMk/>
            <pc:sldMk cId="97726207" sldId="482"/>
            <ac:spMk id="2" creationId="{6C43FBD7-3A4C-0336-F000-09F97FEF86E6}"/>
          </ac:spMkLst>
        </pc:spChg>
        <pc:spChg chg="mod">
          <ac:chgData name="Eirik Eriksen Heen" userId="3e804305-1c07-417a-9ea8-d913585be88f" providerId="ADAL" clId="{17B1F4A8-377F-4BC0-B74C-E3338782E9D8}" dt="2022-09-02T11:25:01.082" v="172" actId="20577"/>
          <ac:spMkLst>
            <pc:docMk/>
            <pc:sldMk cId="97726207" sldId="482"/>
            <ac:spMk id="3" creationId="{1DDD477D-2009-CC90-53BA-E8A553F5810E}"/>
          </ac:spMkLst>
        </pc:spChg>
      </pc:sldChg>
      <pc:sldChg chg="addSp modSp new del mod">
        <pc:chgData name="Eirik Eriksen Heen" userId="3e804305-1c07-417a-9ea8-d913585be88f" providerId="ADAL" clId="{17B1F4A8-377F-4BC0-B74C-E3338782E9D8}" dt="2022-09-07T09:33:30.148" v="1523" actId="2696"/>
        <pc:sldMkLst>
          <pc:docMk/>
          <pc:sldMk cId="2379719632" sldId="483"/>
        </pc:sldMkLst>
        <pc:spChg chg="mod">
          <ac:chgData name="Eirik Eriksen Heen" userId="3e804305-1c07-417a-9ea8-d913585be88f" providerId="ADAL" clId="{17B1F4A8-377F-4BC0-B74C-E3338782E9D8}" dt="2022-09-02T11:24:06.434" v="89" actId="20577"/>
          <ac:spMkLst>
            <pc:docMk/>
            <pc:sldMk cId="2379719632" sldId="483"/>
            <ac:spMk id="2" creationId="{FA2ADBC5-E8E5-676A-1635-746E3DB0EA8F}"/>
          </ac:spMkLst>
        </pc:spChg>
        <pc:spChg chg="mod">
          <ac:chgData name="Eirik Eriksen Heen" userId="3e804305-1c07-417a-9ea8-d913585be88f" providerId="ADAL" clId="{17B1F4A8-377F-4BC0-B74C-E3338782E9D8}" dt="2022-09-02T11:29:17.815" v="281" actId="20577"/>
          <ac:spMkLst>
            <pc:docMk/>
            <pc:sldMk cId="2379719632" sldId="483"/>
            <ac:spMk id="3" creationId="{E5B0C6F6-25CD-CA7D-85A6-A689CBE06184}"/>
          </ac:spMkLst>
        </pc:spChg>
        <pc:picChg chg="add mod">
          <ac:chgData name="Eirik Eriksen Heen" userId="3e804305-1c07-417a-9ea8-d913585be88f" providerId="ADAL" clId="{17B1F4A8-377F-4BC0-B74C-E3338782E9D8}" dt="2022-09-02T11:28:33.705" v="176" actId="1076"/>
          <ac:picMkLst>
            <pc:docMk/>
            <pc:sldMk cId="2379719632" sldId="483"/>
            <ac:picMk id="5" creationId="{B9BE1B0C-A7B2-EC9B-4617-6E1E7BCE3922}"/>
          </ac:picMkLst>
        </pc:picChg>
      </pc:sldChg>
      <pc:sldChg chg="modSp new del mod">
        <pc:chgData name="Eirik Eriksen Heen" userId="3e804305-1c07-417a-9ea8-d913585be88f" providerId="ADAL" clId="{17B1F4A8-377F-4BC0-B74C-E3338782E9D8}" dt="2022-09-07T09:33:30.148" v="1523" actId="2696"/>
        <pc:sldMkLst>
          <pc:docMk/>
          <pc:sldMk cId="2470977618" sldId="484"/>
        </pc:sldMkLst>
        <pc:spChg chg="mod">
          <ac:chgData name="Eirik Eriksen Heen" userId="3e804305-1c07-417a-9ea8-d913585be88f" providerId="ADAL" clId="{17B1F4A8-377F-4BC0-B74C-E3338782E9D8}" dt="2022-09-02T11:30:19.090" v="301" actId="20577"/>
          <ac:spMkLst>
            <pc:docMk/>
            <pc:sldMk cId="2470977618" sldId="484"/>
            <ac:spMk id="2" creationId="{4640FC7F-0A12-0308-CC0C-BF64DC5F9B3A}"/>
          </ac:spMkLst>
        </pc:spChg>
        <pc:spChg chg="mod">
          <ac:chgData name="Eirik Eriksen Heen" userId="3e804305-1c07-417a-9ea8-d913585be88f" providerId="ADAL" clId="{17B1F4A8-377F-4BC0-B74C-E3338782E9D8}" dt="2022-09-02T11:32:47.632" v="509" actId="20577"/>
          <ac:spMkLst>
            <pc:docMk/>
            <pc:sldMk cId="2470977618" sldId="484"/>
            <ac:spMk id="3" creationId="{7C84ABF7-87BA-82D1-B3CD-76E62B4FCFD7}"/>
          </ac:spMkLst>
        </pc:spChg>
      </pc:sldChg>
      <pc:sldChg chg="addSp modSp new del mod">
        <pc:chgData name="Eirik Eriksen Heen" userId="3e804305-1c07-417a-9ea8-d913585be88f" providerId="ADAL" clId="{17B1F4A8-377F-4BC0-B74C-E3338782E9D8}" dt="2022-09-07T09:33:30.148" v="1523" actId="2696"/>
        <pc:sldMkLst>
          <pc:docMk/>
          <pc:sldMk cId="2873604375" sldId="485"/>
        </pc:sldMkLst>
        <pc:spChg chg="add mod">
          <ac:chgData name="Eirik Eriksen Heen" userId="3e804305-1c07-417a-9ea8-d913585be88f" providerId="ADAL" clId="{17B1F4A8-377F-4BC0-B74C-E3338782E9D8}" dt="2022-09-02T11:37:58.813" v="544" actId="1076"/>
          <ac:spMkLst>
            <pc:docMk/>
            <pc:sldMk cId="2873604375" sldId="485"/>
            <ac:spMk id="4" creationId="{B01E3DCC-AC25-2177-0D1C-D9CAE48B0560}"/>
          </ac:spMkLst>
        </pc:spChg>
      </pc:sldChg>
      <pc:sldChg chg="new del">
        <pc:chgData name="Eirik Eriksen Heen" userId="3e804305-1c07-417a-9ea8-d913585be88f" providerId="ADAL" clId="{17B1F4A8-377F-4BC0-B74C-E3338782E9D8}" dt="2022-09-07T09:33:30.148" v="1523" actId="2696"/>
        <pc:sldMkLst>
          <pc:docMk/>
          <pc:sldMk cId="2140164553" sldId="486"/>
        </pc:sldMkLst>
      </pc:sldChg>
      <pc:sldChg chg="addSp modSp new del mod modAnim">
        <pc:chgData name="Eirik Eriksen Heen" userId="3e804305-1c07-417a-9ea8-d913585be88f" providerId="ADAL" clId="{17B1F4A8-377F-4BC0-B74C-E3338782E9D8}" dt="2022-09-07T09:33:30.148" v="1523" actId="2696"/>
        <pc:sldMkLst>
          <pc:docMk/>
          <pc:sldMk cId="2157722127" sldId="487"/>
        </pc:sldMkLst>
        <pc:spChg chg="mod">
          <ac:chgData name="Eirik Eriksen Heen" userId="3e804305-1c07-417a-9ea8-d913585be88f" providerId="ADAL" clId="{17B1F4A8-377F-4BC0-B74C-E3338782E9D8}" dt="2022-09-02T13:04:45.461" v="576" actId="20577"/>
          <ac:spMkLst>
            <pc:docMk/>
            <pc:sldMk cId="2157722127" sldId="487"/>
            <ac:spMk id="2" creationId="{1612FAAC-7E3E-BCB5-599B-58EF42423852}"/>
          </ac:spMkLst>
        </pc:spChg>
        <pc:spChg chg="mod">
          <ac:chgData name="Eirik Eriksen Heen" userId="3e804305-1c07-417a-9ea8-d913585be88f" providerId="ADAL" clId="{17B1F4A8-377F-4BC0-B74C-E3338782E9D8}" dt="2022-09-02T13:07:53.362" v="936" actId="14100"/>
          <ac:spMkLst>
            <pc:docMk/>
            <pc:sldMk cId="2157722127" sldId="487"/>
            <ac:spMk id="3" creationId="{C3ACEE8D-6C79-07FF-3263-8C8054B709E0}"/>
          </ac:spMkLst>
        </pc:spChg>
        <pc:spChg chg="add mod">
          <ac:chgData name="Eirik Eriksen Heen" userId="3e804305-1c07-417a-9ea8-d913585be88f" providerId="ADAL" clId="{17B1F4A8-377F-4BC0-B74C-E3338782E9D8}" dt="2022-09-02T13:08:52.851" v="1059" actId="1076"/>
          <ac:spMkLst>
            <pc:docMk/>
            <pc:sldMk cId="2157722127" sldId="487"/>
            <ac:spMk id="5" creationId="{86BB029E-A9EB-209B-A7BF-EFF4B121AC8D}"/>
          </ac:spMkLst>
        </pc:spChg>
        <pc:picChg chg="add mod">
          <ac:chgData name="Eirik Eriksen Heen" userId="3e804305-1c07-417a-9ea8-d913585be88f" providerId="ADAL" clId="{17B1F4A8-377F-4BC0-B74C-E3338782E9D8}" dt="2022-09-02T13:08:00.029" v="940" actId="1076"/>
          <ac:picMkLst>
            <pc:docMk/>
            <pc:sldMk cId="2157722127" sldId="487"/>
            <ac:picMk id="4" creationId="{5DB529B8-D23A-DF66-9068-263C210AD200}"/>
          </ac:picMkLst>
        </pc:picChg>
      </pc:sldChg>
      <pc:sldChg chg="new del">
        <pc:chgData name="Eirik Eriksen Heen" userId="3e804305-1c07-417a-9ea8-d913585be88f" providerId="ADAL" clId="{17B1F4A8-377F-4BC0-B74C-E3338782E9D8}" dt="2022-09-07T09:33:30.148" v="1523" actId="2696"/>
        <pc:sldMkLst>
          <pc:docMk/>
          <pc:sldMk cId="2975838249" sldId="488"/>
        </pc:sldMkLst>
      </pc:sldChg>
      <pc:sldChg chg="new del">
        <pc:chgData name="Eirik Eriksen Heen" userId="3e804305-1c07-417a-9ea8-d913585be88f" providerId="ADAL" clId="{17B1F4A8-377F-4BC0-B74C-E3338782E9D8}" dt="2022-09-07T09:33:30.148" v="1523" actId="2696"/>
        <pc:sldMkLst>
          <pc:docMk/>
          <pc:sldMk cId="4100852013" sldId="489"/>
        </pc:sldMkLst>
      </pc:sldChg>
      <pc:sldChg chg="new del">
        <pc:chgData name="Eirik Eriksen Heen" userId="3e804305-1c07-417a-9ea8-d913585be88f" providerId="ADAL" clId="{17B1F4A8-377F-4BC0-B74C-E3338782E9D8}" dt="2022-09-07T09:33:20.531" v="1522" actId="2696"/>
        <pc:sldMkLst>
          <pc:docMk/>
          <pc:sldMk cId="1663848596" sldId="490"/>
        </pc:sldMkLst>
      </pc:sldChg>
      <pc:sldChg chg="addSp delSp modSp add del mod">
        <pc:chgData name="Eirik Eriksen Heen" userId="3e804305-1c07-417a-9ea8-d913585be88f" providerId="ADAL" clId="{17B1F4A8-377F-4BC0-B74C-E3338782E9D8}" dt="2022-09-07T09:33:30.148" v="1523" actId="2696"/>
        <pc:sldMkLst>
          <pc:docMk/>
          <pc:sldMk cId="2301814080" sldId="491"/>
        </pc:sldMkLst>
        <pc:spChg chg="mod">
          <ac:chgData name="Eirik Eriksen Heen" userId="3e804305-1c07-417a-9ea8-d913585be88f" providerId="ADAL" clId="{17B1F4A8-377F-4BC0-B74C-E3338782E9D8}" dt="2022-09-02T11:50:05.502" v="551" actId="20577"/>
          <ac:spMkLst>
            <pc:docMk/>
            <pc:sldMk cId="2301814080" sldId="491"/>
            <ac:spMk id="2" creationId="{00000000-0000-0000-0000-000000000000}"/>
          </ac:spMkLst>
        </pc:spChg>
        <pc:spChg chg="add del mod">
          <ac:chgData name="Eirik Eriksen Heen" userId="3e804305-1c07-417a-9ea8-d913585be88f" providerId="ADAL" clId="{17B1F4A8-377F-4BC0-B74C-E3338782E9D8}" dt="2022-09-02T11:50:24.448" v="556" actId="767"/>
          <ac:spMkLst>
            <pc:docMk/>
            <pc:sldMk cId="2301814080" sldId="491"/>
            <ac:spMk id="5" creationId="{57772E9A-C1EC-B4F4-4300-DABF27AB3D11}"/>
          </ac:spMkLst>
        </pc:spChg>
        <pc:picChg chg="mod">
          <ac:chgData name="Eirik Eriksen Heen" userId="3e804305-1c07-417a-9ea8-d913585be88f" providerId="ADAL" clId="{17B1F4A8-377F-4BC0-B74C-E3338782E9D8}" dt="2022-09-02T11:50:24.782" v="557" actId="1076"/>
          <ac:picMkLst>
            <pc:docMk/>
            <pc:sldMk cId="2301814080" sldId="491"/>
            <ac:picMk id="4" creationId="{00000000-0000-0000-0000-000000000000}"/>
          </ac:picMkLst>
        </pc:picChg>
      </pc:sldChg>
      <pc:sldChg chg="addSp modSp new mod ord">
        <pc:chgData name="Eirik Eriksen Heen" userId="3e804305-1c07-417a-9ea8-d913585be88f" providerId="ADAL" clId="{17B1F4A8-377F-4BC0-B74C-E3338782E9D8}" dt="2022-09-08T05:06:59.987" v="3145" actId="790"/>
        <pc:sldMkLst>
          <pc:docMk/>
          <pc:sldMk cId="3230715516" sldId="492"/>
        </pc:sldMkLst>
        <pc:spChg chg="mod">
          <ac:chgData name="Eirik Eriksen Heen" userId="3e804305-1c07-417a-9ea8-d913585be88f" providerId="ADAL" clId="{17B1F4A8-377F-4BC0-B74C-E3338782E9D8}" dt="2022-09-07T02:45:28.287" v="1079" actId="20577"/>
          <ac:spMkLst>
            <pc:docMk/>
            <pc:sldMk cId="3230715516" sldId="492"/>
            <ac:spMk id="2" creationId="{1E2AAF18-1854-2E1C-3795-BE4709B5CAC1}"/>
          </ac:spMkLst>
        </pc:spChg>
        <pc:spChg chg="mod">
          <ac:chgData name="Eirik Eriksen Heen" userId="3e804305-1c07-417a-9ea8-d913585be88f" providerId="ADAL" clId="{17B1F4A8-377F-4BC0-B74C-E3338782E9D8}" dt="2022-09-08T05:06:59.987" v="3145" actId="790"/>
          <ac:spMkLst>
            <pc:docMk/>
            <pc:sldMk cId="3230715516" sldId="492"/>
            <ac:spMk id="3" creationId="{BE3DB8AB-9EF9-4147-DD97-0F81271D0FA7}"/>
          </ac:spMkLst>
        </pc:spChg>
        <pc:picChg chg="add mod">
          <ac:chgData name="Eirik Eriksen Heen" userId="3e804305-1c07-417a-9ea8-d913585be88f" providerId="ADAL" clId="{17B1F4A8-377F-4BC0-B74C-E3338782E9D8}" dt="2022-09-08T05:03:32.279" v="2959" actId="14100"/>
          <ac:picMkLst>
            <pc:docMk/>
            <pc:sldMk cId="3230715516" sldId="492"/>
            <ac:picMk id="1026" creationId="{F2B4C022-8043-754D-71D7-E9EB02E89A88}"/>
          </ac:picMkLst>
        </pc:picChg>
      </pc:sldChg>
      <pc:sldChg chg="modSp new del mod">
        <pc:chgData name="Eirik Eriksen Heen" userId="3e804305-1c07-417a-9ea8-d913585be88f" providerId="ADAL" clId="{17B1F4A8-377F-4BC0-B74C-E3338782E9D8}" dt="2022-09-07T03:40:41.161" v="1518" actId="2696"/>
        <pc:sldMkLst>
          <pc:docMk/>
          <pc:sldMk cId="2676781184" sldId="493"/>
        </pc:sldMkLst>
        <pc:spChg chg="mod">
          <ac:chgData name="Eirik Eriksen Heen" userId="3e804305-1c07-417a-9ea8-d913585be88f" providerId="ADAL" clId="{17B1F4A8-377F-4BC0-B74C-E3338782E9D8}" dt="2022-09-07T02:57:28.828" v="1335" actId="790"/>
          <ac:spMkLst>
            <pc:docMk/>
            <pc:sldMk cId="2676781184" sldId="493"/>
            <ac:spMk id="2" creationId="{126C7706-59BC-8030-4DB2-5A9253F8E403}"/>
          </ac:spMkLst>
        </pc:spChg>
        <pc:spChg chg="mod">
          <ac:chgData name="Eirik Eriksen Heen" userId="3e804305-1c07-417a-9ea8-d913585be88f" providerId="ADAL" clId="{17B1F4A8-377F-4BC0-B74C-E3338782E9D8}" dt="2022-09-07T02:57:57.984" v="1339" actId="14100"/>
          <ac:spMkLst>
            <pc:docMk/>
            <pc:sldMk cId="2676781184" sldId="493"/>
            <ac:spMk id="3" creationId="{81C26CEA-C495-AC6D-9D3A-2D111EF4E0C2}"/>
          </ac:spMkLst>
        </pc:spChg>
      </pc:sldChg>
      <pc:sldChg chg="modSp new mod">
        <pc:chgData name="Eirik Eriksen Heen" userId="3e804305-1c07-417a-9ea8-d913585be88f" providerId="ADAL" clId="{17B1F4A8-377F-4BC0-B74C-E3338782E9D8}" dt="2022-09-07T03:00:26.650" v="1495" actId="313"/>
        <pc:sldMkLst>
          <pc:docMk/>
          <pc:sldMk cId="3799237219" sldId="494"/>
        </pc:sldMkLst>
        <pc:spChg chg="mod">
          <ac:chgData name="Eirik Eriksen Heen" userId="3e804305-1c07-417a-9ea8-d913585be88f" providerId="ADAL" clId="{17B1F4A8-377F-4BC0-B74C-E3338782E9D8}" dt="2022-09-07T02:58:15.409" v="1341"/>
          <ac:spMkLst>
            <pc:docMk/>
            <pc:sldMk cId="3799237219" sldId="494"/>
            <ac:spMk id="2" creationId="{68324E5B-D043-438C-C267-93694ECC1581}"/>
          </ac:spMkLst>
        </pc:spChg>
        <pc:spChg chg="mod">
          <ac:chgData name="Eirik Eriksen Heen" userId="3e804305-1c07-417a-9ea8-d913585be88f" providerId="ADAL" clId="{17B1F4A8-377F-4BC0-B74C-E3338782E9D8}" dt="2022-09-07T02:58:22.079" v="1343" actId="27636"/>
          <ac:spMkLst>
            <pc:docMk/>
            <pc:sldMk cId="3799237219" sldId="494"/>
            <ac:spMk id="3" creationId="{7AA0D184-06B6-232C-F06C-9F687D214FA8}"/>
          </ac:spMkLst>
        </pc:spChg>
        <pc:spChg chg="mod">
          <ac:chgData name="Eirik Eriksen Heen" userId="3e804305-1c07-417a-9ea8-d913585be88f" providerId="ADAL" clId="{17B1F4A8-377F-4BC0-B74C-E3338782E9D8}" dt="2022-09-07T03:00:26.650" v="1495" actId="313"/>
          <ac:spMkLst>
            <pc:docMk/>
            <pc:sldMk cId="3799237219" sldId="494"/>
            <ac:spMk id="4" creationId="{FAA9BD45-C354-FAC0-56A7-00F1BA414E68}"/>
          </ac:spMkLst>
        </pc:spChg>
      </pc:sldChg>
      <pc:sldChg chg="modSp new mod">
        <pc:chgData name="Eirik Eriksen Heen" userId="3e804305-1c07-417a-9ea8-d913585be88f" providerId="ADAL" clId="{17B1F4A8-377F-4BC0-B74C-E3338782E9D8}" dt="2022-09-07T19:07:11.417" v="2619" actId="20577"/>
        <pc:sldMkLst>
          <pc:docMk/>
          <pc:sldMk cId="933003043" sldId="495"/>
        </pc:sldMkLst>
        <pc:spChg chg="mod">
          <ac:chgData name="Eirik Eriksen Heen" userId="3e804305-1c07-417a-9ea8-d913585be88f" providerId="ADAL" clId="{17B1F4A8-377F-4BC0-B74C-E3338782E9D8}" dt="2022-09-07T19:05:22.629" v="2336" actId="20577"/>
          <ac:spMkLst>
            <pc:docMk/>
            <pc:sldMk cId="933003043" sldId="495"/>
            <ac:spMk id="2" creationId="{31A2C230-64B5-94A2-9AC9-AEE752AFA6CB}"/>
          </ac:spMkLst>
        </pc:spChg>
        <pc:spChg chg="mod">
          <ac:chgData name="Eirik Eriksen Heen" userId="3e804305-1c07-417a-9ea8-d913585be88f" providerId="ADAL" clId="{17B1F4A8-377F-4BC0-B74C-E3338782E9D8}" dt="2022-09-07T19:07:11.417" v="2619" actId="20577"/>
          <ac:spMkLst>
            <pc:docMk/>
            <pc:sldMk cId="933003043" sldId="495"/>
            <ac:spMk id="3" creationId="{CD04DB49-2752-4728-EB88-6DDEB4AC2AE2}"/>
          </ac:spMkLst>
        </pc:spChg>
      </pc:sldChg>
      <pc:sldChg chg="new del ord">
        <pc:chgData name="Eirik Eriksen Heen" userId="3e804305-1c07-417a-9ea8-d913585be88f" providerId="ADAL" clId="{17B1F4A8-377F-4BC0-B74C-E3338782E9D8}" dt="2022-09-07T19:12:35.234" v="2787" actId="2696"/>
        <pc:sldMkLst>
          <pc:docMk/>
          <pc:sldMk cId="256595705" sldId="496"/>
        </pc:sldMkLst>
      </pc:sldChg>
      <pc:sldChg chg="new del">
        <pc:chgData name="Eirik Eriksen Heen" userId="3e804305-1c07-417a-9ea8-d913585be88f" providerId="ADAL" clId="{17B1F4A8-377F-4BC0-B74C-E3338782E9D8}" dt="2022-09-07T19:14:03.065" v="2910" actId="2696"/>
        <pc:sldMkLst>
          <pc:docMk/>
          <pc:sldMk cId="94141799" sldId="497"/>
        </pc:sldMkLst>
      </pc:sldChg>
      <pc:sldChg chg="new del">
        <pc:chgData name="Eirik Eriksen Heen" userId="3e804305-1c07-417a-9ea8-d913585be88f" providerId="ADAL" clId="{17B1F4A8-377F-4BC0-B74C-E3338782E9D8}" dt="2022-09-07T09:33:30.148" v="1523" actId="2696"/>
        <pc:sldMkLst>
          <pc:docMk/>
          <pc:sldMk cId="658807190" sldId="498"/>
        </pc:sldMkLst>
      </pc:sldChg>
      <pc:sldChg chg="modSp new mod">
        <pc:chgData name="Eirik Eriksen Heen" userId="3e804305-1c07-417a-9ea8-d913585be88f" providerId="ADAL" clId="{17B1F4A8-377F-4BC0-B74C-E3338782E9D8}" dt="2022-09-07T10:12:57.629" v="1539" actId="20577"/>
        <pc:sldMkLst>
          <pc:docMk/>
          <pc:sldMk cId="2085044667" sldId="498"/>
        </pc:sldMkLst>
        <pc:spChg chg="mod">
          <ac:chgData name="Eirik Eriksen Heen" userId="3e804305-1c07-417a-9ea8-d913585be88f" providerId="ADAL" clId="{17B1F4A8-377F-4BC0-B74C-E3338782E9D8}" dt="2022-09-07T10:12:57.629" v="1539" actId="20577"/>
          <ac:spMkLst>
            <pc:docMk/>
            <pc:sldMk cId="2085044667" sldId="498"/>
            <ac:spMk id="2" creationId="{6D17A3EB-B893-5452-E1B6-78B7EB07751A}"/>
          </ac:spMkLst>
        </pc:spChg>
      </pc:sldChg>
      <pc:sldChg chg="new del">
        <pc:chgData name="Eirik Eriksen Heen" userId="3e804305-1c07-417a-9ea8-d913585be88f" providerId="ADAL" clId="{17B1F4A8-377F-4BC0-B74C-E3338782E9D8}" dt="2022-09-07T10:12:50.615" v="1525" actId="680"/>
        <pc:sldMkLst>
          <pc:docMk/>
          <pc:sldMk cId="2549525346" sldId="498"/>
        </pc:sldMkLst>
      </pc:sldChg>
      <pc:sldChg chg="addSp modSp new mod">
        <pc:chgData name="Eirik Eriksen Heen" userId="3e804305-1c07-417a-9ea8-d913585be88f" providerId="ADAL" clId="{17B1F4A8-377F-4BC0-B74C-E3338782E9D8}" dt="2022-09-07T18:42:22.418" v="2185" actId="20577"/>
        <pc:sldMkLst>
          <pc:docMk/>
          <pc:sldMk cId="731891485" sldId="499"/>
        </pc:sldMkLst>
        <pc:spChg chg="mod">
          <ac:chgData name="Eirik Eriksen Heen" userId="3e804305-1c07-417a-9ea8-d913585be88f" providerId="ADAL" clId="{17B1F4A8-377F-4BC0-B74C-E3338782E9D8}" dt="2022-09-07T10:41:36.954" v="1559" actId="20577"/>
          <ac:spMkLst>
            <pc:docMk/>
            <pc:sldMk cId="731891485" sldId="499"/>
            <ac:spMk id="2" creationId="{4E00A7EC-E052-D418-B8CD-53034D3AB3F7}"/>
          </ac:spMkLst>
        </pc:spChg>
        <pc:spChg chg="mod">
          <ac:chgData name="Eirik Eriksen Heen" userId="3e804305-1c07-417a-9ea8-d913585be88f" providerId="ADAL" clId="{17B1F4A8-377F-4BC0-B74C-E3338782E9D8}" dt="2022-09-07T18:42:22.418" v="2185" actId="20577"/>
          <ac:spMkLst>
            <pc:docMk/>
            <pc:sldMk cId="731891485" sldId="499"/>
            <ac:spMk id="3" creationId="{7014940E-3C19-AE82-2CEE-96505A6C47C2}"/>
          </ac:spMkLst>
        </pc:spChg>
        <pc:spChg chg="mod">
          <ac:chgData name="Eirik Eriksen Heen" userId="3e804305-1c07-417a-9ea8-d913585be88f" providerId="ADAL" clId="{17B1F4A8-377F-4BC0-B74C-E3338782E9D8}" dt="2022-09-07T18:42:05.236" v="2123" actId="1076"/>
          <ac:spMkLst>
            <pc:docMk/>
            <pc:sldMk cId="731891485" sldId="499"/>
            <ac:spMk id="5" creationId="{A7368A8F-7D4C-4C5C-411F-BE19BED2693C}"/>
          </ac:spMkLst>
        </pc:spChg>
        <pc:grpChg chg="add mod">
          <ac:chgData name="Eirik Eriksen Heen" userId="3e804305-1c07-417a-9ea8-d913585be88f" providerId="ADAL" clId="{17B1F4A8-377F-4BC0-B74C-E3338782E9D8}" dt="2022-09-07T18:42:05.236" v="2123" actId="1076"/>
          <ac:grpSpMkLst>
            <pc:docMk/>
            <pc:sldMk cId="731891485" sldId="499"/>
            <ac:grpSpMk id="4" creationId="{3A1121D6-425B-5972-15A9-62D8D3831BF9}"/>
          </ac:grpSpMkLst>
        </pc:grpChg>
        <pc:picChg chg="mod">
          <ac:chgData name="Eirik Eriksen Heen" userId="3e804305-1c07-417a-9ea8-d913585be88f" providerId="ADAL" clId="{17B1F4A8-377F-4BC0-B74C-E3338782E9D8}" dt="2022-09-07T18:42:05.236" v="2123" actId="1076"/>
          <ac:picMkLst>
            <pc:docMk/>
            <pc:sldMk cId="731891485" sldId="499"/>
            <ac:picMk id="6" creationId="{6D499A18-5299-00B5-EDD8-97FB215F94B1}"/>
          </ac:picMkLst>
        </pc:picChg>
      </pc:sldChg>
      <pc:sldChg chg="addSp modSp new">
        <pc:chgData name="Eirik Eriksen Heen" userId="3e804305-1c07-417a-9ea8-d913585be88f" providerId="ADAL" clId="{17B1F4A8-377F-4BC0-B74C-E3338782E9D8}" dt="2022-09-07T19:04:42.946" v="2288" actId="1076"/>
        <pc:sldMkLst>
          <pc:docMk/>
          <pc:sldMk cId="3526811238" sldId="500"/>
        </pc:sldMkLst>
        <pc:picChg chg="add mod">
          <ac:chgData name="Eirik Eriksen Heen" userId="3e804305-1c07-417a-9ea8-d913585be88f" providerId="ADAL" clId="{17B1F4A8-377F-4BC0-B74C-E3338782E9D8}" dt="2022-09-07T19:04:42.946" v="2288" actId="1076"/>
          <ac:picMkLst>
            <pc:docMk/>
            <pc:sldMk cId="3526811238" sldId="500"/>
            <ac:picMk id="1026" creationId="{5652FBAD-74D4-B01C-0106-3ACF3FC4F656}"/>
          </ac:picMkLst>
        </pc:picChg>
      </pc:sldChg>
      <pc:sldChg chg="modSp new mod">
        <pc:chgData name="Eirik Eriksen Heen" userId="3e804305-1c07-417a-9ea8-d913585be88f" providerId="ADAL" clId="{17B1F4A8-377F-4BC0-B74C-E3338782E9D8}" dt="2022-09-08T05:06:28.649" v="3143" actId="790"/>
        <pc:sldMkLst>
          <pc:docMk/>
          <pc:sldMk cId="2025638782" sldId="501"/>
        </pc:sldMkLst>
        <pc:spChg chg="mod">
          <ac:chgData name="Eirik Eriksen Heen" userId="3e804305-1c07-417a-9ea8-d913585be88f" providerId="ADAL" clId="{17B1F4A8-377F-4BC0-B74C-E3338782E9D8}" dt="2022-09-07T19:05:12.989" v="2319" actId="20577"/>
          <ac:spMkLst>
            <pc:docMk/>
            <pc:sldMk cId="2025638782" sldId="501"/>
            <ac:spMk id="2" creationId="{679B90C5-D45E-A696-6DC2-241F30BE11C8}"/>
          </ac:spMkLst>
        </pc:spChg>
        <pc:spChg chg="mod">
          <ac:chgData name="Eirik Eriksen Heen" userId="3e804305-1c07-417a-9ea8-d913585be88f" providerId="ADAL" clId="{17B1F4A8-377F-4BC0-B74C-E3338782E9D8}" dt="2022-09-08T05:06:28.649" v="3143" actId="790"/>
          <ac:spMkLst>
            <pc:docMk/>
            <pc:sldMk cId="2025638782" sldId="501"/>
            <ac:spMk id="3" creationId="{7CEB3BA5-225F-4DB3-D875-E2C80DE2C054}"/>
          </ac:spMkLst>
        </pc:spChg>
      </pc:sldChg>
      <pc:sldChg chg="new del">
        <pc:chgData name="Eirik Eriksen Heen" userId="3e804305-1c07-417a-9ea8-d913585be88f" providerId="ADAL" clId="{17B1F4A8-377F-4BC0-B74C-E3338782E9D8}" dt="2022-09-07T19:13:23.826" v="2867" actId="47"/>
        <pc:sldMkLst>
          <pc:docMk/>
          <pc:sldMk cId="3803084985" sldId="502"/>
        </pc:sldMkLst>
      </pc:sldChg>
      <pc:sldChg chg="modSp new mod">
        <pc:chgData name="Eirik Eriksen Heen" userId="3e804305-1c07-417a-9ea8-d913585be88f" providerId="ADAL" clId="{17B1F4A8-377F-4BC0-B74C-E3338782E9D8}" dt="2022-09-07T19:13:01.985" v="2866" actId="20577"/>
        <pc:sldMkLst>
          <pc:docMk/>
          <pc:sldMk cId="1246423765" sldId="503"/>
        </pc:sldMkLst>
        <pc:spChg chg="mod">
          <ac:chgData name="Eirik Eriksen Heen" userId="3e804305-1c07-417a-9ea8-d913585be88f" providerId="ADAL" clId="{17B1F4A8-377F-4BC0-B74C-E3338782E9D8}" dt="2022-09-07T19:12:31.388" v="2786" actId="20577"/>
          <ac:spMkLst>
            <pc:docMk/>
            <pc:sldMk cId="1246423765" sldId="503"/>
            <ac:spMk id="2" creationId="{6C7AF265-0C84-3ABB-B19E-9FB86B3EEE64}"/>
          </ac:spMkLst>
        </pc:spChg>
        <pc:spChg chg="mod">
          <ac:chgData name="Eirik Eriksen Heen" userId="3e804305-1c07-417a-9ea8-d913585be88f" providerId="ADAL" clId="{17B1F4A8-377F-4BC0-B74C-E3338782E9D8}" dt="2022-09-07T19:13:01.985" v="2866" actId="20577"/>
          <ac:spMkLst>
            <pc:docMk/>
            <pc:sldMk cId="1246423765" sldId="503"/>
            <ac:spMk id="3" creationId="{4B965148-CF71-724C-EE4A-BB77357A4C69}"/>
          </ac:spMkLst>
        </pc:spChg>
      </pc:sldChg>
      <pc:sldChg chg="modSp new mod">
        <pc:chgData name="Eirik Eriksen Heen" userId="3e804305-1c07-417a-9ea8-d913585be88f" providerId="ADAL" clId="{17B1F4A8-377F-4BC0-B74C-E3338782E9D8}" dt="2022-09-07T19:13:35.883" v="2895" actId="20577"/>
        <pc:sldMkLst>
          <pc:docMk/>
          <pc:sldMk cId="54321029" sldId="504"/>
        </pc:sldMkLst>
        <pc:spChg chg="mod">
          <ac:chgData name="Eirik Eriksen Heen" userId="3e804305-1c07-417a-9ea8-d913585be88f" providerId="ADAL" clId="{17B1F4A8-377F-4BC0-B74C-E3338782E9D8}" dt="2022-09-07T19:13:35.883" v="2895" actId="20577"/>
          <ac:spMkLst>
            <pc:docMk/>
            <pc:sldMk cId="54321029" sldId="504"/>
            <ac:spMk id="2" creationId="{FEC01ED6-A48F-2DD8-2AC5-346C22CE2AE2}"/>
          </ac:spMkLst>
        </pc:spChg>
      </pc:sldChg>
      <pc:sldChg chg="modSp new mod">
        <pc:chgData name="Eirik Eriksen Heen" userId="3e804305-1c07-417a-9ea8-d913585be88f" providerId="ADAL" clId="{17B1F4A8-377F-4BC0-B74C-E3338782E9D8}" dt="2022-09-07T19:13:57.166" v="2909" actId="20577"/>
        <pc:sldMkLst>
          <pc:docMk/>
          <pc:sldMk cId="1164804958" sldId="505"/>
        </pc:sldMkLst>
        <pc:spChg chg="mod">
          <ac:chgData name="Eirik Eriksen Heen" userId="3e804305-1c07-417a-9ea8-d913585be88f" providerId="ADAL" clId="{17B1F4A8-377F-4BC0-B74C-E3338782E9D8}" dt="2022-09-07T19:13:57.166" v="2909" actId="20577"/>
          <ac:spMkLst>
            <pc:docMk/>
            <pc:sldMk cId="1164804958" sldId="505"/>
            <ac:spMk id="2" creationId="{75BB11E8-A1A9-9AE1-D51F-DE74B3B1BC2A}"/>
          </ac:spMkLst>
        </pc:spChg>
      </pc:sldChg>
    </pc:docChg>
  </pc:docChgLst>
  <pc:docChgLst>
    <pc:chgData name="Eirik Eriksen Heen" userId="3e804305-1c07-417a-9ea8-d913585be88f" providerId="ADAL" clId="{010B7D0F-C54C-42CC-A6FA-C453E80B26D6}"/>
    <pc:docChg chg="undo custSel addSld delSld modSld">
      <pc:chgData name="Eirik Eriksen Heen" userId="3e804305-1c07-417a-9ea8-d913585be88f" providerId="ADAL" clId="{010B7D0F-C54C-42CC-A6FA-C453E80B26D6}" dt="2022-09-01T13:32:30.006" v="1838" actId="47"/>
      <pc:docMkLst>
        <pc:docMk/>
      </pc:docMkLst>
      <pc:sldChg chg="delSp modSp add mod">
        <pc:chgData name="Eirik Eriksen Heen" userId="3e804305-1c07-417a-9ea8-d913585be88f" providerId="ADAL" clId="{010B7D0F-C54C-42CC-A6FA-C453E80B26D6}" dt="2022-09-01T11:32:05.660" v="1092" actId="20577"/>
        <pc:sldMkLst>
          <pc:docMk/>
          <pc:sldMk cId="2953832217" sldId="260"/>
        </pc:sldMkLst>
        <pc:spChg chg="mod">
          <ac:chgData name="Eirik Eriksen Heen" userId="3e804305-1c07-417a-9ea8-d913585be88f" providerId="ADAL" clId="{010B7D0F-C54C-42CC-A6FA-C453E80B26D6}" dt="2022-09-01T11:32:05.660" v="1092" actId="20577"/>
          <ac:spMkLst>
            <pc:docMk/>
            <pc:sldMk cId="2953832217" sldId="260"/>
            <ac:spMk id="3" creationId="{00000000-0000-0000-0000-000000000000}"/>
          </ac:spMkLst>
        </pc:spChg>
        <pc:inkChg chg="del">
          <ac:chgData name="Eirik Eriksen Heen" userId="3e804305-1c07-417a-9ea8-d913585be88f" providerId="ADAL" clId="{010B7D0F-C54C-42CC-A6FA-C453E80B26D6}" dt="2022-09-01T11:27:00.726" v="1089" actId="478"/>
          <ac:inkMkLst>
            <pc:docMk/>
            <pc:sldMk cId="2953832217" sldId="260"/>
            <ac:inkMk id="4" creationId="{00000000-0000-0000-0000-000000000000}"/>
          </ac:inkMkLst>
        </pc:inkChg>
      </pc:sldChg>
      <pc:sldChg chg="delSp modSp add mod">
        <pc:chgData name="Eirik Eriksen Heen" userId="3e804305-1c07-417a-9ea8-d913585be88f" providerId="ADAL" clId="{010B7D0F-C54C-42CC-A6FA-C453E80B26D6}" dt="2022-09-01T11:34:35.524" v="1197" actId="20577"/>
        <pc:sldMkLst>
          <pc:docMk/>
          <pc:sldMk cId="2091249219" sldId="271"/>
        </pc:sldMkLst>
        <pc:spChg chg="mod">
          <ac:chgData name="Eirik Eriksen Heen" userId="3e804305-1c07-417a-9ea8-d913585be88f" providerId="ADAL" clId="{010B7D0F-C54C-42CC-A6FA-C453E80B26D6}" dt="2022-09-01T11:34:35.524" v="1197" actId="20577"/>
          <ac:spMkLst>
            <pc:docMk/>
            <pc:sldMk cId="2091249219" sldId="271"/>
            <ac:spMk id="9" creationId="{00000000-0000-0000-0000-000000000000}"/>
          </ac:spMkLst>
        </pc:spChg>
        <pc:picChg chg="mod">
          <ac:chgData name="Eirik Eriksen Heen" userId="3e804305-1c07-417a-9ea8-d913585be88f" providerId="ADAL" clId="{010B7D0F-C54C-42CC-A6FA-C453E80B26D6}" dt="2022-09-01T11:34:32.746" v="1194" actId="1076"/>
          <ac:picMkLst>
            <pc:docMk/>
            <pc:sldMk cId="2091249219" sldId="271"/>
            <ac:picMk id="5" creationId="{00000000-0000-0000-0000-000000000000}"/>
          </ac:picMkLst>
        </pc:picChg>
        <pc:inkChg chg="del">
          <ac:chgData name="Eirik Eriksen Heen" userId="3e804305-1c07-417a-9ea8-d913585be88f" providerId="ADAL" clId="{010B7D0F-C54C-42CC-A6FA-C453E80B26D6}" dt="2022-09-01T11:27:04.073" v="1090" actId="478"/>
          <ac:inkMkLst>
            <pc:docMk/>
            <pc:sldMk cId="2091249219" sldId="271"/>
            <ac:inkMk id="4" creationId="{00000000-0000-0000-0000-000000000000}"/>
          </ac:inkMkLst>
        </pc:inkChg>
      </pc:sldChg>
      <pc:sldChg chg="delSp add mod">
        <pc:chgData name="Eirik Eriksen Heen" userId="3e804305-1c07-417a-9ea8-d913585be88f" providerId="ADAL" clId="{010B7D0F-C54C-42CC-A6FA-C453E80B26D6}" dt="2022-09-01T11:34:42.362" v="1198" actId="478"/>
        <pc:sldMkLst>
          <pc:docMk/>
          <pc:sldMk cId="2235499167" sldId="275"/>
        </pc:sldMkLst>
        <pc:inkChg chg="del">
          <ac:chgData name="Eirik Eriksen Heen" userId="3e804305-1c07-417a-9ea8-d913585be88f" providerId="ADAL" clId="{010B7D0F-C54C-42CC-A6FA-C453E80B26D6}" dt="2022-09-01T11:34:42.362" v="1198" actId="478"/>
          <ac:inkMkLst>
            <pc:docMk/>
            <pc:sldMk cId="2235499167" sldId="275"/>
            <ac:inkMk id="4" creationId="{00000000-0000-0000-0000-000000000000}"/>
          </ac:inkMkLst>
        </pc:inkChg>
      </pc:sldChg>
      <pc:sldChg chg="addSp delSp modSp add mod delAnim modAnim">
        <pc:chgData name="Eirik Eriksen Heen" userId="3e804305-1c07-417a-9ea8-d913585be88f" providerId="ADAL" clId="{010B7D0F-C54C-42CC-A6FA-C453E80B26D6}" dt="2022-09-01T11:39:56.115" v="1219"/>
        <pc:sldMkLst>
          <pc:docMk/>
          <pc:sldMk cId="2648213886" sldId="276"/>
        </pc:sldMkLst>
        <pc:picChg chg="mod">
          <ac:chgData name="Eirik Eriksen Heen" userId="3e804305-1c07-417a-9ea8-d913585be88f" providerId="ADAL" clId="{010B7D0F-C54C-42CC-A6FA-C453E80B26D6}" dt="2022-09-01T11:38:31.773" v="1206" actId="1076"/>
          <ac:picMkLst>
            <pc:docMk/>
            <pc:sldMk cId="2648213886" sldId="276"/>
            <ac:picMk id="5" creationId="{00000000-0000-0000-0000-000000000000}"/>
          </ac:picMkLst>
        </pc:picChg>
        <pc:picChg chg="add del mod">
          <ac:chgData name="Eirik Eriksen Heen" userId="3e804305-1c07-417a-9ea8-d913585be88f" providerId="ADAL" clId="{010B7D0F-C54C-42CC-A6FA-C453E80B26D6}" dt="2022-09-01T11:38:59.621" v="1209" actId="478"/>
          <ac:picMkLst>
            <pc:docMk/>
            <pc:sldMk cId="2648213886" sldId="276"/>
            <ac:picMk id="6" creationId="{49A89396-462A-4B4F-1366-187D38C45335}"/>
          </ac:picMkLst>
        </pc:picChg>
        <pc:picChg chg="del">
          <ac:chgData name="Eirik Eriksen Heen" userId="3e804305-1c07-417a-9ea8-d913585be88f" providerId="ADAL" clId="{010B7D0F-C54C-42CC-A6FA-C453E80B26D6}" dt="2022-09-01T11:38:23.816" v="1202" actId="478"/>
          <ac:picMkLst>
            <pc:docMk/>
            <pc:sldMk cId="2648213886" sldId="276"/>
            <ac:picMk id="9" creationId="{00000000-0000-0000-0000-000000000000}"/>
          </ac:picMkLst>
        </pc:picChg>
        <pc:picChg chg="add mod">
          <ac:chgData name="Eirik Eriksen Heen" userId="3e804305-1c07-417a-9ea8-d913585be88f" providerId="ADAL" clId="{010B7D0F-C54C-42CC-A6FA-C453E80B26D6}" dt="2022-09-01T11:39:11.867" v="1218" actId="14100"/>
          <ac:picMkLst>
            <pc:docMk/>
            <pc:sldMk cId="2648213886" sldId="276"/>
            <ac:picMk id="12" creationId="{EC2A4F55-CE0E-BCEA-A9A6-58BE25FCEEE0}"/>
          </ac:picMkLst>
        </pc:picChg>
        <pc:inkChg chg="del">
          <ac:chgData name="Eirik Eriksen Heen" userId="3e804305-1c07-417a-9ea8-d913585be88f" providerId="ADAL" clId="{010B7D0F-C54C-42CC-A6FA-C453E80B26D6}" dt="2022-09-01T11:38:21.065" v="1201" actId="478"/>
          <ac:inkMkLst>
            <pc:docMk/>
            <pc:sldMk cId="2648213886" sldId="276"/>
            <ac:inkMk id="2" creationId="{00000000-0000-0000-0000-000000000000}"/>
          </ac:inkMkLst>
        </pc:inkChg>
      </pc:sldChg>
      <pc:sldChg chg="addSp delSp modSp add mod">
        <pc:chgData name="Eirik Eriksen Heen" userId="3e804305-1c07-417a-9ea8-d913585be88f" providerId="ADAL" clId="{010B7D0F-C54C-42CC-A6FA-C453E80B26D6}" dt="2022-09-01T12:45:13.235" v="1438" actId="1076"/>
        <pc:sldMkLst>
          <pc:docMk/>
          <pc:sldMk cId="59945047" sldId="277"/>
        </pc:sldMkLst>
        <pc:spChg chg="mod">
          <ac:chgData name="Eirik Eriksen Heen" userId="3e804305-1c07-417a-9ea8-d913585be88f" providerId="ADAL" clId="{010B7D0F-C54C-42CC-A6FA-C453E80B26D6}" dt="2022-09-01T11:40:31.595" v="1222" actId="1076"/>
          <ac:spMkLst>
            <pc:docMk/>
            <pc:sldMk cId="59945047" sldId="277"/>
            <ac:spMk id="11" creationId="{9F93AD00-5B1D-0464-9E04-2E9E39638794}"/>
          </ac:spMkLst>
        </pc:spChg>
        <pc:spChg chg="add mod">
          <ac:chgData name="Eirik Eriksen Heen" userId="3e804305-1c07-417a-9ea8-d913585be88f" providerId="ADAL" clId="{010B7D0F-C54C-42CC-A6FA-C453E80B26D6}" dt="2022-09-01T12:45:13.235" v="1438" actId="1076"/>
          <ac:spMkLst>
            <pc:docMk/>
            <pc:sldMk cId="59945047" sldId="277"/>
            <ac:spMk id="14" creationId="{3BB37CF7-E939-AD2C-7D2A-15DA85A76DFF}"/>
          </ac:spMkLst>
        </pc:spChg>
        <pc:grpChg chg="add del mod">
          <ac:chgData name="Eirik Eriksen Heen" userId="3e804305-1c07-417a-9ea8-d913585be88f" providerId="ADAL" clId="{010B7D0F-C54C-42CC-A6FA-C453E80B26D6}" dt="2022-09-01T11:40:32.067" v="1223" actId="21"/>
          <ac:grpSpMkLst>
            <pc:docMk/>
            <pc:sldMk cId="59945047" sldId="277"/>
            <ac:grpSpMk id="10" creationId="{7D82AD62-DAD0-A56E-7AAC-9B5098661CCB}"/>
          </ac:grpSpMkLst>
        </pc:grpChg>
        <pc:picChg chg="mod">
          <ac:chgData name="Eirik Eriksen Heen" userId="3e804305-1c07-417a-9ea8-d913585be88f" providerId="ADAL" clId="{010B7D0F-C54C-42CC-A6FA-C453E80B26D6}" dt="2022-09-01T11:40:31.595" v="1222" actId="1076"/>
          <ac:picMkLst>
            <pc:docMk/>
            <pc:sldMk cId="59945047" sldId="277"/>
            <ac:picMk id="12" creationId="{BE5A371B-4E44-5448-03BD-3D038E8A757D}"/>
          </ac:picMkLst>
        </pc:picChg>
        <pc:inkChg chg="del">
          <ac:chgData name="Eirik Eriksen Heen" userId="3e804305-1c07-417a-9ea8-d913585be88f" providerId="ADAL" clId="{010B7D0F-C54C-42CC-A6FA-C453E80B26D6}" dt="2022-09-01T11:40:05.823" v="1220" actId="478"/>
          <ac:inkMkLst>
            <pc:docMk/>
            <pc:sldMk cId="59945047" sldId="277"/>
            <ac:inkMk id="3" creationId="{00000000-0000-0000-0000-000000000000}"/>
          </ac:inkMkLst>
        </pc:inkChg>
      </pc:sldChg>
      <pc:sldChg chg="delSp modSp add mod">
        <pc:chgData name="Eirik Eriksen Heen" userId="3e804305-1c07-417a-9ea8-d913585be88f" providerId="ADAL" clId="{010B7D0F-C54C-42CC-A6FA-C453E80B26D6}" dt="2022-09-01T11:35:20.140" v="1199" actId="478"/>
        <pc:sldMkLst>
          <pc:docMk/>
          <pc:sldMk cId="3316040" sldId="284"/>
        </pc:sldMkLst>
        <pc:spChg chg="mod">
          <ac:chgData name="Eirik Eriksen Heen" userId="3e804305-1c07-417a-9ea8-d913585be88f" providerId="ADAL" clId="{010B7D0F-C54C-42CC-A6FA-C453E80B26D6}" dt="2022-09-01T11:26:57.231" v="1087" actId="27636"/>
          <ac:spMkLst>
            <pc:docMk/>
            <pc:sldMk cId="3316040" sldId="284"/>
            <ac:spMk id="3" creationId="{00000000-0000-0000-0000-000000000000}"/>
          </ac:spMkLst>
        </pc:spChg>
        <pc:inkChg chg="del">
          <ac:chgData name="Eirik Eriksen Heen" userId="3e804305-1c07-417a-9ea8-d913585be88f" providerId="ADAL" clId="{010B7D0F-C54C-42CC-A6FA-C453E80B26D6}" dt="2022-09-01T11:35:20.140" v="1199" actId="478"/>
          <ac:inkMkLst>
            <pc:docMk/>
            <pc:sldMk cId="3316040" sldId="284"/>
            <ac:inkMk id="5" creationId="{00000000-0000-0000-0000-000000000000}"/>
          </ac:inkMkLst>
        </pc:inkChg>
      </pc:sldChg>
      <pc:sldChg chg="modSp add del mod">
        <pc:chgData name="Eirik Eriksen Heen" userId="3e804305-1c07-417a-9ea8-d913585be88f" providerId="ADAL" clId="{010B7D0F-C54C-42CC-A6FA-C453E80B26D6}" dt="2022-09-01T11:35:47.603" v="1200" actId="2696"/>
        <pc:sldMkLst>
          <pc:docMk/>
          <pc:sldMk cId="748423526" sldId="285"/>
        </pc:sldMkLst>
        <pc:spChg chg="mod">
          <ac:chgData name="Eirik Eriksen Heen" userId="3e804305-1c07-417a-9ea8-d913585be88f" providerId="ADAL" clId="{010B7D0F-C54C-42CC-A6FA-C453E80B26D6}" dt="2022-09-01T11:26:57.337" v="1088" actId="27636"/>
          <ac:spMkLst>
            <pc:docMk/>
            <pc:sldMk cId="748423526" sldId="285"/>
            <ac:spMk id="3" creationId="{00000000-0000-0000-0000-000000000000}"/>
          </ac:spMkLst>
        </pc:spChg>
      </pc:sldChg>
      <pc:sldChg chg="del">
        <pc:chgData name="Eirik Eriksen Heen" userId="3e804305-1c07-417a-9ea8-d913585be88f" providerId="ADAL" clId="{010B7D0F-C54C-42CC-A6FA-C453E80B26D6}" dt="2022-09-01T13:32:30.006" v="1838" actId="47"/>
        <pc:sldMkLst>
          <pc:docMk/>
          <pc:sldMk cId="4288721262" sldId="295"/>
        </pc:sldMkLst>
      </pc:sldChg>
      <pc:sldChg chg="del">
        <pc:chgData name="Eirik Eriksen Heen" userId="3e804305-1c07-417a-9ea8-d913585be88f" providerId="ADAL" clId="{010B7D0F-C54C-42CC-A6FA-C453E80B26D6}" dt="2022-09-01T13:32:30.006" v="1838" actId="47"/>
        <pc:sldMkLst>
          <pc:docMk/>
          <pc:sldMk cId="1774702347" sldId="304"/>
        </pc:sldMkLst>
      </pc:sldChg>
      <pc:sldChg chg="del">
        <pc:chgData name="Eirik Eriksen Heen" userId="3e804305-1c07-417a-9ea8-d913585be88f" providerId="ADAL" clId="{010B7D0F-C54C-42CC-A6FA-C453E80B26D6}" dt="2022-09-01T13:32:30.006" v="1838" actId="47"/>
        <pc:sldMkLst>
          <pc:docMk/>
          <pc:sldMk cId="896858212" sldId="305"/>
        </pc:sldMkLst>
      </pc:sldChg>
      <pc:sldChg chg="del">
        <pc:chgData name="Eirik Eriksen Heen" userId="3e804305-1c07-417a-9ea8-d913585be88f" providerId="ADAL" clId="{010B7D0F-C54C-42CC-A6FA-C453E80B26D6}" dt="2022-09-01T13:32:30.006" v="1838" actId="47"/>
        <pc:sldMkLst>
          <pc:docMk/>
          <pc:sldMk cId="4231022708" sldId="308"/>
        </pc:sldMkLst>
      </pc:sldChg>
      <pc:sldChg chg="del">
        <pc:chgData name="Eirik Eriksen Heen" userId="3e804305-1c07-417a-9ea8-d913585be88f" providerId="ADAL" clId="{010B7D0F-C54C-42CC-A6FA-C453E80B26D6}" dt="2022-09-01T13:32:30.006" v="1838" actId="47"/>
        <pc:sldMkLst>
          <pc:docMk/>
          <pc:sldMk cId="3992676741" sldId="309"/>
        </pc:sldMkLst>
      </pc:sldChg>
      <pc:sldChg chg="del">
        <pc:chgData name="Eirik Eriksen Heen" userId="3e804305-1c07-417a-9ea8-d913585be88f" providerId="ADAL" clId="{010B7D0F-C54C-42CC-A6FA-C453E80B26D6}" dt="2022-09-01T13:32:30.006" v="1838" actId="47"/>
        <pc:sldMkLst>
          <pc:docMk/>
          <pc:sldMk cId="2330936449" sldId="311"/>
        </pc:sldMkLst>
      </pc:sldChg>
      <pc:sldChg chg="del">
        <pc:chgData name="Eirik Eriksen Heen" userId="3e804305-1c07-417a-9ea8-d913585be88f" providerId="ADAL" clId="{010B7D0F-C54C-42CC-A6FA-C453E80B26D6}" dt="2022-09-01T13:32:30.006" v="1838" actId="47"/>
        <pc:sldMkLst>
          <pc:docMk/>
          <pc:sldMk cId="725825204" sldId="312"/>
        </pc:sldMkLst>
      </pc:sldChg>
      <pc:sldChg chg="del">
        <pc:chgData name="Eirik Eriksen Heen" userId="3e804305-1c07-417a-9ea8-d913585be88f" providerId="ADAL" clId="{010B7D0F-C54C-42CC-A6FA-C453E80B26D6}" dt="2022-09-01T13:32:30.006" v="1838" actId="47"/>
        <pc:sldMkLst>
          <pc:docMk/>
          <pc:sldMk cId="1046513177" sldId="314"/>
        </pc:sldMkLst>
      </pc:sldChg>
      <pc:sldChg chg="del">
        <pc:chgData name="Eirik Eriksen Heen" userId="3e804305-1c07-417a-9ea8-d913585be88f" providerId="ADAL" clId="{010B7D0F-C54C-42CC-A6FA-C453E80B26D6}" dt="2022-09-01T13:32:30.006" v="1838" actId="47"/>
        <pc:sldMkLst>
          <pc:docMk/>
          <pc:sldMk cId="2522922297" sldId="317"/>
        </pc:sldMkLst>
      </pc:sldChg>
      <pc:sldChg chg="del">
        <pc:chgData name="Eirik Eriksen Heen" userId="3e804305-1c07-417a-9ea8-d913585be88f" providerId="ADAL" clId="{010B7D0F-C54C-42CC-A6FA-C453E80B26D6}" dt="2022-09-01T13:32:30.006" v="1838" actId="47"/>
        <pc:sldMkLst>
          <pc:docMk/>
          <pc:sldMk cId="1713875514" sldId="345"/>
        </pc:sldMkLst>
      </pc:sldChg>
      <pc:sldChg chg="del">
        <pc:chgData name="Eirik Eriksen Heen" userId="3e804305-1c07-417a-9ea8-d913585be88f" providerId="ADAL" clId="{010B7D0F-C54C-42CC-A6FA-C453E80B26D6}" dt="2022-09-01T13:32:30.006" v="1838" actId="47"/>
        <pc:sldMkLst>
          <pc:docMk/>
          <pc:sldMk cId="1679510999" sldId="348"/>
        </pc:sldMkLst>
      </pc:sldChg>
      <pc:sldChg chg="del">
        <pc:chgData name="Eirik Eriksen Heen" userId="3e804305-1c07-417a-9ea8-d913585be88f" providerId="ADAL" clId="{010B7D0F-C54C-42CC-A6FA-C453E80B26D6}" dt="2022-09-01T13:32:30.006" v="1838" actId="47"/>
        <pc:sldMkLst>
          <pc:docMk/>
          <pc:sldMk cId="194822130" sldId="351"/>
        </pc:sldMkLst>
      </pc:sldChg>
      <pc:sldChg chg="del">
        <pc:chgData name="Eirik Eriksen Heen" userId="3e804305-1c07-417a-9ea8-d913585be88f" providerId="ADAL" clId="{010B7D0F-C54C-42CC-A6FA-C453E80B26D6}" dt="2022-09-01T13:32:30.006" v="1838" actId="47"/>
        <pc:sldMkLst>
          <pc:docMk/>
          <pc:sldMk cId="1985443892" sldId="352"/>
        </pc:sldMkLst>
      </pc:sldChg>
      <pc:sldChg chg="del">
        <pc:chgData name="Eirik Eriksen Heen" userId="3e804305-1c07-417a-9ea8-d913585be88f" providerId="ADAL" clId="{010B7D0F-C54C-42CC-A6FA-C453E80B26D6}" dt="2022-09-01T13:32:30.006" v="1838" actId="47"/>
        <pc:sldMkLst>
          <pc:docMk/>
          <pc:sldMk cId="637724457" sldId="370"/>
        </pc:sldMkLst>
      </pc:sldChg>
      <pc:sldChg chg="del">
        <pc:chgData name="Eirik Eriksen Heen" userId="3e804305-1c07-417a-9ea8-d913585be88f" providerId="ADAL" clId="{010B7D0F-C54C-42CC-A6FA-C453E80B26D6}" dt="2022-09-01T13:32:30.006" v="1838" actId="47"/>
        <pc:sldMkLst>
          <pc:docMk/>
          <pc:sldMk cId="1813440602" sldId="371"/>
        </pc:sldMkLst>
      </pc:sldChg>
      <pc:sldChg chg="del">
        <pc:chgData name="Eirik Eriksen Heen" userId="3e804305-1c07-417a-9ea8-d913585be88f" providerId="ADAL" clId="{010B7D0F-C54C-42CC-A6FA-C453E80B26D6}" dt="2022-09-01T13:32:30.006" v="1838" actId="47"/>
        <pc:sldMkLst>
          <pc:docMk/>
          <pc:sldMk cId="402750373" sldId="372"/>
        </pc:sldMkLst>
      </pc:sldChg>
      <pc:sldChg chg="del">
        <pc:chgData name="Eirik Eriksen Heen" userId="3e804305-1c07-417a-9ea8-d913585be88f" providerId="ADAL" clId="{010B7D0F-C54C-42CC-A6FA-C453E80B26D6}" dt="2022-09-01T13:32:30.006" v="1838" actId="47"/>
        <pc:sldMkLst>
          <pc:docMk/>
          <pc:sldMk cId="2016916332" sldId="373"/>
        </pc:sldMkLst>
      </pc:sldChg>
      <pc:sldChg chg="del">
        <pc:chgData name="Eirik Eriksen Heen" userId="3e804305-1c07-417a-9ea8-d913585be88f" providerId="ADAL" clId="{010B7D0F-C54C-42CC-A6FA-C453E80B26D6}" dt="2022-09-01T13:32:30.006" v="1838" actId="47"/>
        <pc:sldMkLst>
          <pc:docMk/>
          <pc:sldMk cId="807287918" sldId="374"/>
        </pc:sldMkLst>
      </pc:sldChg>
      <pc:sldChg chg="del">
        <pc:chgData name="Eirik Eriksen Heen" userId="3e804305-1c07-417a-9ea8-d913585be88f" providerId="ADAL" clId="{010B7D0F-C54C-42CC-A6FA-C453E80B26D6}" dt="2022-09-01T13:32:30.006" v="1838" actId="47"/>
        <pc:sldMkLst>
          <pc:docMk/>
          <pc:sldMk cId="1200525639" sldId="375"/>
        </pc:sldMkLst>
      </pc:sldChg>
      <pc:sldChg chg="del">
        <pc:chgData name="Eirik Eriksen Heen" userId="3e804305-1c07-417a-9ea8-d913585be88f" providerId="ADAL" clId="{010B7D0F-C54C-42CC-A6FA-C453E80B26D6}" dt="2022-09-01T13:32:30.006" v="1838" actId="47"/>
        <pc:sldMkLst>
          <pc:docMk/>
          <pc:sldMk cId="275115867" sldId="376"/>
        </pc:sldMkLst>
      </pc:sldChg>
      <pc:sldChg chg="del">
        <pc:chgData name="Eirik Eriksen Heen" userId="3e804305-1c07-417a-9ea8-d913585be88f" providerId="ADAL" clId="{010B7D0F-C54C-42CC-A6FA-C453E80B26D6}" dt="2022-09-01T13:32:30.006" v="1838" actId="47"/>
        <pc:sldMkLst>
          <pc:docMk/>
          <pc:sldMk cId="1957231060" sldId="377"/>
        </pc:sldMkLst>
      </pc:sldChg>
      <pc:sldChg chg="del">
        <pc:chgData name="Eirik Eriksen Heen" userId="3e804305-1c07-417a-9ea8-d913585be88f" providerId="ADAL" clId="{010B7D0F-C54C-42CC-A6FA-C453E80B26D6}" dt="2022-09-01T13:32:30.006" v="1838" actId="47"/>
        <pc:sldMkLst>
          <pc:docMk/>
          <pc:sldMk cId="2740142112" sldId="378"/>
        </pc:sldMkLst>
      </pc:sldChg>
      <pc:sldChg chg="del">
        <pc:chgData name="Eirik Eriksen Heen" userId="3e804305-1c07-417a-9ea8-d913585be88f" providerId="ADAL" clId="{010B7D0F-C54C-42CC-A6FA-C453E80B26D6}" dt="2022-09-01T13:32:30.006" v="1838" actId="47"/>
        <pc:sldMkLst>
          <pc:docMk/>
          <pc:sldMk cId="3019562332" sldId="379"/>
        </pc:sldMkLst>
      </pc:sldChg>
      <pc:sldChg chg="del">
        <pc:chgData name="Eirik Eriksen Heen" userId="3e804305-1c07-417a-9ea8-d913585be88f" providerId="ADAL" clId="{010B7D0F-C54C-42CC-A6FA-C453E80B26D6}" dt="2022-09-01T13:32:30.006" v="1838" actId="47"/>
        <pc:sldMkLst>
          <pc:docMk/>
          <pc:sldMk cId="751705538" sldId="380"/>
        </pc:sldMkLst>
      </pc:sldChg>
      <pc:sldChg chg="del">
        <pc:chgData name="Eirik Eriksen Heen" userId="3e804305-1c07-417a-9ea8-d913585be88f" providerId="ADAL" clId="{010B7D0F-C54C-42CC-A6FA-C453E80B26D6}" dt="2022-09-01T13:32:30.006" v="1838" actId="47"/>
        <pc:sldMkLst>
          <pc:docMk/>
          <pc:sldMk cId="2173214646" sldId="381"/>
        </pc:sldMkLst>
      </pc:sldChg>
      <pc:sldChg chg="delSp add mod">
        <pc:chgData name="Eirik Eriksen Heen" userId="3e804305-1c07-417a-9ea8-d913585be88f" providerId="ADAL" clId="{010B7D0F-C54C-42CC-A6FA-C453E80B26D6}" dt="2022-09-01T13:22:18.912" v="1806" actId="478"/>
        <pc:sldMkLst>
          <pc:docMk/>
          <pc:sldMk cId="604008674" sldId="386"/>
        </pc:sldMkLst>
        <pc:inkChg chg="del">
          <ac:chgData name="Eirik Eriksen Heen" userId="3e804305-1c07-417a-9ea8-d913585be88f" providerId="ADAL" clId="{010B7D0F-C54C-42CC-A6FA-C453E80B26D6}" dt="2022-09-01T13:22:18.912" v="1806" actId="478"/>
          <ac:inkMkLst>
            <pc:docMk/>
            <pc:sldMk cId="604008674" sldId="386"/>
            <ac:inkMk id="3" creationId="{00000000-0000-0000-0000-000000000000}"/>
          </ac:inkMkLst>
        </pc:inkChg>
      </pc:sldChg>
      <pc:sldChg chg="del">
        <pc:chgData name="Eirik Eriksen Heen" userId="3e804305-1c07-417a-9ea8-d913585be88f" providerId="ADAL" clId="{010B7D0F-C54C-42CC-A6FA-C453E80B26D6}" dt="2022-09-01T13:32:30.006" v="1838" actId="47"/>
        <pc:sldMkLst>
          <pc:docMk/>
          <pc:sldMk cId="2276784906" sldId="387"/>
        </pc:sldMkLst>
      </pc:sldChg>
      <pc:sldChg chg="del">
        <pc:chgData name="Eirik Eriksen Heen" userId="3e804305-1c07-417a-9ea8-d913585be88f" providerId="ADAL" clId="{010B7D0F-C54C-42CC-A6FA-C453E80B26D6}" dt="2022-09-01T13:32:30.006" v="1838" actId="47"/>
        <pc:sldMkLst>
          <pc:docMk/>
          <pc:sldMk cId="1123740317" sldId="388"/>
        </pc:sldMkLst>
      </pc:sldChg>
      <pc:sldChg chg="del">
        <pc:chgData name="Eirik Eriksen Heen" userId="3e804305-1c07-417a-9ea8-d913585be88f" providerId="ADAL" clId="{010B7D0F-C54C-42CC-A6FA-C453E80B26D6}" dt="2022-09-01T13:32:30.006" v="1838" actId="47"/>
        <pc:sldMkLst>
          <pc:docMk/>
          <pc:sldMk cId="2661504197" sldId="389"/>
        </pc:sldMkLst>
      </pc:sldChg>
      <pc:sldChg chg="modSp mod">
        <pc:chgData name="Eirik Eriksen Heen" userId="3e804305-1c07-417a-9ea8-d913585be88f" providerId="ADAL" clId="{010B7D0F-C54C-42CC-A6FA-C453E80B26D6}" dt="2022-08-29T17:24:44.982" v="0" actId="20577"/>
        <pc:sldMkLst>
          <pc:docMk/>
          <pc:sldMk cId="286355183" sldId="393"/>
        </pc:sldMkLst>
        <pc:spChg chg="mod">
          <ac:chgData name="Eirik Eriksen Heen" userId="3e804305-1c07-417a-9ea8-d913585be88f" providerId="ADAL" clId="{010B7D0F-C54C-42CC-A6FA-C453E80B26D6}" dt="2022-08-29T17:24:44.982" v="0" actId="20577"/>
          <ac:spMkLst>
            <pc:docMk/>
            <pc:sldMk cId="286355183" sldId="393"/>
            <ac:spMk id="2" creationId="{00000000-0000-0000-0000-000000000000}"/>
          </ac:spMkLst>
        </pc:spChg>
      </pc:sldChg>
      <pc:sldChg chg="del">
        <pc:chgData name="Eirik Eriksen Heen" userId="3e804305-1c07-417a-9ea8-d913585be88f" providerId="ADAL" clId="{010B7D0F-C54C-42CC-A6FA-C453E80B26D6}" dt="2022-09-01T13:32:30.006" v="1838" actId="47"/>
        <pc:sldMkLst>
          <pc:docMk/>
          <pc:sldMk cId="1854893680" sldId="396"/>
        </pc:sldMkLst>
      </pc:sldChg>
      <pc:sldChg chg="del">
        <pc:chgData name="Eirik Eriksen Heen" userId="3e804305-1c07-417a-9ea8-d913585be88f" providerId="ADAL" clId="{010B7D0F-C54C-42CC-A6FA-C453E80B26D6}" dt="2022-09-01T13:32:30.006" v="1838" actId="47"/>
        <pc:sldMkLst>
          <pc:docMk/>
          <pc:sldMk cId="1172766206" sldId="397"/>
        </pc:sldMkLst>
      </pc:sldChg>
      <pc:sldChg chg="del">
        <pc:chgData name="Eirik Eriksen Heen" userId="3e804305-1c07-417a-9ea8-d913585be88f" providerId="ADAL" clId="{010B7D0F-C54C-42CC-A6FA-C453E80B26D6}" dt="2022-09-01T13:32:30.006" v="1838" actId="47"/>
        <pc:sldMkLst>
          <pc:docMk/>
          <pc:sldMk cId="157466596" sldId="399"/>
        </pc:sldMkLst>
      </pc:sldChg>
      <pc:sldChg chg="del">
        <pc:chgData name="Eirik Eriksen Heen" userId="3e804305-1c07-417a-9ea8-d913585be88f" providerId="ADAL" clId="{010B7D0F-C54C-42CC-A6FA-C453E80B26D6}" dt="2022-09-01T13:32:30.006" v="1838" actId="47"/>
        <pc:sldMkLst>
          <pc:docMk/>
          <pc:sldMk cId="2272956514" sldId="400"/>
        </pc:sldMkLst>
      </pc:sldChg>
      <pc:sldChg chg="del">
        <pc:chgData name="Eirik Eriksen Heen" userId="3e804305-1c07-417a-9ea8-d913585be88f" providerId="ADAL" clId="{010B7D0F-C54C-42CC-A6FA-C453E80B26D6}" dt="2022-09-01T13:32:30.006" v="1838" actId="47"/>
        <pc:sldMkLst>
          <pc:docMk/>
          <pc:sldMk cId="717550606" sldId="401"/>
        </pc:sldMkLst>
      </pc:sldChg>
      <pc:sldChg chg="addSp delSp modSp add mod delAnim">
        <pc:chgData name="Eirik Eriksen Heen" userId="3e804305-1c07-417a-9ea8-d913585be88f" providerId="ADAL" clId="{010B7D0F-C54C-42CC-A6FA-C453E80B26D6}" dt="2022-09-01T10:42:17.329" v="637" actId="1076"/>
        <pc:sldMkLst>
          <pc:docMk/>
          <pc:sldMk cId="3002544045" sldId="402"/>
        </pc:sldMkLst>
        <pc:spChg chg="mod">
          <ac:chgData name="Eirik Eriksen Heen" userId="3e804305-1c07-417a-9ea8-d913585be88f" providerId="ADAL" clId="{010B7D0F-C54C-42CC-A6FA-C453E80B26D6}" dt="2022-09-01T10:41:04.540" v="623" actId="1076"/>
          <ac:spMkLst>
            <pc:docMk/>
            <pc:sldMk cId="3002544045" sldId="402"/>
            <ac:spMk id="3" creationId="{00000000-0000-0000-0000-000000000000}"/>
          </ac:spMkLst>
        </pc:spChg>
        <pc:spChg chg="del">
          <ac:chgData name="Eirik Eriksen Heen" userId="3e804305-1c07-417a-9ea8-d913585be88f" providerId="ADAL" clId="{010B7D0F-C54C-42CC-A6FA-C453E80B26D6}" dt="2022-09-01T10:39:39.790" v="612" actId="478"/>
          <ac:spMkLst>
            <pc:docMk/>
            <pc:sldMk cId="3002544045" sldId="402"/>
            <ac:spMk id="4" creationId="{00000000-0000-0000-0000-000000000000}"/>
          </ac:spMkLst>
        </pc:spChg>
        <pc:spChg chg="add mod">
          <ac:chgData name="Eirik Eriksen Heen" userId="3e804305-1c07-417a-9ea8-d913585be88f" providerId="ADAL" clId="{010B7D0F-C54C-42CC-A6FA-C453E80B26D6}" dt="2022-09-01T10:42:17.329" v="637" actId="1076"/>
          <ac:spMkLst>
            <pc:docMk/>
            <pc:sldMk cId="3002544045" sldId="402"/>
            <ac:spMk id="8" creationId="{A3F97703-39FB-00C5-5465-B0D075AAC170}"/>
          </ac:spMkLst>
        </pc:spChg>
        <pc:picChg chg="add mod ord">
          <ac:chgData name="Eirik Eriksen Heen" userId="3e804305-1c07-417a-9ea8-d913585be88f" providerId="ADAL" clId="{010B7D0F-C54C-42CC-A6FA-C453E80B26D6}" dt="2022-09-01T10:40:54.167" v="616" actId="167"/>
          <ac:picMkLst>
            <pc:docMk/>
            <pc:sldMk cId="3002544045" sldId="402"/>
            <ac:picMk id="7" creationId="{E94DD7D3-FE05-96D8-E320-48547A8C3525}"/>
          </ac:picMkLst>
        </pc:picChg>
        <pc:inkChg chg="del">
          <ac:chgData name="Eirik Eriksen Heen" userId="3e804305-1c07-417a-9ea8-d913585be88f" providerId="ADAL" clId="{010B7D0F-C54C-42CC-A6FA-C453E80B26D6}" dt="2022-09-01T10:39:33.957" v="611" actId="478"/>
          <ac:inkMkLst>
            <pc:docMk/>
            <pc:sldMk cId="3002544045" sldId="402"/>
            <ac:inkMk id="5" creationId="{00000000-0000-0000-0000-000000000000}"/>
          </ac:inkMkLst>
        </pc:inkChg>
      </pc:sldChg>
      <pc:sldChg chg="delSp modSp add mod">
        <pc:chgData name="Eirik Eriksen Heen" userId="3e804305-1c07-417a-9ea8-d913585be88f" providerId="ADAL" clId="{010B7D0F-C54C-42CC-A6FA-C453E80B26D6}" dt="2022-09-01T11:08:39.848" v="1017" actId="478"/>
        <pc:sldMkLst>
          <pc:docMk/>
          <pc:sldMk cId="1007021257" sldId="410"/>
        </pc:sldMkLst>
        <pc:spChg chg="mod">
          <ac:chgData name="Eirik Eriksen Heen" userId="3e804305-1c07-417a-9ea8-d913585be88f" providerId="ADAL" clId="{010B7D0F-C54C-42CC-A6FA-C453E80B26D6}" dt="2022-09-01T11:08:36.774" v="1016" actId="27636"/>
          <ac:spMkLst>
            <pc:docMk/>
            <pc:sldMk cId="1007021257" sldId="410"/>
            <ac:spMk id="3" creationId="{00000000-0000-0000-0000-000000000000}"/>
          </ac:spMkLst>
        </pc:spChg>
        <pc:inkChg chg="del">
          <ac:chgData name="Eirik Eriksen Heen" userId="3e804305-1c07-417a-9ea8-d913585be88f" providerId="ADAL" clId="{010B7D0F-C54C-42CC-A6FA-C453E80B26D6}" dt="2022-09-01T11:08:39.848" v="1017" actId="478"/>
          <ac:inkMkLst>
            <pc:docMk/>
            <pc:sldMk cId="1007021257" sldId="410"/>
            <ac:inkMk id="4" creationId="{00000000-0000-0000-0000-000000000000}"/>
          </ac:inkMkLst>
        </pc:inkChg>
      </pc:sldChg>
      <pc:sldChg chg="delSp modSp add mod">
        <pc:chgData name="Eirik Eriksen Heen" userId="3e804305-1c07-417a-9ea8-d913585be88f" providerId="ADAL" clId="{010B7D0F-C54C-42CC-A6FA-C453E80B26D6}" dt="2022-09-01T11:09:13.114" v="1020" actId="1076"/>
        <pc:sldMkLst>
          <pc:docMk/>
          <pc:sldMk cId="3549269452" sldId="411"/>
        </pc:sldMkLst>
        <pc:spChg chg="mod">
          <ac:chgData name="Eirik Eriksen Heen" userId="3e804305-1c07-417a-9ea8-d913585be88f" providerId="ADAL" clId="{010B7D0F-C54C-42CC-A6FA-C453E80B26D6}" dt="2022-09-01T11:09:13.114" v="1020" actId="1076"/>
          <ac:spMkLst>
            <pc:docMk/>
            <pc:sldMk cId="3549269452" sldId="411"/>
            <ac:spMk id="6" creationId="{00000000-0000-0000-0000-000000000000}"/>
          </ac:spMkLst>
        </pc:spChg>
        <pc:inkChg chg="del">
          <ac:chgData name="Eirik Eriksen Heen" userId="3e804305-1c07-417a-9ea8-d913585be88f" providerId="ADAL" clId="{010B7D0F-C54C-42CC-A6FA-C453E80B26D6}" dt="2022-09-01T11:08:56.536" v="1019" actId="478"/>
          <ac:inkMkLst>
            <pc:docMk/>
            <pc:sldMk cId="3549269452" sldId="411"/>
            <ac:inkMk id="8" creationId="{00000000-0000-0000-0000-000000000000}"/>
          </ac:inkMkLst>
        </pc:inkChg>
      </pc:sldChg>
      <pc:sldChg chg="del">
        <pc:chgData name="Eirik Eriksen Heen" userId="3e804305-1c07-417a-9ea8-d913585be88f" providerId="ADAL" clId="{010B7D0F-C54C-42CC-A6FA-C453E80B26D6}" dt="2022-09-01T13:32:30.006" v="1838" actId="47"/>
        <pc:sldMkLst>
          <pc:docMk/>
          <pc:sldMk cId="982106568" sldId="427"/>
        </pc:sldMkLst>
      </pc:sldChg>
      <pc:sldChg chg="addSp delSp modSp add mod modAnim">
        <pc:chgData name="Eirik Eriksen Heen" userId="3e804305-1c07-417a-9ea8-d913585be88f" providerId="ADAL" clId="{010B7D0F-C54C-42CC-A6FA-C453E80B26D6}" dt="2022-09-01T13:20:55.935" v="1757" actId="1076"/>
        <pc:sldMkLst>
          <pc:docMk/>
          <pc:sldMk cId="3605354233" sldId="453"/>
        </pc:sldMkLst>
        <pc:spChg chg="mod">
          <ac:chgData name="Eirik Eriksen Heen" userId="3e804305-1c07-417a-9ea8-d913585be88f" providerId="ADAL" clId="{010B7D0F-C54C-42CC-A6FA-C453E80B26D6}" dt="2022-09-01T13:20:55.935" v="1757" actId="1076"/>
          <ac:spMkLst>
            <pc:docMk/>
            <pc:sldMk cId="3605354233" sldId="453"/>
            <ac:spMk id="8" creationId="{CC7F8FB6-7F91-01C2-A426-D191F5DBC8D8}"/>
          </ac:spMkLst>
        </pc:spChg>
        <pc:grpChg chg="add mod">
          <ac:chgData name="Eirik Eriksen Heen" userId="3e804305-1c07-417a-9ea8-d913585be88f" providerId="ADAL" clId="{010B7D0F-C54C-42CC-A6FA-C453E80B26D6}" dt="2022-09-01T13:20:55.935" v="1757" actId="1076"/>
          <ac:grpSpMkLst>
            <pc:docMk/>
            <pc:sldMk cId="3605354233" sldId="453"/>
            <ac:grpSpMk id="7" creationId="{27597893-5CFD-07A0-C94A-00B68C89A208}"/>
          </ac:grpSpMkLst>
        </pc:grpChg>
        <pc:picChg chg="del">
          <ac:chgData name="Eirik Eriksen Heen" userId="3e804305-1c07-417a-9ea8-d913585be88f" providerId="ADAL" clId="{010B7D0F-C54C-42CC-A6FA-C453E80B26D6}" dt="2022-09-01T13:20:32.697" v="1754" actId="478"/>
          <ac:picMkLst>
            <pc:docMk/>
            <pc:sldMk cId="3605354233" sldId="453"/>
            <ac:picMk id="4" creationId="{00000000-0000-0000-0000-000000000000}"/>
          </ac:picMkLst>
        </pc:picChg>
        <pc:picChg chg="mod">
          <ac:chgData name="Eirik Eriksen Heen" userId="3e804305-1c07-417a-9ea8-d913585be88f" providerId="ADAL" clId="{010B7D0F-C54C-42CC-A6FA-C453E80B26D6}" dt="2022-09-01T13:20:55.935" v="1757" actId="1076"/>
          <ac:picMkLst>
            <pc:docMk/>
            <pc:sldMk cId="3605354233" sldId="453"/>
            <ac:picMk id="9" creationId="{33CFE263-BCEC-FFD7-CB4B-EAD14C75A6C3}"/>
          </ac:picMkLst>
        </pc:picChg>
        <pc:inkChg chg="del">
          <ac:chgData name="Eirik Eriksen Heen" userId="3e804305-1c07-417a-9ea8-d913585be88f" providerId="ADAL" clId="{010B7D0F-C54C-42CC-A6FA-C453E80B26D6}" dt="2022-09-01T13:17:00.251" v="1747" actId="478"/>
          <ac:inkMkLst>
            <pc:docMk/>
            <pc:sldMk cId="3605354233" sldId="453"/>
            <ac:inkMk id="6" creationId="{00000000-0000-0000-0000-000000000000}"/>
          </ac:inkMkLst>
        </pc:inkChg>
      </pc:sldChg>
      <pc:sldChg chg="delSp add mod">
        <pc:chgData name="Eirik Eriksen Heen" userId="3e804305-1c07-417a-9ea8-d913585be88f" providerId="ADAL" clId="{010B7D0F-C54C-42CC-A6FA-C453E80B26D6}" dt="2022-09-01T13:17:02.707" v="1748" actId="478"/>
        <pc:sldMkLst>
          <pc:docMk/>
          <pc:sldMk cId="73706006" sldId="454"/>
        </pc:sldMkLst>
        <pc:inkChg chg="del">
          <ac:chgData name="Eirik Eriksen Heen" userId="3e804305-1c07-417a-9ea8-d913585be88f" providerId="ADAL" clId="{010B7D0F-C54C-42CC-A6FA-C453E80B26D6}" dt="2022-09-01T13:17:02.707" v="1748" actId="478"/>
          <ac:inkMkLst>
            <pc:docMk/>
            <pc:sldMk cId="73706006" sldId="454"/>
            <ac:inkMk id="5" creationId="{00000000-0000-0000-0000-000000000000}"/>
          </ac:inkMkLst>
        </pc:inkChg>
      </pc:sldChg>
      <pc:sldChg chg="delSp add mod">
        <pc:chgData name="Eirik Eriksen Heen" userId="3e804305-1c07-417a-9ea8-d913585be88f" providerId="ADAL" clId="{010B7D0F-C54C-42CC-A6FA-C453E80B26D6}" dt="2022-09-01T13:17:05.115" v="1749" actId="478"/>
        <pc:sldMkLst>
          <pc:docMk/>
          <pc:sldMk cId="3022080723" sldId="455"/>
        </pc:sldMkLst>
        <pc:inkChg chg="del">
          <ac:chgData name="Eirik Eriksen Heen" userId="3e804305-1c07-417a-9ea8-d913585be88f" providerId="ADAL" clId="{010B7D0F-C54C-42CC-A6FA-C453E80B26D6}" dt="2022-09-01T13:17:05.115" v="1749" actId="478"/>
          <ac:inkMkLst>
            <pc:docMk/>
            <pc:sldMk cId="3022080723" sldId="455"/>
            <ac:inkMk id="5" creationId="{00000000-0000-0000-0000-000000000000}"/>
          </ac:inkMkLst>
        </pc:inkChg>
      </pc:sldChg>
      <pc:sldChg chg="del">
        <pc:chgData name="Eirik Eriksen Heen" userId="3e804305-1c07-417a-9ea8-d913585be88f" providerId="ADAL" clId="{010B7D0F-C54C-42CC-A6FA-C453E80B26D6}" dt="2022-09-01T13:32:30.006" v="1838" actId="47"/>
        <pc:sldMkLst>
          <pc:docMk/>
          <pc:sldMk cId="2113363555" sldId="457"/>
        </pc:sldMkLst>
      </pc:sldChg>
      <pc:sldChg chg="del">
        <pc:chgData name="Eirik Eriksen Heen" userId="3e804305-1c07-417a-9ea8-d913585be88f" providerId="ADAL" clId="{010B7D0F-C54C-42CC-A6FA-C453E80B26D6}" dt="2022-09-01T13:32:30.006" v="1838" actId="47"/>
        <pc:sldMkLst>
          <pc:docMk/>
          <pc:sldMk cId="2741230081" sldId="458"/>
        </pc:sldMkLst>
      </pc:sldChg>
      <pc:sldChg chg="del">
        <pc:chgData name="Eirik Eriksen Heen" userId="3e804305-1c07-417a-9ea8-d913585be88f" providerId="ADAL" clId="{010B7D0F-C54C-42CC-A6FA-C453E80B26D6}" dt="2022-09-01T13:32:30.006" v="1838" actId="47"/>
        <pc:sldMkLst>
          <pc:docMk/>
          <pc:sldMk cId="2431623662" sldId="459"/>
        </pc:sldMkLst>
      </pc:sldChg>
      <pc:sldChg chg="del">
        <pc:chgData name="Eirik Eriksen Heen" userId="3e804305-1c07-417a-9ea8-d913585be88f" providerId="ADAL" clId="{010B7D0F-C54C-42CC-A6FA-C453E80B26D6}" dt="2022-09-01T13:32:30.006" v="1838" actId="47"/>
        <pc:sldMkLst>
          <pc:docMk/>
          <pc:sldMk cId="3798585895" sldId="461"/>
        </pc:sldMkLst>
      </pc:sldChg>
      <pc:sldChg chg="addSp modSp mod">
        <pc:chgData name="Eirik Eriksen Heen" userId="3e804305-1c07-417a-9ea8-d913585be88f" providerId="ADAL" clId="{010B7D0F-C54C-42CC-A6FA-C453E80B26D6}" dt="2022-09-01T10:22:47.779" v="358" actId="14100"/>
        <pc:sldMkLst>
          <pc:docMk/>
          <pc:sldMk cId="4050407771" sldId="463"/>
        </pc:sldMkLst>
        <pc:spChg chg="mod">
          <ac:chgData name="Eirik Eriksen Heen" userId="3e804305-1c07-417a-9ea8-d913585be88f" providerId="ADAL" clId="{010B7D0F-C54C-42CC-A6FA-C453E80B26D6}" dt="2022-08-29T17:59:31.718" v="82" actId="20577"/>
          <ac:spMkLst>
            <pc:docMk/>
            <pc:sldMk cId="4050407771" sldId="463"/>
            <ac:spMk id="2" creationId="{04098773-6D5F-11CE-53A7-446AE26404F7}"/>
          </ac:spMkLst>
        </pc:spChg>
        <pc:spChg chg="mod">
          <ac:chgData name="Eirik Eriksen Heen" userId="3e804305-1c07-417a-9ea8-d913585be88f" providerId="ADAL" clId="{010B7D0F-C54C-42CC-A6FA-C453E80B26D6}" dt="2022-08-29T18:00:41.509" v="249" actId="20577"/>
          <ac:spMkLst>
            <pc:docMk/>
            <pc:sldMk cId="4050407771" sldId="463"/>
            <ac:spMk id="3" creationId="{71B181DA-5DAE-B246-6A5C-AF7BB15323E3}"/>
          </ac:spMkLst>
        </pc:spChg>
        <pc:spChg chg="add mod">
          <ac:chgData name="Eirik Eriksen Heen" userId="3e804305-1c07-417a-9ea8-d913585be88f" providerId="ADAL" clId="{010B7D0F-C54C-42CC-A6FA-C453E80B26D6}" dt="2022-09-01T10:21:47.917" v="336" actId="207"/>
          <ac:spMkLst>
            <pc:docMk/>
            <pc:sldMk cId="4050407771" sldId="463"/>
            <ac:spMk id="5" creationId="{C40D90AA-657F-E05D-878B-1E37F2F1AD98}"/>
          </ac:spMkLst>
        </pc:spChg>
        <pc:spChg chg="add mod">
          <ac:chgData name="Eirik Eriksen Heen" userId="3e804305-1c07-417a-9ea8-d913585be88f" providerId="ADAL" clId="{010B7D0F-C54C-42CC-A6FA-C453E80B26D6}" dt="2022-09-01T10:22:47.779" v="358" actId="14100"/>
          <ac:spMkLst>
            <pc:docMk/>
            <pc:sldMk cId="4050407771" sldId="463"/>
            <ac:spMk id="8" creationId="{B811D28F-5592-CE5F-CCF4-A94FDE2CDD7A}"/>
          </ac:spMkLst>
        </pc:spChg>
        <pc:picChg chg="add mod">
          <ac:chgData name="Eirik Eriksen Heen" userId="3e804305-1c07-417a-9ea8-d913585be88f" providerId="ADAL" clId="{010B7D0F-C54C-42CC-A6FA-C453E80B26D6}" dt="2022-09-01T10:19:10.097" v="271" actId="14100"/>
          <ac:picMkLst>
            <pc:docMk/>
            <pc:sldMk cId="4050407771" sldId="463"/>
            <ac:picMk id="7" creationId="{226F8733-FA2B-AA6A-58B2-9DC81030706E}"/>
          </ac:picMkLst>
        </pc:picChg>
      </pc:sldChg>
      <pc:sldChg chg="addSp modSp mod">
        <pc:chgData name="Eirik Eriksen Heen" userId="3e804305-1c07-417a-9ea8-d913585be88f" providerId="ADAL" clId="{010B7D0F-C54C-42CC-A6FA-C453E80B26D6}" dt="2022-09-01T10:13:58.998" v="263" actId="6549"/>
        <pc:sldMkLst>
          <pc:docMk/>
          <pc:sldMk cId="734124753" sldId="464"/>
        </pc:sldMkLst>
        <pc:spChg chg="mod">
          <ac:chgData name="Eirik Eriksen Heen" userId="3e804305-1c07-417a-9ea8-d913585be88f" providerId="ADAL" clId="{010B7D0F-C54C-42CC-A6FA-C453E80B26D6}" dt="2022-08-29T17:55:58.790" v="58"/>
          <ac:spMkLst>
            <pc:docMk/>
            <pc:sldMk cId="734124753" sldId="464"/>
            <ac:spMk id="3" creationId="{00000000-0000-0000-0000-000000000000}"/>
          </ac:spMkLst>
        </pc:spChg>
        <pc:spChg chg="mod">
          <ac:chgData name="Eirik Eriksen Heen" userId="3e804305-1c07-417a-9ea8-d913585be88f" providerId="ADAL" clId="{010B7D0F-C54C-42CC-A6FA-C453E80B26D6}" dt="2022-09-01T10:13:58.998" v="263" actId="6549"/>
          <ac:spMkLst>
            <pc:docMk/>
            <pc:sldMk cId="734124753" sldId="464"/>
            <ac:spMk id="6" creationId="{6A5E8E04-2FE5-5CD5-7777-06A1A5D6E1BE}"/>
          </ac:spMkLst>
        </pc:spChg>
        <pc:picChg chg="add mod ord">
          <ac:chgData name="Eirik Eriksen Heen" userId="3e804305-1c07-417a-9ea8-d913585be88f" providerId="ADAL" clId="{010B7D0F-C54C-42CC-A6FA-C453E80B26D6}" dt="2022-09-01T10:13:11.746" v="252" actId="14100"/>
          <ac:picMkLst>
            <pc:docMk/>
            <pc:sldMk cId="734124753" sldId="464"/>
            <ac:picMk id="5" creationId="{895CD4BD-5B59-F9E7-0B28-1257EF87A9D1}"/>
          </ac:picMkLst>
        </pc:picChg>
      </pc:sldChg>
      <pc:sldChg chg="modSp mod">
        <pc:chgData name="Eirik Eriksen Heen" userId="3e804305-1c07-417a-9ea8-d913585be88f" providerId="ADAL" clId="{010B7D0F-C54C-42CC-A6FA-C453E80B26D6}" dt="2022-09-01T11:34:00.489" v="1190" actId="20577"/>
        <pc:sldMkLst>
          <pc:docMk/>
          <pc:sldMk cId="2124776015" sldId="465"/>
        </pc:sldMkLst>
        <pc:spChg chg="mod">
          <ac:chgData name="Eirik Eriksen Heen" userId="3e804305-1c07-417a-9ea8-d913585be88f" providerId="ADAL" clId="{010B7D0F-C54C-42CC-A6FA-C453E80B26D6}" dt="2022-09-01T11:34:00.489" v="1190" actId="20577"/>
          <ac:spMkLst>
            <pc:docMk/>
            <pc:sldMk cId="2124776015" sldId="465"/>
            <ac:spMk id="3" creationId="{00000000-0000-0000-0000-000000000000}"/>
          </ac:spMkLst>
        </pc:spChg>
      </pc:sldChg>
      <pc:sldChg chg="addSp modSp new mod">
        <pc:chgData name="Eirik Eriksen Heen" userId="3e804305-1c07-417a-9ea8-d913585be88f" providerId="ADAL" clId="{010B7D0F-C54C-42CC-A6FA-C453E80B26D6}" dt="2022-09-01T10:30:59.489" v="494" actId="14100"/>
        <pc:sldMkLst>
          <pc:docMk/>
          <pc:sldMk cId="422318905" sldId="466"/>
        </pc:sldMkLst>
        <pc:spChg chg="mod">
          <ac:chgData name="Eirik Eriksen Heen" userId="3e804305-1c07-417a-9ea8-d913585be88f" providerId="ADAL" clId="{010B7D0F-C54C-42CC-A6FA-C453E80B26D6}" dt="2022-09-01T10:28:46.525" v="359"/>
          <ac:spMkLst>
            <pc:docMk/>
            <pc:sldMk cId="422318905" sldId="466"/>
            <ac:spMk id="2" creationId="{4CB08EB8-FFC6-B2A3-303C-61CC4E349D29}"/>
          </ac:spMkLst>
        </pc:spChg>
        <pc:spChg chg="mod">
          <ac:chgData name="Eirik Eriksen Heen" userId="3e804305-1c07-417a-9ea8-d913585be88f" providerId="ADAL" clId="{010B7D0F-C54C-42CC-A6FA-C453E80B26D6}" dt="2022-09-01T10:30:55.767" v="493" actId="313"/>
          <ac:spMkLst>
            <pc:docMk/>
            <pc:sldMk cId="422318905" sldId="466"/>
            <ac:spMk id="3" creationId="{3FD47F37-F4F6-81E5-5105-BEF68E14E239}"/>
          </ac:spMkLst>
        </pc:spChg>
        <pc:spChg chg="add mod">
          <ac:chgData name="Eirik Eriksen Heen" userId="3e804305-1c07-417a-9ea8-d913585be88f" providerId="ADAL" clId="{010B7D0F-C54C-42CC-A6FA-C453E80B26D6}" dt="2022-09-01T10:30:05.051" v="443" actId="1076"/>
          <ac:spMkLst>
            <pc:docMk/>
            <pc:sldMk cId="422318905" sldId="466"/>
            <ac:spMk id="4" creationId="{38229D40-73E9-ACFD-3C50-130BA0EBAB81}"/>
          </ac:spMkLst>
        </pc:spChg>
        <pc:picChg chg="add mod">
          <ac:chgData name="Eirik Eriksen Heen" userId="3e804305-1c07-417a-9ea8-d913585be88f" providerId="ADAL" clId="{010B7D0F-C54C-42CC-A6FA-C453E80B26D6}" dt="2022-09-01T10:30:59.489" v="494" actId="14100"/>
          <ac:picMkLst>
            <pc:docMk/>
            <pc:sldMk cId="422318905" sldId="466"/>
            <ac:picMk id="5" creationId="{A6FF4498-FA5E-E0FB-9F3F-711D041361EC}"/>
          </ac:picMkLst>
        </pc:picChg>
      </pc:sldChg>
      <pc:sldChg chg="addSp modSp new mod">
        <pc:chgData name="Eirik Eriksen Heen" userId="3e804305-1c07-417a-9ea8-d913585be88f" providerId="ADAL" clId="{010B7D0F-C54C-42CC-A6FA-C453E80B26D6}" dt="2022-09-01T13:02:12.712" v="1455" actId="14100"/>
        <pc:sldMkLst>
          <pc:docMk/>
          <pc:sldMk cId="608215014" sldId="467"/>
        </pc:sldMkLst>
        <pc:spChg chg="mod">
          <ac:chgData name="Eirik Eriksen Heen" userId="3e804305-1c07-417a-9ea8-d913585be88f" providerId="ADAL" clId="{010B7D0F-C54C-42CC-A6FA-C453E80B26D6}" dt="2022-09-01T13:02:12.712" v="1455" actId="14100"/>
          <ac:spMkLst>
            <pc:docMk/>
            <pc:sldMk cId="608215014" sldId="467"/>
            <ac:spMk id="5" creationId="{1C9C5AC2-9478-003B-1F19-D52385E6A239}"/>
          </ac:spMkLst>
        </pc:spChg>
        <pc:spChg chg="add mod">
          <ac:chgData name="Eirik Eriksen Heen" userId="3e804305-1c07-417a-9ea8-d913585be88f" providerId="ADAL" clId="{010B7D0F-C54C-42CC-A6FA-C453E80B26D6}" dt="2022-09-01T13:01:21.637" v="1447" actId="1076"/>
          <ac:spMkLst>
            <pc:docMk/>
            <pc:sldMk cId="608215014" sldId="467"/>
            <ac:spMk id="8" creationId="{7BA0E11E-032C-BDB0-1EB3-24BBAD914647}"/>
          </ac:spMkLst>
        </pc:spChg>
        <pc:grpChg chg="add mod">
          <ac:chgData name="Eirik Eriksen Heen" userId="3e804305-1c07-417a-9ea8-d913585be88f" providerId="ADAL" clId="{010B7D0F-C54C-42CC-A6FA-C453E80B26D6}" dt="2022-09-01T13:02:12.712" v="1455" actId="14100"/>
          <ac:grpSpMkLst>
            <pc:docMk/>
            <pc:sldMk cId="608215014" sldId="467"/>
            <ac:grpSpMk id="4" creationId="{EFB17C9A-2A42-742F-7E44-1BF13FFAA264}"/>
          </ac:grpSpMkLst>
        </pc:grpChg>
        <pc:picChg chg="mod">
          <ac:chgData name="Eirik Eriksen Heen" userId="3e804305-1c07-417a-9ea8-d913585be88f" providerId="ADAL" clId="{010B7D0F-C54C-42CC-A6FA-C453E80B26D6}" dt="2022-09-01T13:02:12.712" v="1455" actId="14100"/>
          <ac:picMkLst>
            <pc:docMk/>
            <pc:sldMk cId="608215014" sldId="467"/>
            <ac:picMk id="6" creationId="{D6BC7F39-4790-3358-1B99-5A1E0E62C5D8}"/>
          </ac:picMkLst>
        </pc:picChg>
      </pc:sldChg>
      <pc:sldChg chg="modSp new mod">
        <pc:chgData name="Eirik Eriksen Heen" userId="3e804305-1c07-417a-9ea8-d913585be88f" providerId="ADAL" clId="{010B7D0F-C54C-42CC-A6FA-C453E80B26D6}" dt="2022-09-01T13:12:03.228" v="1745" actId="20577"/>
        <pc:sldMkLst>
          <pc:docMk/>
          <pc:sldMk cId="1295129154" sldId="468"/>
        </pc:sldMkLst>
        <pc:spChg chg="mod">
          <ac:chgData name="Eirik Eriksen Heen" userId="3e804305-1c07-417a-9ea8-d913585be88f" providerId="ADAL" clId="{010B7D0F-C54C-42CC-A6FA-C453E80B26D6}" dt="2022-09-01T13:07:59.502" v="1476" actId="20577"/>
          <ac:spMkLst>
            <pc:docMk/>
            <pc:sldMk cId="1295129154" sldId="468"/>
            <ac:spMk id="2" creationId="{681DE43F-AB60-0BC2-5437-864F294AD3D7}"/>
          </ac:spMkLst>
        </pc:spChg>
        <pc:spChg chg="mod">
          <ac:chgData name="Eirik Eriksen Heen" userId="3e804305-1c07-417a-9ea8-d913585be88f" providerId="ADAL" clId="{010B7D0F-C54C-42CC-A6FA-C453E80B26D6}" dt="2022-09-01T13:12:03.228" v="1745" actId="20577"/>
          <ac:spMkLst>
            <pc:docMk/>
            <pc:sldMk cId="1295129154" sldId="468"/>
            <ac:spMk id="3" creationId="{3C939803-3545-7364-3380-B8BE2937FCB7}"/>
          </ac:spMkLst>
        </pc:spChg>
      </pc:sldChg>
      <pc:sldChg chg="addSp modSp new mod">
        <pc:chgData name="Eirik Eriksen Heen" userId="3e804305-1c07-417a-9ea8-d913585be88f" providerId="ADAL" clId="{010B7D0F-C54C-42CC-A6FA-C453E80B26D6}" dt="2022-09-01T13:21:56.237" v="1804" actId="20577"/>
        <pc:sldMkLst>
          <pc:docMk/>
          <pc:sldMk cId="1232906828" sldId="469"/>
        </pc:sldMkLst>
        <pc:spChg chg="mod">
          <ac:chgData name="Eirik Eriksen Heen" userId="3e804305-1c07-417a-9ea8-d913585be88f" providerId="ADAL" clId="{010B7D0F-C54C-42CC-A6FA-C453E80B26D6}" dt="2022-09-01T13:21:56.237" v="1804" actId="20577"/>
          <ac:spMkLst>
            <pc:docMk/>
            <pc:sldMk cId="1232906828" sldId="469"/>
            <ac:spMk id="3" creationId="{DA954CFD-286A-3D60-252F-99641D211939}"/>
          </ac:spMkLst>
        </pc:spChg>
        <pc:picChg chg="add mod">
          <ac:chgData name="Eirik Eriksen Heen" userId="3e804305-1c07-417a-9ea8-d913585be88f" providerId="ADAL" clId="{010B7D0F-C54C-42CC-A6FA-C453E80B26D6}" dt="2022-09-01T13:21:29.359" v="1762" actId="1076"/>
          <ac:picMkLst>
            <pc:docMk/>
            <pc:sldMk cId="1232906828" sldId="469"/>
            <ac:picMk id="5" creationId="{1718B655-63C5-2AF2-DA4F-1E8D8A9E4001}"/>
          </ac:picMkLst>
        </pc:picChg>
      </pc:sldChg>
      <pc:sldChg chg="modSp new mod">
        <pc:chgData name="Eirik Eriksen Heen" userId="3e804305-1c07-417a-9ea8-d913585be88f" providerId="ADAL" clId="{010B7D0F-C54C-42CC-A6FA-C453E80B26D6}" dt="2022-09-01T13:32:12.367" v="1836" actId="20577"/>
        <pc:sldMkLst>
          <pc:docMk/>
          <pc:sldMk cId="4003077870" sldId="470"/>
        </pc:sldMkLst>
        <pc:spChg chg="mod">
          <ac:chgData name="Eirik Eriksen Heen" userId="3e804305-1c07-417a-9ea8-d913585be88f" providerId="ADAL" clId="{010B7D0F-C54C-42CC-A6FA-C453E80B26D6}" dt="2022-09-01T13:32:12.367" v="1836" actId="20577"/>
          <ac:spMkLst>
            <pc:docMk/>
            <pc:sldMk cId="4003077870" sldId="470"/>
            <ac:spMk id="2" creationId="{58F8D04F-DE6D-95BA-D884-8C0562EA4FA2}"/>
          </ac:spMkLst>
        </pc:spChg>
      </pc:sldChg>
      <pc:sldChg chg="new">
        <pc:chgData name="Eirik Eriksen Heen" userId="3e804305-1c07-417a-9ea8-d913585be88f" providerId="ADAL" clId="{010B7D0F-C54C-42CC-A6FA-C453E80B26D6}" dt="2022-08-29T17:30:12.293" v="6" actId="680"/>
        <pc:sldMkLst>
          <pc:docMk/>
          <pc:sldMk cId="4212098882" sldId="471"/>
        </pc:sldMkLst>
      </pc:sldChg>
      <pc:sldChg chg="new del">
        <pc:chgData name="Eirik Eriksen Heen" userId="3e804305-1c07-417a-9ea8-d913585be88f" providerId="ADAL" clId="{010B7D0F-C54C-42CC-A6FA-C453E80B26D6}" dt="2022-09-01T13:32:30.006" v="1838" actId="47"/>
        <pc:sldMkLst>
          <pc:docMk/>
          <pc:sldMk cId="421160286" sldId="472"/>
        </pc:sldMkLst>
      </pc:sldChg>
      <pc:sldChg chg="addSp delSp modSp add mod">
        <pc:chgData name="Eirik Eriksen Heen" userId="3e804305-1c07-417a-9ea8-d913585be88f" providerId="ADAL" clId="{010B7D0F-C54C-42CC-A6FA-C453E80B26D6}" dt="2022-09-01T10:41:12.580" v="624" actId="21"/>
        <pc:sldMkLst>
          <pc:docMk/>
          <pc:sldMk cId="2434542414" sldId="473"/>
        </pc:sldMkLst>
        <pc:spChg chg="mod">
          <ac:chgData name="Eirik Eriksen Heen" userId="3e804305-1c07-417a-9ea8-d913585be88f" providerId="ADAL" clId="{010B7D0F-C54C-42CC-A6FA-C453E80B26D6}" dt="2022-09-01T10:37:08.336" v="599" actId="20577"/>
          <ac:spMkLst>
            <pc:docMk/>
            <pc:sldMk cId="2434542414" sldId="473"/>
            <ac:spMk id="3" creationId="{00000000-0000-0000-0000-000000000000}"/>
          </ac:spMkLst>
        </pc:spChg>
        <pc:spChg chg="mod">
          <ac:chgData name="Eirik Eriksen Heen" userId="3e804305-1c07-417a-9ea8-d913585be88f" providerId="ADAL" clId="{010B7D0F-C54C-42CC-A6FA-C453E80B26D6}" dt="2022-09-01T10:37:27.319" v="600" actId="1076"/>
          <ac:spMkLst>
            <pc:docMk/>
            <pc:sldMk cId="2434542414" sldId="473"/>
            <ac:spMk id="4" creationId="{00000000-0000-0000-0000-000000000000}"/>
          </ac:spMkLst>
        </pc:spChg>
        <pc:spChg chg="add del mod">
          <ac:chgData name="Eirik Eriksen Heen" userId="3e804305-1c07-417a-9ea8-d913585be88f" providerId="ADAL" clId="{010B7D0F-C54C-42CC-A6FA-C453E80B26D6}" dt="2022-09-01T10:41:12.580" v="624" actId="21"/>
          <ac:spMkLst>
            <pc:docMk/>
            <pc:sldMk cId="2434542414" sldId="473"/>
            <ac:spMk id="6" creationId="{070C6204-5882-1AC9-9D6A-086042E9A973}"/>
          </ac:spMkLst>
        </pc:spChg>
        <pc:inkChg chg="del">
          <ac:chgData name="Eirik Eriksen Heen" userId="3e804305-1c07-417a-9ea8-d913585be88f" providerId="ADAL" clId="{010B7D0F-C54C-42CC-A6FA-C453E80B26D6}" dt="2022-09-01T10:35:31.294" v="496" actId="478"/>
          <ac:inkMkLst>
            <pc:docMk/>
            <pc:sldMk cId="2434542414" sldId="473"/>
            <ac:inkMk id="5" creationId="{00000000-0000-0000-0000-000000000000}"/>
          </ac:inkMkLst>
        </pc:inkChg>
      </pc:sldChg>
      <pc:sldChg chg="add del">
        <pc:chgData name="Eirik Eriksen Heen" userId="3e804305-1c07-417a-9ea8-d913585be88f" providerId="ADAL" clId="{010B7D0F-C54C-42CC-A6FA-C453E80B26D6}" dt="2022-09-01T11:24:35.785" v="1083" actId="2696"/>
        <pc:sldMkLst>
          <pc:docMk/>
          <pc:sldMk cId="3633231286" sldId="474"/>
        </pc:sldMkLst>
      </pc:sldChg>
      <pc:sldChg chg="addSp delSp modSp add mod modNotesTx">
        <pc:chgData name="Eirik Eriksen Heen" userId="3e804305-1c07-417a-9ea8-d913585be88f" providerId="ADAL" clId="{010B7D0F-C54C-42CC-A6FA-C453E80B26D6}" dt="2022-09-01T11:24:27.204" v="1082" actId="20577"/>
        <pc:sldMkLst>
          <pc:docMk/>
          <pc:sldMk cId="3642486034" sldId="475"/>
        </pc:sldMkLst>
        <pc:spChg chg="mod">
          <ac:chgData name="Eirik Eriksen Heen" userId="3e804305-1c07-417a-9ea8-d913585be88f" providerId="ADAL" clId="{010B7D0F-C54C-42CC-A6FA-C453E80B26D6}" dt="2022-09-01T10:42:49.141" v="663" actId="20577"/>
          <ac:spMkLst>
            <pc:docMk/>
            <pc:sldMk cId="3642486034" sldId="475"/>
            <ac:spMk id="2" creationId="{00000000-0000-0000-0000-000000000000}"/>
          </ac:spMkLst>
        </pc:spChg>
        <pc:spChg chg="mod">
          <ac:chgData name="Eirik Eriksen Heen" userId="3e804305-1c07-417a-9ea8-d913585be88f" providerId="ADAL" clId="{010B7D0F-C54C-42CC-A6FA-C453E80B26D6}" dt="2022-09-01T10:54:51.611" v="1002" actId="313"/>
          <ac:spMkLst>
            <pc:docMk/>
            <pc:sldMk cId="3642486034" sldId="475"/>
            <ac:spMk id="3" creationId="{00000000-0000-0000-0000-000000000000}"/>
          </ac:spMkLst>
        </pc:spChg>
        <pc:spChg chg="add mod">
          <ac:chgData name="Eirik Eriksen Heen" userId="3e804305-1c07-417a-9ea8-d913585be88f" providerId="ADAL" clId="{010B7D0F-C54C-42CC-A6FA-C453E80B26D6}" dt="2022-09-01T10:46:47.319" v="995" actId="20577"/>
          <ac:spMkLst>
            <pc:docMk/>
            <pc:sldMk cId="3642486034" sldId="475"/>
            <ac:spMk id="4" creationId="{A3779F40-5F71-C38E-BBF0-80225B22404A}"/>
          </ac:spMkLst>
        </pc:spChg>
        <pc:spChg chg="add mod">
          <ac:chgData name="Eirik Eriksen Heen" userId="3e804305-1c07-417a-9ea8-d913585be88f" providerId="ADAL" clId="{010B7D0F-C54C-42CC-A6FA-C453E80B26D6}" dt="2022-09-01T11:07:22.324" v="1012" actId="14100"/>
          <ac:spMkLst>
            <pc:docMk/>
            <pc:sldMk cId="3642486034" sldId="475"/>
            <ac:spMk id="6" creationId="{0DF8AE61-0B5A-CBE7-06E9-14642B97E4CF}"/>
          </ac:spMkLst>
        </pc:spChg>
        <pc:spChg chg="del mod">
          <ac:chgData name="Eirik Eriksen Heen" userId="3e804305-1c07-417a-9ea8-d913585be88f" providerId="ADAL" clId="{010B7D0F-C54C-42CC-A6FA-C453E80B26D6}" dt="2022-09-01T10:46:52.618" v="996" actId="478"/>
          <ac:spMkLst>
            <pc:docMk/>
            <pc:sldMk cId="3642486034" sldId="475"/>
            <ac:spMk id="8" creationId="{A3F97703-39FB-00C5-5465-B0D075AAC170}"/>
          </ac:spMkLst>
        </pc:spChg>
        <pc:picChg chg="del">
          <ac:chgData name="Eirik Eriksen Heen" userId="3e804305-1c07-417a-9ea8-d913585be88f" providerId="ADAL" clId="{010B7D0F-C54C-42CC-A6FA-C453E80B26D6}" dt="2022-09-01T10:47:38.613" v="997" actId="478"/>
          <ac:picMkLst>
            <pc:docMk/>
            <pc:sldMk cId="3642486034" sldId="475"/>
            <ac:picMk id="7" creationId="{E94DD7D3-FE05-96D8-E320-48547A8C3525}"/>
          </ac:picMkLst>
        </pc:picChg>
        <pc:picChg chg="add mod">
          <ac:chgData name="Eirik Eriksen Heen" userId="3e804305-1c07-417a-9ea8-d913585be88f" providerId="ADAL" clId="{010B7D0F-C54C-42CC-A6FA-C453E80B26D6}" dt="2022-09-01T10:47:45.287" v="1001" actId="1076"/>
          <ac:picMkLst>
            <pc:docMk/>
            <pc:sldMk cId="3642486034" sldId="475"/>
            <ac:picMk id="9" creationId="{1FAC1720-0AF4-D0A6-0E89-8A85DD3EEC85}"/>
          </ac:picMkLst>
        </pc:picChg>
      </pc:sldChg>
      <pc:sldChg chg="modSp new mod">
        <pc:chgData name="Eirik Eriksen Heen" userId="3e804305-1c07-417a-9ea8-d913585be88f" providerId="ADAL" clId="{010B7D0F-C54C-42CC-A6FA-C453E80B26D6}" dt="2022-09-01T11:23:22.763" v="1021"/>
        <pc:sldMkLst>
          <pc:docMk/>
          <pc:sldMk cId="434905329" sldId="476"/>
        </pc:sldMkLst>
        <pc:spChg chg="mod">
          <ac:chgData name="Eirik Eriksen Heen" userId="3e804305-1c07-417a-9ea8-d913585be88f" providerId="ADAL" clId="{010B7D0F-C54C-42CC-A6FA-C453E80B26D6}" dt="2022-09-01T11:23:22.763" v="1021"/>
          <ac:spMkLst>
            <pc:docMk/>
            <pc:sldMk cId="434905329" sldId="476"/>
            <ac:spMk id="2" creationId="{13291FB2-DAA0-3418-5CE6-25B0500718D0}"/>
          </ac:spMkLst>
        </pc:spChg>
      </pc:sldChg>
      <pc:sldChg chg="new del">
        <pc:chgData name="Eirik Eriksen Heen" userId="3e804305-1c07-417a-9ea8-d913585be88f" providerId="ADAL" clId="{010B7D0F-C54C-42CC-A6FA-C453E80B26D6}" dt="2022-09-01T11:34:25.313" v="1191" actId="2696"/>
        <pc:sldMkLst>
          <pc:docMk/>
          <pc:sldMk cId="4276446888" sldId="477"/>
        </pc:sldMkLst>
      </pc:sldChg>
      <pc:sldChg chg="addSp delSp modSp new mod">
        <pc:chgData name="Eirik Eriksen Heen" userId="3e804305-1c07-417a-9ea8-d913585be88f" providerId="ADAL" clId="{010B7D0F-C54C-42CC-A6FA-C453E80B26D6}" dt="2022-09-01T12:44:27.801" v="1431" actId="20577"/>
        <pc:sldMkLst>
          <pc:docMk/>
          <pc:sldMk cId="533388436" sldId="478"/>
        </pc:sldMkLst>
        <pc:spChg chg="del">
          <ac:chgData name="Eirik Eriksen Heen" userId="3e804305-1c07-417a-9ea8-d913585be88f" providerId="ADAL" clId="{010B7D0F-C54C-42CC-A6FA-C453E80B26D6}" dt="2022-09-01T12:25:59.595" v="1227" actId="478"/>
          <ac:spMkLst>
            <pc:docMk/>
            <pc:sldMk cId="533388436" sldId="478"/>
            <ac:spMk id="3" creationId="{EB27B433-3BFF-640B-E41E-A4DE5E1F1C3D}"/>
          </ac:spMkLst>
        </pc:spChg>
        <pc:spChg chg="mod">
          <ac:chgData name="Eirik Eriksen Heen" userId="3e804305-1c07-417a-9ea8-d913585be88f" providerId="ADAL" clId="{010B7D0F-C54C-42CC-A6FA-C453E80B26D6}" dt="2022-09-01T11:40:36.139" v="1226" actId="14100"/>
          <ac:spMkLst>
            <pc:docMk/>
            <pc:sldMk cId="533388436" sldId="478"/>
            <ac:spMk id="5" creationId="{DFC71A4A-E3BA-DB86-523F-D7D0DF975021}"/>
          </ac:spMkLst>
        </pc:spChg>
        <pc:spChg chg="add mod">
          <ac:chgData name="Eirik Eriksen Heen" userId="3e804305-1c07-417a-9ea8-d913585be88f" providerId="ADAL" clId="{010B7D0F-C54C-42CC-A6FA-C453E80B26D6}" dt="2022-09-01T12:43:36.997" v="1392" actId="1076"/>
          <ac:spMkLst>
            <pc:docMk/>
            <pc:sldMk cId="533388436" sldId="478"/>
            <ac:spMk id="7" creationId="{EEC1494C-DB92-11DF-2D24-6307CE0C8555}"/>
          </ac:spMkLst>
        </pc:spChg>
        <pc:spChg chg="add mod">
          <ac:chgData name="Eirik Eriksen Heen" userId="3e804305-1c07-417a-9ea8-d913585be88f" providerId="ADAL" clId="{010B7D0F-C54C-42CC-A6FA-C453E80B26D6}" dt="2022-09-01T12:43:40.335" v="1394" actId="1076"/>
          <ac:spMkLst>
            <pc:docMk/>
            <pc:sldMk cId="533388436" sldId="478"/>
            <ac:spMk id="8" creationId="{044ED517-A74E-C7BE-4777-B0F09B5BD02B}"/>
          </ac:spMkLst>
        </pc:spChg>
        <pc:spChg chg="add mod">
          <ac:chgData name="Eirik Eriksen Heen" userId="3e804305-1c07-417a-9ea8-d913585be88f" providerId="ADAL" clId="{010B7D0F-C54C-42CC-A6FA-C453E80B26D6}" dt="2022-09-01T12:44:27.801" v="1431" actId="20577"/>
          <ac:spMkLst>
            <pc:docMk/>
            <pc:sldMk cId="533388436" sldId="478"/>
            <ac:spMk id="11" creationId="{7A197E25-43F4-44EC-5A5E-0BC9C64E2CE4}"/>
          </ac:spMkLst>
        </pc:spChg>
        <pc:spChg chg="add del mod">
          <ac:chgData name="Eirik Eriksen Heen" userId="3e804305-1c07-417a-9ea8-d913585be88f" providerId="ADAL" clId="{010B7D0F-C54C-42CC-A6FA-C453E80B26D6}" dt="2022-09-01T12:43:09.137" v="1380"/>
          <ac:spMkLst>
            <pc:docMk/>
            <pc:sldMk cId="533388436" sldId="478"/>
            <ac:spMk id="12" creationId="{994D3DD9-7F40-D329-6390-8A88D44DEB37}"/>
          </ac:spMkLst>
        </pc:spChg>
        <pc:grpChg chg="add mod">
          <ac:chgData name="Eirik Eriksen Heen" userId="3e804305-1c07-417a-9ea8-d913585be88f" providerId="ADAL" clId="{010B7D0F-C54C-42CC-A6FA-C453E80B26D6}" dt="2022-09-01T11:40:36.139" v="1226" actId="14100"/>
          <ac:grpSpMkLst>
            <pc:docMk/>
            <pc:sldMk cId="533388436" sldId="478"/>
            <ac:grpSpMk id="4" creationId="{A1B1F6A7-9FBD-8C1C-4D7F-7AB393C8FC19}"/>
          </ac:grpSpMkLst>
        </pc:grpChg>
        <pc:picChg chg="mod">
          <ac:chgData name="Eirik Eriksen Heen" userId="3e804305-1c07-417a-9ea8-d913585be88f" providerId="ADAL" clId="{010B7D0F-C54C-42CC-A6FA-C453E80B26D6}" dt="2022-09-01T11:40:36.139" v="1226" actId="14100"/>
          <ac:picMkLst>
            <pc:docMk/>
            <pc:sldMk cId="533388436" sldId="478"/>
            <ac:picMk id="6" creationId="{C9BA197D-A78E-62D4-AE32-0BE94AE4430E}"/>
          </ac:picMkLst>
        </pc:picChg>
        <pc:picChg chg="add mod">
          <ac:chgData name="Eirik Eriksen Heen" userId="3e804305-1c07-417a-9ea8-d913585be88f" providerId="ADAL" clId="{010B7D0F-C54C-42CC-A6FA-C453E80B26D6}" dt="2022-09-01T12:42:36.647" v="1346" actId="1076"/>
          <ac:picMkLst>
            <pc:docMk/>
            <pc:sldMk cId="533388436" sldId="478"/>
            <ac:picMk id="10" creationId="{C2A2D711-4F34-A0AE-4CC4-6C14E3BD7D0D}"/>
          </ac:picMkLst>
        </pc:picChg>
      </pc:sldChg>
      <pc:sldChg chg="modSp add del mod">
        <pc:chgData name="Eirik Eriksen Heen" userId="3e804305-1c07-417a-9ea8-d913585be88f" providerId="ADAL" clId="{010B7D0F-C54C-42CC-A6FA-C453E80B26D6}" dt="2022-09-01T13:02:38.363" v="1460" actId="2696"/>
        <pc:sldMkLst>
          <pc:docMk/>
          <pc:sldMk cId="528530086" sldId="479"/>
        </pc:sldMkLst>
        <pc:spChg chg="mod">
          <ac:chgData name="Eirik Eriksen Heen" userId="3e804305-1c07-417a-9ea8-d913585be88f" providerId="ADAL" clId="{010B7D0F-C54C-42CC-A6FA-C453E80B26D6}" dt="2022-09-01T13:02:05.840" v="1454" actId="1076"/>
          <ac:spMkLst>
            <pc:docMk/>
            <pc:sldMk cId="528530086" sldId="479"/>
            <ac:spMk id="8" creationId="{7BA0E11E-032C-BDB0-1EB3-24BBAD914647}"/>
          </ac:spMkLst>
        </pc:spChg>
      </pc:sldChg>
      <pc:sldChg chg="addSp delSp modSp add mod">
        <pc:chgData name="Eirik Eriksen Heen" userId="3e804305-1c07-417a-9ea8-d913585be88f" providerId="ADAL" clId="{010B7D0F-C54C-42CC-A6FA-C453E80B26D6}" dt="2022-09-01T13:02:35.729" v="1459" actId="1076"/>
        <pc:sldMkLst>
          <pc:docMk/>
          <pc:sldMk cId="1095436522" sldId="480"/>
        </pc:sldMkLst>
        <pc:spChg chg="del">
          <ac:chgData name="Eirik Eriksen Heen" userId="3e804305-1c07-417a-9ea8-d913585be88f" providerId="ADAL" clId="{010B7D0F-C54C-42CC-A6FA-C453E80B26D6}" dt="2022-09-01T13:02:25.987" v="1458"/>
          <ac:spMkLst>
            <pc:docMk/>
            <pc:sldMk cId="1095436522" sldId="480"/>
            <ac:spMk id="3" creationId="{3CC0B077-2F31-2505-EE86-B6FFBEB4833C}"/>
          </ac:spMkLst>
        </pc:spChg>
        <pc:spChg chg="del">
          <ac:chgData name="Eirik Eriksen Heen" userId="3e804305-1c07-417a-9ea8-d913585be88f" providerId="ADAL" clId="{010B7D0F-C54C-42CC-A6FA-C453E80B26D6}" dt="2022-09-01T13:02:24.967" v="1457" actId="478"/>
          <ac:spMkLst>
            <pc:docMk/>
            <pc:sldMk cId="1095436522" sldId="480"/>
            <ac:spMk id="8" creationId="{7BA0E11E-032C-BDB0-1EB3-24BBAD914647}"/>
          </ac:spMkLst>
        </pc:spChg>
        <pc:spChg chg="add mod">
          <ac:chgData name="Eirik Eriksen Heen" userId="3e804305-1c07-417a-9ea8-d913585be88f" providerId="ADAL" clId="{010B7D0F-C54C-42CC-A6FA-C453E80B26D6}" dt="2022-09-01T13:02:35.729" v="1459" actId="1076"/>
          <ac:spMkLst>
            <pc:docMk/>
            <pc:sldMk cId="1095436522" sldId="480"/>
            <ac:spMk id="9" creationId="{9AB9BBC9-CEF0-B420-C4F5-EF7418780DDC}"/>
          </ac:spMkLst>
        </pc:spChg>
      </pc:sldChg>
      <pc:sldChg chg="delSp add mod">
        <pc:chgData name="Eirik Eriksen Heen" userId="3e804305-1c07-417a-9ea8-d913585be88f" providerId="ADAL" clId="{010B7D0F-C54C-42CC-A6FA-C453E80B26D6}" dt="2022-09-01T13:22:22.091" v="1807" actId="478"/>
        <pc:sldMkLst>
          <pc:docMk/>
          <pc:sldMk cId="3575271609" sldId="481"/>
        </pc:sldMkLst>
        <pc:inkChg chg="del">
          <ac:chgData name="Eirik Eriksen Heen" userId="3e804305-1c07-417a-9ea8-d913585be88f" providerId="ADAL" clId="{010B7D0F-C54C-42CC-A6FA-C453E80B26D6}" dt="2022-09-01T13:22:22.091" v="1807" actId="478"/>
          <ac:inkMkLst>
            <pc:docMk/>
            <pc:sldMk cId="3575271609" sldId="481"/>
            <ac:inkMk id="4" creationId="{00000000-0000-0000-0000-000000000000}"/>
          </ac:inkMkLst>
        </pc:inkChg>
      </pc:sldChg>
      <pc:sldChg chg="new del">
        <pc:chgData name="Eirik Eriksen Heen" userId="3e804305-1c07-417a-9ea8-d913585be88f" providerId="ADAL" clId="{010B7D0F-C54C-42CC-A6FA-C453E80B26D6}" dt="2022-09-01T13:32:30.006" v="1838" actId="47"/>
        <pc:sldMkLst>
          <pc:docMk/>
          <pc:sldMk cId="1891342988" sldId="482"/>
        </pc:sldMkLst>
      </pc:sldChg>
      <pc:sldMasterChg chg="delSldLayout">
        <pc:chgData name="Eirik Eriksen Heen" userId="3e804305-1c07-417a-9ea8-d913585be88f" providerId="ADAL" clId="{010B7D0F-C54C-42CC-A6FA-C453E80B26D6}" dt="2022-09-01T13:32:30.006" v="1838" actId="47"/>
        <pc:sldMasterMkLst>
          <pc:docMk/>
          <pc:sldMasterMk cId="2543090884" sldId="2147483657"/>
        </pc:sldMasterMkLst>
        <pc:sldLayoutChg chg="del">
          <pc:chgData name="Eirik Eriksen Heen" userId="3e804305-1c07-417a-9ea8-d913585be88f" providerId="ADAL" clId="{010B7D0F-C54C-42CC-A6FA-C453E80B26D6}" dt="2022-09-01T13:32:30.006" v="1838" actId="47"/>
          <pc:sldLayoutMkLst>
            <pc:docMk/>
            <pc:sldMasterMk cId="2543090884" sldId="2147483657"/>
            <pc:sldLayoutMk cId="713071262" sldId="2147483664"/>
          </pc:sldLayoutMkLst>
        </pc:sldLayoutChg>
        <pc:sldLayoutChg chg="del">
          <pc:chgData name="Eirik Eriksen Heen" userId="3e804305-1c07-417a-9ea8-d913585be88f" providerId="ADAL" clId="{010B7D0F-C54C-42CC-A6FA-C453E80B26D6}" dt="2022-09-01T13:32:30.006" v="1838" actId="47"/>
          <pc:sldLayoutMkLst>
            <pc:docMk/>
            <pc:sldMasterMk cId="2543090884" sldId="2147483657"/>
            <pc:sldLayoutMk cId="1613486320" sldId="2147483665"/>
          </pc:sldLayoutMkLst>
        </pc:sldLayoutChg>
        <pc:sldLayoutChg chg="del">
          <pc:chgData name="Eirik Eriksen Heen" userId="3e804305-1c07-417a-9ea8-d913585be88f" providerId="ADAL" clId="{010B7D0F-C54C-42CC-A6FA-C453E80B26D6}" dt="2022-09-01T13:32:30.006" v="1838" actId="47"/>
          <pc:sldLayoutMkLst>
            <pc:docMk/>
            <pc:sldMasterMk cId="2543090884" sldId="2147483657"/>
            <pc:sldLayoutMk cId="4003479689" sldId="2147483666"/>
          </pc:sldLayoutMkLst>
        </pc:sldLayoutChg>
      </pc:sldMasterChg>
    </pc:docChg>
  </pc:docChgLst>
  <pc:docChgLst>
    <pc:chgData name="Eirik Eriksen Heen" userId="3e804305-1c07-417a-9ea8-d913585be88f" providerId="ADAL" clId="{37037853-FD41-4151-96CA-DFE9D7FB5956}"/>
    <pc:docChg chg="undo custSel addSld delSld modSld">
      <pc:chgData name="Eirik Eriksen Heen" userId="3e804305-1c07-417a-9ea8-d913585be88f" providerId="ADAL" clId="{37037853-FD41-4151-96CA-DFE9D7FB5956}" dt="2022-08-25T12:36:46.563" v="475" actId="478"/>
      <pc:docMkLst>
        <pc:docMk/>
      </pc:docMkLst>
      <pc:sldChg chg="modSp mod">
        <pc:chgData name="Eirik Eriksen Heen" userId="3e804305-1c07-417a-9ea8-d913585be88f" providerId="ADAL" clId="{37037853-FD41-4151-96CA-DFE9D7FB5956}" dt="2022-08-23T07:51:57.385" v="10" actId="20577"/>
        <pc:sldMkLst>
          <pc:docMk/>
          <pc:sldMk cId="0" sldId="258"/>
        </pc:sldMkLst>
        <pc:spChg chg="mod">
          <ac:chgData name="Eirik Eriksen Heen" userId="3e804305-1c07-417a-9ea8-d913585be88f" providerId="ADAL" clId="{37037853-FD41-4151-96CA-DFE9D7FB5956}" dt="2022-08-23T07:51:54.455" v="0" actId="6549"/>
          <ac:spMkLst>
            <pc:docMk/>
            <pc:sldMk cId="0" sldId="258"/>
            <ac:spMk id="4" creationId="{00000000-0000-0000-0000-000000000000}"/>
          </ac:spMkLst>
        </pc:spChg>
        <pc:spChg chg="mod">
          <ac:chgData name="Eirik Eriksen Heen" userId="3e804305-1c07-417a-9ea8-d913585be88f" providerId="ADAL" clId="{37037853-FD41-4151-96CA-DFE9D7FB5956}" dt="2022-08-23T07:51:57.385" v="10" actId="20577"/>
          <ac:spMkLst>
            <pc:docMk/>
            <pc:sldMk cId="0" sldId="258"/>
            <ac:spMk id="5" creationId="{00000000-0000-0000-0000-000000000000}"/>
          </ac:spMkLst>
        </pc:spChg>
      </pc:sldChg>
      <pc:sldChg chg="delSp add mod">
        <pc:chgData name="Eirik Eriksen Heen" userId="3e804305-1c07-417a-9ea8-d913585be88f" providerId="ADAL" clId="{37037853-FD41-4151-96CA-DFE9D7FB5956}" dt="2022-08-25T12:20:54.428" v="427" actId="478"/>
        <pc:sldMkLst>
          <pc:docMk/>
          <pc:sldMk cId="3917126300" sldId="307"/>
        </pc:sldMkLst>
        <pc:inkChg chg="del">
          <ac:chgData name="Eirik Eriksen Heen" userId="3e804305-1c07-417a-9ea8-d913585be88f" providerId="ADAL" clId="{37037853-FD41-4151-96CA-DFE9D7FB5956}" dt="2022-08-25T12:20:54.428" v="427" actId="478"/>
          <ac:inkMkLst>
            <pc:docMk/>
            <pc:sldMk cId="3917126300" sldId="307"/>
            <ac:inkMk id="4" creationId="{00000000-0000-0000-0000-000000000000}"/>
          </ac:inkMkLst>
        </pc:inkChg>
      </pc:sldChg>
      <pc:sldChg chg="delSp modSp add mod modNotesTx">
        <pc:chgData name="Eirik Eriksen Heen" userId="3e804305-1c07-417a-9ea8-d913585be88f" providerId="ADAL" clId="{37037853-FD41-4151-96CA-DFE9D7FB5956}" dt="2022-08-25T12:35:34.913" v="471" actId="20577"/>
        <pc:sldMkLst>
          <pc:docMk/>
          <pc:sldMk cId="286355183" sldId="393"/>
        </pc:sldMkLst>
        <pc:spChg chg="mod">
          <ac:chgData name="Eirik Eriksen Heen" userId="3e804305-1c07-417a-9ea8-d913585be88f" providerId="ADAL" clId="{37037853-FD41-4151-96CA-DFE9D7FB5956}" dt="2022-08-23T08:02:23.382" v="398" actId="27636"/>
          <ac:spMkLst>
            <pc:docMk/>
            <pc:sldMk cId="286355183" sldId="393"/>
            <ac:spMk id="2" creationId="{00000000-0000-0000-0000-000000000000}"/>
          </ac:spMkLst>
        </pc:spChg>
        <pc:spChg chg="mod">
          <ac:chgData name="Eirik Eriksen Heen" userId="3e804305-1c07-417a-9ea8-d913585be88f" providerId="ADAL" clId="{37037853-FD41-4151-96CA-DFE9D7FB5956}" dt="2022-08-23T08:02:23.422" v="399" actId="27636"/>
          <ac:spMkLst>
            <pc:docMk/>
            <pc:sldMk cId="286355183" sldId="393"/>
            <ac:spMk id="3" creationId="{00000000-0000-0000-0000-000000000000}"/>
          </ac:spMkLst>
        </pc:spChg>
        <pc:inkChg chg="del">
          <ac:chgData name="Eirik Eriksen Heen" userId="3e804305-1c07-417a-9ea8-d913585be88f" providerId="ADAL" clId="{37037853-FD41-4151-96CA-DFE9D7FB5956}" dt="2022-08-23T08:02:27.033" v="400" actId="478"/>
          <ac:inkMkLst>
            <pc:docMk/>
            <pc:sldMk cId="286355183" sldId="393"/>
            <ac:inkMk id="4" creationId="{00000000-0000-0000-0000-000000000000}"/>
          </ac:inkMkLst>
        </pc:inkChg>
      </pc:sldChg>
      <pc:sldChg chg="del">
        <pc:chgData name="Eirik Eriksen Heen" userId="3e804305-1c07-417a-9ea8-d913585be88f" providerId="ADAL" clId="{37037853-FD41-4151-96CA-DFE9D7FB5956}" dt="2022-08-23T07:52:10.279" v="12" actId="47"/>
        <pc:sldMkLst>
          <pc:docMk/>
          <pc:sldMk cId="1607983642" sldId="460"/>
        </pc:sldMkLst>
      </pc:sldChg>
      <pc:sldChg chg="addSp delSp modSp new mod">
        <pc:chgData name="Eirik Eriksen Heen" userId="3e804305-1c07-417a-9ea8-d913585be88f" providerId="ADAL" clId="{37037853-FD41-4151-96CA-DFE9D7FB5956}" dt="2022-08-25T12:17:39.017" v="412" actId="9405"/>
        <pc:sldMkLst>
          <pc:docMk/>
          <pc:sldMk cId="222109855" sldId="462"/>
        </pc:sldMkLst>
        <pc:spChg chg="mod">
          <ac:chgData name="Eirik Eriksen Heen" userId="3e804305-1c07-417a-9ea8-d913585be88f" providerId="ADAL" clId="{37037853-FD41-4151-96CA-DFE9D7FB5956}" dt="2022-08-23T07:55:57.389" v="74" actId="313"/>
          <ac:spMkLst>
            <pc:docMk/>
            <pc:sldMk cId="222109855" sldId="462"/>
            <ac:spMk id="2" creationId="{DA378C70-95FB-F4BF-6A66-8D3DC04D91B5}"/>
          </ac:spMkLst>
        </pc:spChg>
        <pc:spChg chg="mod">
          <ac:chgData name="Eirik Eriksen Heen" userId="3e804305-1c07-417a-9ea8-d913585be88f" providerId="ADAL" clId="{37037853-FD41-4151-96CA-DFE9D7FB5956}" dt="2022-08-23T07:59:06.441" v="276" actId="20577"/>
          <ac:spMkLst>
            <pc:docMk/>
            <pc:sldMk cId="222109855" sldId="462"/>
            <ac:spMk id="3" creationId="{FC97BC6B-53E2-F007-D04B-091E49B159D3}"/>
          </ac:spMkLst>
        </pc:spChg>
        <pc:spChg chg="add mod">
          <ac:chgData name="Eirik Eriksen Heen" userId="3e804305-1c07-417a-9ea8-d913585be88f" providerId="ADAL" clId="{37037853-FD41-4151-96CA-DFE9D7FB5956}" dt="2022-08-23T08:00:12.394" v="392" actId="20577"/>
          <ac:spMkLst>
            <pc:docMk/>
            <pc:sldMk cId="222109855" sldId="462"/>
            <ac:spMk id="4" creationId="{E2525BBB-C119-D0FD-DFBD-77CD810B8DDB}"/>
          </ac:spMkLst>
        </pc:spChg>
        <pc:spChg chg="mod">
          <ac:chgData name="Eirik Eriksen Heen" userId="3e804305-1c07-417a-9ea8-d913585be88f" providerId="ADAL" clId="{37037853-FD41-4151-96CA-DFE9D7FB5956}" dt="2022-08-23T08:00:29.572" v="395" actId="1076"/>
          <ac:spMkLst>
            <pc:docMk/>
            <pc:sldMk cId="222109855" sldId="462"/>
            <ac:spMk id="6" creationId="{2C2285AB-90C3-2EE7-9A36-8F87D0A55B14}"/>
          </ac:spMkLst>
        </pc:spChg>
        <pc:grpChg chg="add mod">
          <ac:chgData name="Eirik Eriksen Heen" userId="3e804305-1c07-417a-9ea8-d913585be88f" providerId="ADAL" clId="{37037853-FD41-4151-96CA-DFE9D7FB5956}" dt="2022-08-23T08:00:29.572" v="395" actId="1076"/>
          <ac:grpSpMkLst>
            <pc:docMk/>
            <pc:sldMk cId="222109855" sldId="462"/>
            <ac:grpSpMk id="5" creationId="{C9A603D5-F1AF-39A2-70A9-24C10C21D1E2}"/>
          </ac:grpSpMkLst>
        </pc:grpChg>
        <pc:grpChg chg="add del mod">
          <ac:chgData name="Eirik Eriksen Heen" userId="3e804305-1c07-417a-9ea8-d913585be88f" providerId="ADAL" clId="{37037853-FD41-4151-96CA-DFE9D7FB5956}" dt="2022-08-25T12:17:38.633" v="411"/>
          <ac:grpSpMkLst>
            <pc:docMk/>
            <pc:sldMk cId="222109855" sldId="462"/>
            <ac:grpSpMk id="10" creationId="{6239B481-0AD0-ED25-EC8B-572E77723C6F}"/>
          </ac:grpSpMkLst>
        </pc:grpChg>
        <pc:grpChg chg="mod">
          <ac:chgData name="Eirik Eriksen Heen" userId="3e804305-1c07-417a-9ea8-d913585be88f" providerId="ADAL" clId="{37037853-FD41-4151-96CA-DFE9D7FB5956}" dt="2022-08-25T12:17:38.014" v="409"/>
          <ac:grpSpMkLst>
            <pc:docMk/>
            <pc:sldMk cId="222109855" sldId="462"/>
            <ac:grpSpMk id="12" creationId="{AD076D00-910B-2996-C111-9094357E9B48}"/>
          </ac:grpSpMkLst>
        </pc:grpChg>
        <pc:picChg chg="mod">
          <ac:chgData name="Eirik Eriksen Heen" userId="3e804305-1c07-417a-9ea8-d913585be88f" providerId="ADAL" clId="{37037853-FD41-4151-96CA-DFE9D7FB5956}" dt="2022-08-23T08:00:29.572" v="395" actId="1076"/>
          <ac:picMkLst>
            <pc:docMk/>
            <pc:sldMk cId="222109855" sldId="462"/>
            <ac:picMk id="7" creationId="{CA52C2E0-CAC8-6B84-FD96-1658456840EB}"/>
          </ac:picMkLst>
        </pc:picChg>
        <pc:inkChg chg="add del mod">
          <ac:chgData name="Eirik Eriksen Heen" userId="3e804305-1c07-417a-9ea8-d913585be88f" providerId="ADAL" clId="{37037853-FD41-4151-96CA-DFE9D7FB5956}" dt="2022-08-25T12:17:39.017" v="412" actId="9405"/>
          <ac:inkMkLst>
            <pc:docMk/>
            <pc:sldMk cId="222109855" sldId="462"/>
            <ac:inkMk id="8" creationId="{461B76BE-45A2-4EFA-8B4C-149B1A662C3C}"/>
          </ac:inkMkLst>
        </pc:inkChg>
        <pc:inkChg chg="add del mod">
          <ac:chgData name="Eirik Eriksen Heen" userId="3e804305-1c07-417a-9ea8-d913585be88f" providerId="ADAL" clId="{37037853-FD41-4151-96CA-DFE9D7FB5956}" dt="2022-08-25T12:17:38.633" v="411"/>
          <ac:inkMkLst>
            <pc:docMk/>
            <pc:sldMk cId="222109855" sldId="462"/>
            <ac:inkMk id="9" creationId="{49BE71BB-C6B3-D647-E5BE-6516E77BA11B}"/>
          </ac:inkMkLst>
        </pc:inkChg>
        <pc:inkChg chg="add del mod">
          <ac:chgData name="Eirik Eriksen Heen" userId="3e804305-1c07-417a-9ea8-d913585be88f" providerId="ADAL" clId="{37037853-FD41-4151-96CA-DFE9D7FB5956}" dt="2022-08-25T12:17:38.014" v="409"/>
          <ac:inkMkLst>
            <pc:docMk/>
            <pc:sldMk cId="222109855" sldId="462"/>
            <ac:inkMk id="11" creationId="{54169511-2351-F8B7-4F7D-22DCDF94C29F}"/>
          </ac:inkMkLst>
        </pc:inkChg>
        <pc:inkChg chg="add del">
          <ac:chgData name="Eirik Eriksen Heen" userId="3e804305-1c07-417a-9ea8-d913585be88f" providerId="ADAL" clId="{37037853-FD41-4151-96CA-DFE9D7FB5956}" dt="2022-08-25T12:17:27.413" v="407" actId="9405"/>
          <ac:inkMkLst>
            <pc:docMk/>
            <pc:sldMk cId="222109855" sldId="462"/>
            <ac:inkMk id="13" creationId="{56D9B126-FAED-623B-4956-2B736B64CBE1}"/>
          </ac:inkMkLst>
        </pc:inkChg>
      </pc:sldChg>
      <pc:sldChg chg="modSp new mod">
        <pc:chgData name="Eirik Eriksen Heen" userId="3e804305-1c07-417a-9ea8-d913585be88f" providerId="ADAL" clId="{37037853-FD41-4151-96CA-DFE9D7FB5956}" dt="2022-08-25T12:20:24.689" v="425" actId="20577"/>
        <pc:sldMkLst>
          <pc:docMk/>
          <pc:sldMk cId="4050407771" sldId="463"/>
        </pc:sldMkLst>
        <pc:spChg chg="mod">
          <ac:chgData name="Eirik Eriksen Heen" userId="3e804305-1c07-417a-9ea8-d913585be88f" providerId="ADAL" clId="{37037853-FD41-4151-96CA-DFE9D7FB5956}" dt="2022-08-25T12:20:24.689" v="425" actId="20577"/>
          <ac:spMkLst>
            <pc:docMk/>
            <pc:sldMk cId="4050407771" sldId="463"/>
            <ac:spMk id="2" creationId="{04098773-6D5F-11CE-53A7-446AE26404F7}"/>
          </ac:spMkLst>
        </pc:spChg>
      </pc:sldChg>
      <pc:sldChg chg="addSp delSp modSp add mod">
        <pc:chgData name="Eirik Eriksen Heen" userId="3e804305-1c07-417a-9ea8-d913585be88f" providerId="ADAL" clId="{37037853-FD41-4151-96CA-DFE9D7FB5956}" dt="2022-08-25T12:23:43.546" v="455" actId="1076"/>
        <pc:sldMkLst>
          <pc:docMk/>
          <pc:sldMk cId="734124753" sldId="464"/>
        </pc:sldMkLst>
        <pc:spChg chg="mod">
          <ac:chgData name="Eirik Eriksen Heen" userId="3e804305-1c07-417a-9ea8-d913585be88f" providerId="ADAL" clId="{37037853-FD41-4151-96CA-DFE9D7FB5956}" dt="2022-08-25T12:23:00.022" v="446" actId="20577"/>
          <ac:spMkLst>
            <pc:docMk/>
            <pc:sldMk cId="734124753" sldId="464"/>
            <ac:spMk id="3" creationId="{00000000-0000-0000-0000-000000000000}"/>
          </ac:spMkLst>
        </pc:spChg>
        <pc:spChg chg="add mod">
          <ac:chgData name="Eirik Eriksen Heen" userId="3e804305-1c07-417a-9ea8-d913585be88f" providerId="ADAL" clId="{37037853-FD41-4151-96CA-DFE9D7FB5956}" dt="2022-08-25T12:23:43.546" v="455" actId="1076"/>
          <ac:spMkLst>
            <pc:docMk/>
            <pc:sldMk cId="734124753" sldId="464"/>
            <ac:spMk id="6" creationId="{6A5E8E04-2FE5-5CD5-7777-06A1A5D6E1BE}"/>
          </ac:spMkLst>
        </pc:spChg>
        <pc:inkChg chg="del">
          <ac:chgData name="Eirik Eriksen Heen" userId="3e804305-1c07-417a-9ea8-d913585be88f" providerId="ADAL" clId="{37037853-FD41-4151-96CA-DFE9D7FB5956}" dt="2022-08-25T12:20:57.198" v="428" actId="478"/>
          <ac:inkMkLst>
            <pc:docMk/>
            <pc:sldMk cId="734124753" sldId="464"/>
            <ac:inkMk id="4" creationId="{00000000-0000-0000-0000-000000000000}"/>
          </ac:inkMkLst>
        </pc:inkChg>
      </pc:sldChg>
      <pc:sldChg chg="delSp add mod">
        <pc:chgData name="Eirik Eriksen Heen" userId="3e804305-1c07-417a-9ea8-d913585be88f" providerId="ADAL" clId="{37037853-FD41-4151-96CA-DFE9D7FB5956}" dt="2022-08-25T12:36:46.563" v="475" actId="478"/>
        <pc:sldMkLst>
          <pc:docMk/>
          <pc:sldMk cId="2124776015" sldId="465"/>
        </pc:sldMkLst>
        <pc:inkChg chg="del">
          <ac:chgData name="Eirik Eriksen Heen" userId="3e804305-1c07-417a-9ea8-d913585be88f" providerId="ADAL" clId="{37037853-FD41-4151-96CA-DFE9D7FB5956}" dt="2022-08-25T12:36:46.563" v="475" actId="478"/>
          <ac:inkMkLst>
            <pc:docMk/>
            <pc:sldMk cId="2124776015" sldId="465"/>
            <ac:inkMk id="4" creationId="{00000000-0000-0000-0000-000000000000}"/>
          </ac:inkMkLst>
        </pc:inkChg>
      </pc:sldChg>
      <pc:sldChg chg="new del">
        <pc:chgData name="Eirik Eriksen Heen" userId="3e804305-1c07-417a-9ea8-d913585be88f" providerId="ADAL" clId="{37037853-FD41-4151-96CA-DFE9D7FB5956}" dt="2022-08-25T12:36:43.123" v="473" actId="680"/>
        <pc:sldMkLst>
          <pc:docMk/>
          <pc:sldMk cId="2615963878" sldId="465"/>
        </pc:sldMkLst>
      </pc:sldChg>
    </pc:docChg>
  </pc:docChgLst>
  <pc:docChgLst>
    <pc:chgData name="Eirik Eriksen Heen" userId="3e804305-1c07-417a-9ea8-d913585be88f" providerId="ADAL" clId="{E8FA77E0-EBC3-47A4-8173-9EBEC69527F1}"/>
    <pc:docChg chg="undo custSel addSld delSld modSld sldOrd">
      <pc:chgData name="Eirik Eriksen Heen" userId="3e804305-1c07-417a-9ea8-d913585be88f" providerId="ADAL" clId="{E8FA77E0-EBC3-47A4-8173-9EBEC69527F1}" dt="2022-08-22T13:28:42.499" v="1489"/>
      <pc:docMkLst>
        <pc:docMk/>
      </pc:docMkLst>
      <pc:sldChg chg="modSp mod">
        <pc:chgData name="Eirik Eriksen Heen" userId="3e804305-1c07-417a-9ea8-d913585be88f" providerId="ADAL" clId="{E8FA77E0-EBC3-47A4-8173-9EBEC69527F1}" dt="2022-08-22T12:06:22.563" v="1488" actId="20577"/>
        <pc:sldMkLst>
          <pc:docMk/>
          <pc:sldMk cId="0" sldId="258"/>
        </pc:sldMkLst>
        <pc:spChg chg="mod">
          <ac:chgData name="Eirik Eriksen Heen" userId="3e804305-1c07-417a-9ea8-d913585be88f" providerId="ADAL" clId="{E8FA77E0-EBC3-47A4-8173-9EBEC69527F1}" dt="2022-08-16T12:51:19.339" v="29" actId="20577"/>
          <ac:spMkLst>
            <pc:docMk/>
            <pc:sldMk cId="0" sldId="258"/>
            <ac:spMk id="4" creationId="{00000000-0000-0000-0000-000000000000}"/>
          </ac:spMkLst>
        </pc:spChg>
        <pc:spChg chg="mod">
          <ac:chgData name="Eirik Eriksen Heen" userId="3e804305-1c07-417a-9ea8-d913585be88f" providerId="ADAL" clId="{E8FA77E0-EBC3-47A4-8173-9EBEC69527F1}" dt="2022-08-22T12:06:22.563" v="1488" actId="20577"/>
          <ac:spMkLst>
            <pc:docMk/>
            <pc:sldMk cId="0" sldId="258"/>
            <ac:spMk id="5" creationId="{00000000-0000-0000-0000-000000000000}"/>
          </ac:spMkLst>
        </pc:spChg>
      </pc:sldChg>
      <pc:sldChg chg="delSp modSp add mod">
        <pc:chgData name="Eirik Eriksen Heen" userId="3e804305-1c07-417a-9ea8-d913585be88f" providerId="ADAL" clId="{E8FA77E0-EBC3-47A4-8173-9EBEC69527F1}" dt="2022-08-22T07:04:57.652" v="765" actId="478"/>
        <pc:sldMkLst>
          <pc:docMk/>
          <pc:sldMk cId="4288721262" sldId="295"/>
        </pc:sldMkLst>
        <pc:spChg chg="mod">
          <ac:chgData name="Eirik Eriksen Heen" userId="3e804305-1c07-417a-9ea8-d913585be88f" providerId="ADAL" clId="{E8FA77E0-EBC3-47A4-8173-9EBEC69527F1}" dt="2022-08-22T07:04:44.073" v="764" actId="27636"/>
          <ac:spMkLst>
            <pc:docMk/>
            <pc:sldMk cId="4288721262" sldId="295"/>
            <ac:spMk id="3" creationId="{00000000-0000-0000-0000-000000000000}"/>
          </ac:spMkLst>
        </pc:spChg>
        <pc:inkChg chg="del">
          <ac:chgData name="Eirik Eriksen Heen" userId="3e804305-1c07-417a-9ea8-d913585be88f" providerId="ADAL" clId="{E8FA77E0-EBC3-47A4-8173-9EBEC69527F1}" dt="2022-08-22T07:04:57.652" v="765" actId="478"/>
          <ac:inkMkLst>
            <pc:docMk/>
            <pc:sldMk cId="4288721262" sldId="295"/>
            <ac:inkMk id="4" creationId="{00000000-0000-0000-0000-000000000000}"/>
          </ac:inkMkLst>
        </pc:inkChg>
      </pc:sldChg>
      <pc:sldChg chg="modSp add mod">
        <pc:chgData name="Eirik Eriksen Heen" userId="3e804305-1c07-417a-9ea8-d913585be88f" providerId="ADAL" clId="{E8FA77E0-EBC3-47A4-8173-9EBEC69527F1}" dt="2022-08-22T09:47:20.745" v="994" actId="20577"/>
        <pc:sldMkLst>
          <pc:docMk/>
          <pc:sldMk cId="1774702347" sldId="304"/>
        </pc:sldMkLst>
        <pc:spChg chg="mod">
          <ac:chgData name="Eirik Eriksen Heen" userId="3e804305-1c07-417a-9ea8-d913585be88f" providerId="ADAL" clId="{E8FA77E0-EBC3-47A4-8173-9EBEC69527F1}" dt="2022-08-22T09:47:20.745" v="994" actId="20577"/>
          <ac:spMkLst>
            <pc:docMk/>
            <pc:sldMk cId="1774702347" sldId="304"/>
            <ac:spMk id="3" creationId="{00000000-0000-0000-0000-000000000000}"/>
          </ac:spMkLst>
        </pc:spChg>
      </pc:sldChg>
      <pc:sldChg chg="delSp modSp add mod">
        <pc:chgData name="Eirik Eriksen Heen" userId="3e804305-1c07-417a-9ea8-d913585be88f" providerId="ADAL" clId="{E8FA77E0-EBC3-47A4-8173-9EBEC69527F1}" dt="2022-08-22T09:47:49.381" v="997" actId="1076"/>
        <pc:sldMkLst>
          <pc:docMk/>
          <pc:sldMk cId="896858212" sldId="305"/>
        </pc:sldMkLst>
        <pc:picChg chg="mod ord">
          <ac:chgData name="Eirik Eriksen Heen" userId="3e804305-1c07-417a-9ea8-d913585be88f" providerId="ADAL" clId="{E8FA77E0-EBC3-47A4-8173-9EBEC69527F1}" dt="2022-08-22T09:47:49.381" v="997" actId="1076"/>
          <ac:picMkLst>
            <pc:docMk/>
            <pc:sldMk cId="896858212" sldId="305"/>
            <ac:picMk id="4" creationId="{00000000-0000-0000-0000-000000000000}"/>
          </ac:picMkLst>
        </pc:picChg>
        <pc:inkChg chg="del">
          <ac:chgData name="Eirik Eriksen Heen" userId="3e804305-1c07-417a-9ea8-d913585be88f" providerId="ADAL" clId="{E8FA77E0-EBC3-47A4-8173-9EBEC69527F1}" dt="2022-08-22T09:25:39.249" v="899" actId="478"/>
          <ac:inkMkLst>
            <pc:docMk/>
            <pc:sldMk cId="896858212" sldId="305"/>
            <ac:inkMk id="5" creationId="{00000000-0000-0000-0000-000000000000}"/>
          </ac:inkMkLst>
        </pc:inkChg>
      </pc:sldChg>
      <pc:sldChg chg="delSp modSp add mod">
        <pc:chgData name="Eirik Eriksen Heen" userId="3e804305-1c07-417a-9ea8-d913585be88f" providerId="ADAL" clId="{E8FA77E0-EBC3-47A4-8173-9EBEC69527F1}" dt="2022-08-22T10:58:15.959" v="1151" actId="20577"/>
        <pc:sldMkLst>
          <pc:docMk/>
          <pc:sldMk cId="4231022708" sldId="308"/>
        </pc:sldMkLst>
        <pc:spChg chg="mod">
          <ac:chgData name="Eirik Eriksen Heen" userId="3e804305-1c07-417a-9ea8-d913585be88f" providerId="ADAL" clId="{E8FA77E0-EBC3-47A4-8173-9EBEC69527F1}" dt="2022-08-22T10:58:15.959" v="1151" actId="20577"/>
          <ac:spMkLst>
            <pc:docMk/>
            <pc:sldMk cId="4231022708" sldId="308"/>
            <ac:spMk id="3" creationId="{00000000-0000-0000-0000-000000000000}"/>
          </ac:spMkLst>
        </pc:spChg>
        <pc:inkChg chg="del">
          <ac:chgData name="Eirik Eriksen Heen" userId="3e804305-1c07-417a-9ea8-d913585be88f" providerId="ADAL" clId="{E8FA77E0-EBC3-47A4-8173-9EBEC69527F1}" dt="2022-08-22T09:26:46.900" v="905" actId="478"/>
          <ac:inkMkLst>
            <pc:docMk/>
            <pc:sldMk cId="4231022708" sldId="308"/>
            <ac:inkMk id="4" creationId="{00000000-0000-0000-0000-000000000000}"/>
          </ac:inkMkLst>
        </pc:inkChg>
      </pc:sldChg>
      <pc:sldChg chg="addSp delSp add mod modNotesTx">
        <pc:chgData name="Eirik Eriksen Heen" userId="3e804305-1c07-417a-9ea8-d913585be88f" providerId="ADAL" clId="{E8FA77E0-EBC3-47A4-8173-9EBEC69527F1}" dt="2022-08-22T09:28:05.406" v="961" actId="478"/>
        <pc:sldMkLst>
          <pc:docMk/>
          <pc:sldMk cId="3992676741" sldId="309"/>
        </pc:sldMkLst>
        <pc:inkChg chg="add del">
          <ac:chgData name="Eirik Eriksen Heen" userId="3e804305-1c07-417a-9ea8-d913585be88f" providerId="ADAL" clId="{E8FA77E0-EBC3-47A4-8173-9EBEC69527F1}" dt="2022-08-22T09:28:05.406" v="961" actId="478"/>
          <ac:inkMkLst>
            <pc:docMk/>
            <pc:sldMk cId="3992676741" sldId="309"/>
            <ac:inkMk id="6" creationId="{00000000-0000-0000-0000-000000000000}"/>
          </ac:inkMkLst>
        </pc:inkChg>
      </pc:sldChg>
      <pc:sldChg chg="add ord">
        <pc:chgData name="Eirik Eriksen Heen" userId="3e804305-1c07-417a-9ea8-d913585be88f" providerId="ADAL" clId="{E8FA77E0-EBC3-47A4-8173-9EBEC69527F1}" dt="2022-08-22T10:10:27.795" v="999"/>
        <pc:sldMkLst>
          <pc:docMk/>
          <pc:sldMk cId="2330936449" sldId="311"/>
        </pc:sldMkLst>
      </pc:sldChg>
      <pc:sldChg chg="addSp delSp modSp add mod ord">
        <pc:chgData name="Eirik Eriksen Heen" userId="3e804305-1c07-417a-9ea8-d913585be88f" providerId="ADAL" clId="{E8FA77E0-EBC3-47A4-8173-9EBEC69527F1}" dt="2022-08-22T13:28:42.499" v="1489"/>
        <pc:sldMkLst>
          <pc:docMk/>
          <pc:sldMk cId="725825204" sldId="312"/>
        </pc:sldMkLst>
        <pc:graphicFrameChg chg="modGraphic">
          <ac:chgData name="Eirik Eriksen Heen" userId="3e804305-1c07-417a-9ea8-d913585be88f" providerId="ADAL" clId="{E8FA77E0-EBC3-47A4-8173-9EBEC69527F1}" dt="2022-08-22T09:30:06.057" v="965" actId="14100"/>
          <ac:graphicFrameMkLst>
            <pc:docMk/>
            <pc:sldMk cId="725825204" sldId="312"/>
            <ac:graphicFrameMk id="13" creationId="{00000000-0000-0000-0000-000000000000}"/>
          </ac:graphicFrameMkLst>
        </pc:graphicFrameChg>
        <pc:inkChg chg="del">
          <ac:chgData name="Eirik Eriksen Heen" userId="3e804305-1c07-417a-9ea8-d913585be88f" providerId="ADAL" clId="{E8FA77E0-EBC3-47A4-8173-9EBEC69527F1}" dt="2022-08-22T09:30:11.384" v="966" actId="478"/>
          <ac:inkMkLst>
            <pc:docMk/>
            <pc:sldMk cId="725825204" sldId="312"/>
            <ac:inkMk id="3" creationId="{00000000-0000-0000-0000-000000000000}"/>
          </ac:inkMkLst>
        </pc:inkChg>
        <pc:inkChg chg="add">
          <ac:chgData name="Eirik Eriksen Heen" userId="3e804305-1c07-417a-9ea8-d913585be88f" providerId="ADAL" clId="{E8FA77E0-EBC3-47A4-8173-9EBEC69527F1}" dt="2022-08-22T13:28:42.499" v="1489"/>
          <ac:inkMkLst>
            <pc:docMk/>
            <pc:sldMk cId="725825204" sldId="312"/>
            <ac:inkMk id="3" creationId="{9FCD4D7C-F8B8-FDC2-D1F0-A1DFFB935ABA}"/>
          </ac:inkMkLst>
        </pc:inkChg>
      </pc:sldChg>
      <pc:sldChg chg="addSp delSp modSp add mod">
        <pc:chgData name="Eirik Eriksen Heen" userId="3e804305-1c07-417a-9ea8-d913585be88f" providerId="ADAL" clId="{E8FA77E0-EBC3-47A4-8173-9EBEC69527F1}" dt="2022-08-22T13:28:42.499" v="1489"/>
        <pc:sldMkLst>
          <pc:docMk/>
          <pc:sldMk cId="1046513177" sldId="314"/>
        </pc:sldMkLst>
        <pc:spChg chg="del">
          <ac:chgData name="Eirik Eriksen Heen" userId="3e804305-1c07-417a-9ea8-d913585be88f" providerId="ADAL" clId="{E8FA77E0-EBC3-47A4-8173-9EBEC69527F1}" dt="2022-08-22T10:22:29.835" v="1005" actId="478"/>
          <ac:spMkLst>
            <pc:docMk/>
            <pc:sldMk cId="1046513177" sldId="314"/>
            <ac:spMk id="6"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7"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8"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9"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0"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1"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2"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3" creationId="{00000000-0000-0000-0000-000000000000}"/>
          </ac:spMkLst>
        </pc:spChg>
        <pc:spChg chg="del mod">
          <ac:chgData name="Eirik Eriksen Heen" userId="3e804305-1c07-417a-9ea8-d913585be88f" providerId="ADAL" clId="{E8FA77E0-EBC3-47A4-8173-9EBEC69527F1}" dt="2022-08-22T10:22:36.601" v="1007" actId="478"/>
          <ac:spMkLst>
            <pc:docMk/>
            <pc:sldMk cId="1046513177" sldId="314"/>
            <ac:spMk id="14" creationId="{00000000-0000-0000-0000-000000000000}"/>
          </ac:spMkLst>
        </pc:spChg>
        <pc:spChg chg="mod">
          <ac:chgData name="Eirik Eriksen Heen" userId="3e804305-1c07-417a-9ea8-d913585be88f" providerId="ADAL" clId="{E8FA77E0-EBC3-47A4-8173-9EBEC69527F1}" dt="2022-08-22T10:57:22.472" v="1129" actId="20577"/>
          <ac:spMkLst>
            <pc:docMk/>
            <pc:sldMk cId="1046513177" sldId="314"/>
            <ac:spMk id="17" creationId="{00000000-0000-0000-0000-000000000000}"/>
          </ac:spMkLst>
        </pc:spChg>
        <pc:picChg chg="del">
          <ac:chgData name="Eirik Eriksen Heen" userId="3e804305-1c07-417a-9ea8-d913585be88f" providerId="ADAL" clId="{E8FA77E0-EBC3-47A4-8173-9EBEC69527F1}" dt="2022-08-22T10:22:22.448" v="1004" actId="478"/>
          <ac:picMkLst>
            <pc:docMk/>
            <pc:sldMk cId="1046513177" sldId="314"/>
            <ac:picMk id="5" creationId="{00000000-0000-0000-0000-000000000000}"/>
          </ac:picMkLst>
        </pc:picChg>
        <pc:inkChg chg="del">
          <ac:chgData name="Eirik Eriksen Heen" userId="3e804305-1c07-417a-9ea8-d913585be88f" providerId="ADAL" clId="{E8FA77E0-EBC3-47A4-8173-9EBEC69527F1}" dt="2022-08-22T10:22:00.317" v="1003" actId="478"/>
          <ac:inkMkLst>
            <pc:docMk/>
            <pc:sldMk cId="1046513177" sldId="314"/>
            <ac:inkMk id="3" creationId="{00000000-0000-0000-0000-000000000000}"/>
          </ac:inkMkLst>
        </pc:inkChg>
        <pc:inkChg chg="add">
          <ac:chgData name="Eirik Eriksen Heen" userId="3e804305-1c07-417a-9ea8-d913585be88f" providerId="ADAL" clId="{E8FA77E0-EBC3-47A4-8173-9EBEC69527F1}" dt="2022-08-22T13:28:42.499" v="1489"/>
          <ac:inkMkLst>
            <pc:docMk/>
            <pc:sldMk cId="1046513177" sldId="314"/>
            <ac:inkMk id="3" creationId="{D52AF01A-F7A1-62CE-1AE4-8963875A79FD}"/>
          </ac:inkMkLst>
        </pc:inkChg>
      </pc:sldChg>
      <pc:sldChg chg="addSp delSp modSp add mod">
        <pc:chgData name="Eirik Eriksen Heen" userId="3e804305-1c07-417a-9ea8-d913585be88f" providerId="ADAL" clId="{E8FA77E0-EBC3-47A4-8173-9EBEC69527F1}" dt="2022-08-22T10:58:45.245" v="1161" actId="1076"/>
        <pc:sldMkLst>
          <pc:docMk/>
          <pc:sldMk cId="2522922297" sldId="317"/>
        </pc:sldMkLst>
        <pc:spChg chg="mod">
          <ac:chgData name="Eirik Eriksen Heen" userId="3e804305-1c07-417a-9ea8-d913585be88f" providerId="ADAL" clId="{E8FA77E0-EBC3-47A4-8173-9EBEC69527F1}" dt="2022-08-22T09:26:03.831" v="901" actId="27636"/>
          <ac:spMkLst>
            <pc:docMk/>
            <pc:sldMk cId="2522922297" sldId="317"/>
            <ac:spMk id="3" creationId="{00000000-0000-0000-0000-000000000000}"/>
          </ac:spMkLst>
        </pc:spChg>
        <pc:spChg chg="mod">
          <ac:chgData name="Eirik Eriksen Heen" userId="3e804305-1c07-417a-9ea8-d913585be88f" providerId="ADAL" clId="{E8FA77E0-EBC3-47A4-8173-9EBEC69527F1}" dt="2022-08-22T09:26:03.841" v="902" actId="27636"/>
          <ac:spMkLst>
            <pc:docMk/>
            <pc:sldMk cId="2522922297" sldId="317"/>
            <ac:spMk id="4" creationId="{00000000-0000-0000-0000-000000000000}"/>
          </ac:spMkLst>
        </pc:spChg>
        <pc:spChg chg="add mod">
          <ac:chgData name="Eirik Eriksen Heen" userId="3e804305-1c07-417a-9ea8-d913585be88f" providerId="ADAL" clId="{E8FA77E0-EBC3-47A4-8173-9EBEC69527F1}" dt="2022-08-22T10:58:45.245" v="1161" actId="1076"/>
          <ac:spMkLst>
            <pc:docMk/>
            <pc:sldMk cId="2522922297" sldId="317"/>
            <ac:spMk id="9" creationId="{F964152E-18FF-E096-4D69-08599AAF2DF4}"/>
          </ac:spMkLst>
        </pc:spChg>
        <pc:inkChg chg="del">
          <ac:chgData name="Eirik Eriksen Heen" userId="3e804305-1c07-417a-9ea8-d913585be88f" providerId="ADAL" clId="{E8FA77E0-EBC3-47A4-8173-9EBEC69527F1}" dt="2022-08-22T09:26:08.368" v="903" actId="478"/>
          <ac:inkMkLst>
            <pc:docMk/>
            <pc:sldMk cId="2522922297" sldId="317"/>
            <ac:inkMk id="8" creationId="{00000000-0000-0000-0000-000000000000}"/>
          </ac:inkMkLst>
        </pc:inkChg>
      </pc:sldChg>
      <pc:sldChg chg="delSp modSp mod ord delAnim modAnim">
        <pc:chgData name="Eirik Eriksen Heen" userId="3e804305-1c07-417a-9ea8-d913585be88f" providerId="ADAL" clId="{E8FA77E0-EBC3-47A4-8173-9EBEC69527F1}" dt="2022-08-22T07:05:21.866" v="767" actId="20577"/>
        <pc:sldMkLst>
          <pc:docMk/>
          <pc:sldMk cId="1713875514" sldId="345"/>
        </pc:sldMkLst>
        <pc:spChg chg="mod">
          <ac:chgData name="Eirik Eriksen Heen" userId="3e804305-1c07-417a-9ea8-d913585be88f" providerId="ADAL" clId="{E8FA77E0-EBC3-47A4-8173-9EBEC69527F1}" dt="2022-08-22T07:05:21.866" v="767" actId="20577"/>
          <ac:spMkLst>
            <pc:docMk/>
            <pc:sldMk cId="1713875514" sldId="345"/>
            <ac:spMk id="3" creationId="{00000000-0000-0000-0000-000000000000}"/>
          </ac:spMkLst>
        </pc:spChg>
        <pc:picChg chg="del">
          <ac:chgData name="Eirik Eriksen Heen" userId="3e804305-1c07-417a-9ea8-d913585be88f" providerId="ADAL" clId="{E8FA77E0-EBC3-47A4-8173-9EBEC69527F1}" dt="2022-08-22T07:05:15.497" v="766" actId="478"/>
          <ac:picMkLst>
            <pc:docMk/>
            <pc:sldMk cId="1713875514" sldId="345"/>
            <ac:picMk id="4" creationId="{00000000-0000-0000-0000-000000000000}"/>
          </ac:picMkLst>
        </pc:picChg>
      </pc:sldChg>
      <pc:sldChg chg="del ord">
        <pc:chgData name="Eirik Eriksen Heen" userId="3e804305-1c07-417a-9ea8-d913585be88f" providerId="ADAL" clId="{E8FA77E0-EBC3-47A4-8173-9EBEC69527F1}" dt="2022-08-16T13:01:45.082" v="238" actId="2696"/>
        <pc:sldMkLst>
          <pc:docMk/>
          <pc:sldMk cId="2852258393" sldId="347"/>
        </pc:sldMkLst>
      </pc:sldChg>
      <pc:sldChg chg="ord">
        <pc:chgData name="Eirik Eriksen Heen" userId="3e804305-1c07-417a-9ea8-d913585be88f" providerId="ADAL" clId="{E8FA77E0-EBC3-47A4-8173-9EBEC69527F1}" dt="2022-08-16T13:07:24.533" v="240"/>
        <pc:sldMkLst>
          <pc:docMk/>
          <pc:sldMk cId="1679510999" sldId="348"/>
        </pc:sldMkLst>
      </pc:sldChg>
      <pc:sldChg chg="del">
        <pc:chgData name="Eirik Eriksen Heen" userId="3e804305-1c07-417a-9ea8-d913585be88f" providerId="ADAL" clId="{E8FA77E0-EBC3-47A4-8173-9EBEC69527F1}" dt="2022-08-16T13:07:35.785" v="241" actId="47"/>
        <pc:sldMkLst>
          <pc:docMk/>
          <pc:sldMk cId="1869730028" sldId="349"/>
        </pc:sldMkLst>
      </pc:sldChg>
      <pc:sldChg chg="del">
        <pc:chgData name="Eirik Eriksen Heen" userId="3e804305-1c07-417a-9ea8-d913585be88f" providerId="ADAL" clId="{E8FA77E0-EBC3-47A4-8173-9EBEC69527F1}" dt="2022-08-16T13:07:35.785" v="241" actId="47"/>
        <pc:sldMkLst>
          <pc:docMk/>
          <pc:sldMk cId="2606187055" sldId="350"/>
        </pc:sldMkLst>
      </pc:sldChg>
      <pc:sldChg chg="ord">
        <pc:chgData name="Eirik Eriksen Heen" userId="3e804305-1c07-417a-9ea8-d913585be88f" providerId="ADAL" clId="{E8FA77E0-EBC3-47A4-8173-9EBEC69527F1}" dt="2022-08-16T12:54:34.669" v="33"/>
        <pc:sldMkLst>
          <pc:docMk/>
          <pc:sldMk cId="194822130" sldId="351"/>
        </pc:sldMkLst>
      </pc:sldChg>
      <pc:sldChg chg="ord">
        <pc:chgData name="Eirik Eriksen Heen" userId="3e804305-1c07-417a-9ea8-d913585be88f" providerId="ADAL" clId="{E8FA77E0-EBC3-47A4-8173-9EBEC69527F1}" dt="2022-08-16T13:01:16.253" v="233"/>
        <pc:sldMkLst>
          <pc:docMk/>
          <pc:sldMk cId="1985443892" sldId="352"/>
        </pc:sldMkLst>
      </pc:sldChg>
      <pc:sldChg chg="del">
        <pc:chgData name="Eirik Eriksen Heen" userId="3e804305-1c07-417a-9ea8-d913585be88f" providerId="ADAL" clId="{E8FA77E0-EBC3-47A4-8173-9EBEC69527F1}" dt="2022-08-16T13:26:35.953" v="627" actId="47"/>
        <pc:sldMkLst>
          <pc:docMk/>
          <pc:sldMk cId="3079732994" sldId="354"/>
        </pc:sldMkLst>
      </pc:sldChg>
      <pc:sldChg chg="del">
        <pc:chgData name="Eirik Eriksen Heen" userId="3e804305-1c07-417a-9ea8-d913585be88f" providerId="ADAL" clId="{E8FA77E0-EBC3-47A4-8173-9EBEC69527F1}" dt="2022-08-16T13:26:35.953" v="627" actId="47"/>
        <pc:sldMkLst>
          <pc:docMk/>
          <pc:sldMk cId="1605749945" sldId="355"/>
        </pc:sldMkLst>
      </pc:sldChg>
      <pc:sldChg chg="del">
        <pc:chgData name="Eirik Eriksen Heen" userId="3e804305-1c07-417a-9ea8-d913585be88f" providerId="ADAL" clId="{E8FA77E0-EBC3-47A4-8173-9EBEC69527F1}" dt="2022-08-16T13:26:35.953" v="627" actId="47"/>
        <pc:sldMkLst>
          <pc:docMk/>
          <pc:sldMk cId="4010832670" sldId="358"/>
        </pc:sldMkLst>
      </pc:sldChg>
      <pc:sldChg chg="del">
        <pc:chgData name="Eirik Eriksen Heen" userId="3e804305-1c07-417a-9ea8-d913585be88f" providerId="ADAL" clId="{E8FA77E0-EBC3-47A4-8173-9EBEC69527F1}" dt="2022-08-16T13:26:35.953" v="627" actId="47"/>
        <pc:sldMkLst>
          <pc:docMk/>
          <pc:sldMk cId="717024437" sldId="360"/>
        </pc:sldMkLst>
      </pc:sldChg>
      <pc:sldChg chg="del">
        <pc:chgData name="Eirik Eriksen Heen" userId="3e804305-1c07-417a-9ea8-d913585be88f" providerId="ADAL" clId="{E8FA77E0-EBC3-47A4-8173-9EBEC69527F1}" dt="2022-08-16T13:26:35.953" v="627" actId="47"/>
        <pc:sldMkLst>
          <pc:docMk/>
          <pc:sldMk cId="122584879" sldId="361"/>
        </pc:sldMkLst>
      </pc:sldChg>
      <pc:sldChg chg="del">
        <pc:chgData name="Eirik Eriksen Heen" userId="3e804305-1c07-417a-9ea8-d913585be88f" providerId="ADAL" clId="{E8FA77E0-EBC3-47A4-8173-9EBEC69527F1}" dt="2022-08-16T13:26:35.953" v="627" actId="47"/>
        <pc:sldMkLst>
          <pc:docMk/>
          <pc:sldMk cId="2216456120" sldId="363"/>
        </pc:sldMkLst>
      </pc:sldChg>
      <pc:sldChg chg="del">
        <pc:chgData name="Eirik Eriksen Heen" userId="3e804305-1c07-417a-9ea8-d913585be88f" providerId="ADAL" clId="{E8FA77E0-EBC3-47A4-8173-9EBEC69527F1}" dt="2022-08-16T13:26:35.953" v="627" actId="47"/>
        <pc:sldMkLst>
          <pc:docMk/>
          <pc:sldMk cId="354466605" sldId="364"/>
        </pc:sldMkLst>
      </pc:sldChg>
      <pc:sldChg chg="del">
        <pc:chgData name="Eirik Eriksen Heen" userId="3e804305-1c07-417a-9ea8-d913585be88f" providerId="ADAL" clId="{E8FA77E0-EBC3-47A4-8173-9EBEC69527F1}" dt="2022-08-16T13:26:35.953" v="627" actId="47"/>
        <pc:sldMkLst>
          <pc:docMk/>
          <pc:sldMk cId="2530004493" sldId="365"/>
        </pc:sldMkLst>
      </pc:sldChg>
      <pc:sldChg chg="del">
        <pc:chgData name="Eirik Eriksen Heen" userId="3e804305-1c07-417a-9ea8-d913585be88f" providerId="ADAL" clId="{E8FA77E0-EBC3-47A4-8173-9EBEC69527F1}" dt="2022-08-16T13:26:35.953" v="627" actId="47"/>
        <pc:sldMkLst>
          <pc:docMk/>
          <pc:sldMk cId="1705248859" sldId="366"/>
        </pc:sldMkLst>
      </pc:sldChg>
      <pc:sldChg chg="del">
        <pc:chgData name="Eirik Eriksen Heen" userId="3e804305-1c07-417a-9ea8-d913585be88f" providerId="ADAL" clId="{E8FA77E0-EBC3-47A4-8173-9EBEC69527F1}" dt="2022-08-16T13:26:35.953" v="627" actId="47"/>
        <pc:sldMkLst>
          <pc:docMk/>
          <pc:sldMk cId="2158724937" sldId="367"/>
        </pc:sldMkLst>
      </pc:sldChg>
      <pc:sldChg chg="del">
        <pc:chgData name="Eirik Eriksen Heen" userId="3e804305-1c07-417a-9ea8-d913585be88f" providerId="ADAL" clId="{E8FA77E0-EBC3-47A4-8173-9EBEC69527F1}" dt="2022-08-16T13:26:35.953" v="627" actId="47"/>
        <pc:sldMkLst>
          <pc:docMk/>
          <pc:sldMk cId="851988099" sldId="368"/>
        </pc:sldMkLst>
      </pc:sldChg>
      <pc:sldChg chg="del">
        <pc:chgData name="Eirik Eriksen Heen" userId="3e804305-1c07-417a-9ea8-d913585be88f" providerId="ADAL" clId="{E8FA77E0-EBC3-47A4-8173-9EBEC69527F1}" dt="2022-08-16T13:26:35.953" v="627" actId="47"/>
        <pc:sldMkLst>
          <pc:docMk/>
          <pc:sldMk cId="995053564" sldId="369"/>
        </pc:sldMkLst>
      </pc:sldChg>
      <pc:sldChg chg="modSp mod">
        <pc:chgData name="Eirik Eriksen Heen" userId="3e804305-1c07-417a-9ea8-d913585be88f" providerId="ADAL" clId="{E8FA77E0-EBC3-47A4-8173-9EBEC69527F1}" dt="2022-08-16T13:09:35.177" v="248" actId="20577"/>
        <pc:sldMkLst>
          <pc:docMk/>
          <pc:sldMk cId="637724457" sldId="370"/>
        </pc:sldMkLst>
        <pc:spChg chg="mod">
          <ac:chgData name="Eirik Eriksen Heen" userId="3e804305-1c07-417a-9ea8-d913585be88f" providerId="ADAL" clId="{E8FA77E0-EBC3-47A4-8173-9EBEC69527F1}" dt="2022-08-16T13:09:35.177" v="248" actId="20577"/>
          <ac:spMkLst>
            <pc:docMk/>
            <pc:sldMk cId="637724457" sldId="370"/>
            <ac:spMk id="3" creationId="{00000000-0000-0000-0000-000000000000}"/>
          </ac:spMkLst>
        </pc:spChg>
      </pc:sldChg>
      <pc:sldChg chg="modSp mod">
        <pc:chgData name="Eirik Eriksen Heen" userId="3e804305-1c07-417a-9ea8-d913585be88f" providerId="ADAL" clId="{E8FA77E0-EBC3-47A4-8173-9EBEC69527F1}" dt="2022-08-22T07:14:28.014" v="819" actId="20577"/>
        <pc:sldMkLst>
          <pc:docMk/>
          <pc:sldMk cId="1813440602" sldId="371"/>
        </pc:sldMkLst>
        <pc:spChg chg="mod">
          <ac:chgData name="Eirik Eriksen Heen" userId="3e804305-1c07-417a-9ea8-d913585be88f" providerId="ADAL" clId="{E8FA77E0-EBC3-47A4-8173-9EBEC69527F1}" dt="2022-08-22T07:14:28.014" v="819" actId="20577"/>
          <ac:spMkLst>
            <pc:docMk/>
            <pc:sldMk cId="1813440602" sldId="371"/>
            <ac:spMk id="3" creationId="{00000000-0000-0000-0000-000000000000}"/>
          </ac:spMkLst>
        </pc:spChg>
      </pc:sldChg>
      <pc:sldChg chg="modSp mod">
        <pc:chgData name="Eirik Eriksen Heen" userId="3e804305-1c07-417a-9ea8-d913585be88f" providerId="ADAL" clId="{E8FA77E0-EBC3-47A4-8173-9EBEC69527F1}" dt="2022-08-22T07:15:54.247" v="823" actId="20577"/>
        <pc:sldMkLst>
          <pc:docMk/>
          <pc:sldMk cId="402750373" sldId="372"/>
        </pc:sldMkLst>
        <pc:spChg chg="mod">
          <ac:chgData name="Eirik Eriksen Heen" userId="3e804305-1c07-417a-9ea8-d913585be88f" providerId="ADAL" clId="{E8FA77E0-EBC3-47A4-8173-9EBEC69527F1}" dt="2022-08-22T07:15:54.247" v="823" actId="20577"/>
          <ac:spMkLst>
            <pc:docMk/>
            <pc:sldMk cId="402750373" sldId="372"/>
            <ac:spMk id="3" creationId="{00000000-0000-0000-0000-000000000000}"/>
          </ac:spMkLst>
        </pc:spChg>
      </pc:sldChg>
      <pc:sldChg chg="modSp mod">
        <pc:chgData name="Eirik Eriksen Heen" userId="3e804305-1c07-417a-9ea8-d913585be88f" providerId="ADAL" clId="{E8FA77E0-EBC3-47A4-8173-9EBEC69527F1}" dt="2022-08-22T07:41:22.579" v="873" actId="113"/>
        <pc:sldMkLst>
          <pc:docMk/>
          <pc:sldMk cId="2016916332" sldId="373"/>
        </pc:sldMkLst>
        <pc:spChg chg="mod">
          <ac:chgData name="Eirik Eriksen Heen" userId="3e804305-1c07-417a-9ea8-d913585be88f" providerId="ADAL" clId="{E8FA77E0-EBC3-47A4-8173-9EBEC69527F1}" dt="2022-08-22T07:41:22.579" v="873" actId="113"/>
          <ac:spMkLst>
            <pc:docMk/>
            <pc:sldMk cId="2016916332" sldId="373"/>
            <ac:spMk id="3" creationId="{00000000-0000-0000-0000-000000000000}"/>
          </ac:spMkLst>
        </pc:spChg>
      </pc:sldChg>
      <pc:sldChg chg="modSp mod">
        <pc:chgData name="Eirik Eriksen Heen" userId="3e804305-1c07-417a-9ea8-d913585be88f" providerId="ADAL" clId="{E8FA77E0-EBC3-47A4-8173-9EBEC69527F1}" dt="2022-08-16T13:28:08.497" v="762" actId="313"/>
        <pc:sldMkLst>
          <pc:docMk/>
          <pc:sldMk cId="1200525639" sldId="375"/>
        </pc:sldMkLst>
        <pc:spChg chg="mod">
          <ac:chgData name="Eirik Eriksen Heen" userId="3e804305-1c07-417a-9ea8-d913585be88f" providerId="ADAL" clId="{E8FA77E0-EBC3-47A4-8173-9EBEC69527F1}" dt="2022-08-16T13:28:08.497" v="762" actId="313"/>
          <ac:spMkLst>
            <pc:docMk/>
            <pc:sldMk cId="1200525639" sldId="375"/>
            <ac:spMk id="3" creationId="{00000000-0000-0000-0000-000000000000}"/>
          </ac:spMkLst>
        </pc:spChg>
      </pc:sldChg>
      <pc:sldChg chg="modSp mod">
        <pc:chgData name="Eirik Eriksen Heen" userId="3e804305-1c07-417a-9ea8-d913585be88f" providerId="ADAL" clId="{E8FA77E0-EBC3-47A4-8173-9EBEC69527F1}" dt="2022-08-22T07:40:20.464" v="872" actId="313"/>
        <pc:sldMkLst>
          <pc:docMk/>
          <pc:sldMk cId="2740142112" sldId="378"/>
        </pc:sldMkLst>
        <pc:spChg chg="mod">
          <ac:chgData name="Eirik Eriksen Heen" userId="3e804305-1c07-417a-9ea8-d913585be88f" providerId="ADAL" clId="{E8FA77E0-EBC3-47A4-8173-9EBEC69527F1}" dt="2022-08-22T07:40:20.464" v="872" actId="313"/>
          <ac:spMkLst>
            <pc:docMk/>
            <pc:sldMk cId="2740142112" sldId="378"/>
            <ac:spMk id="3" creationId="{00000000-0000-0000-0000-000000000000}"/>
          </ac:spMkLst>
        </pc:spChg>
      </pc:sldChg>
      <pc:sldChg chg="modSp mod">
        <pc:chgData name="Eirik Eriksen Heen" userId="3e804305-1c07-417a-9ea8-d913585be88f" providerId="ADAL" clId="{E8FA77E0-EBC3-47A4-8173-9EBEC69527F1}" dt="2022-08-22T07:45:02.705" v="877" actId="20577"/>
        <pc:sldMkLst>
          <pc:docMk/>
          <pc:sldMk cId="751705538" sldId="380"/>
        </pc:sldMkLst>
        <pc:spChg chg="mod">
          <ac:chgData name="Eirik Eriksen Heen" userId="3e804305-1c07-417a-9ea8-d913585be88f" providerId="ADAL" clId="{E8FA77E0-EBC3-47A4-8173-9EBEC69527F1}" dt="2022-08-22T07:45:02.705" v="877" actId="20577"/>
          <ac:spMkLst>
            <pc:docMk/>
            <pc:sldMk cId="751705538" sldId="380"/>
            <ac:spMk id="3" creationId="{00000000-0000-0000-0000-000000000000}"/>
          </ac:spMkLst>
        </pc:spChg>
      </pc:sldChg>
      <pc:sldChg chg="del">
        <pc:chgData name="Eirik Eriksen Heen" userId="3e804305-1c07-417a-9ea8-d913585be88f" providerId="ADAL" clId="{E8FA77E0-EBC3-47A4-8173-9EBEC69527F1}" dt="2022-08-16T13:25:05.435" v="545" actId="2696"/>
        <pc:sldMkLst>
          <pc:docMk/>
          <pc:sldMk cId="4166897112" sldId="383"/>
        </pc:sldMkLst>
      </pc:sldChg>
      <pc:sldChg chg="del">
        <pc:chgData name="Eirik Eriksen Heen" userId="3e804305-1c07-417a-9ea8-d913585be88f" providerId="ADAL" clId="{E8FA77E0-EBC3-47A4-8173-9EBEC69527F1}" dt="2022-08-22T07:50:09.092" v="881" actId="47"/>
        <pc:sldMkLst>
          <pc:docMk/>
          <pc:sldMk cId="635335187" sldId="384"/>
        </pc:sldMkLst>
      </pc:sldChg>
      <pc:sldChg chg="del">
        <pc:chgData name="Eirik Eriksen Heen" userId="3e804305-1c07-417a-9ea8-d913585be88f" providerId="ADAL" clId="{E8FA77E0-EBC3-47A4-8173-9EBEC69527F1}" dt="2022-08-16T13:26:35.953" v="627" actId="47"/>
        <pc:sldMkLst>
          <pc:docMk/>
          <pc:sldMk cId="369454263" sldId="385"/>
        </pc:sldMkLst>
      </pc:sldChg>
      <pc:sldChg chg="del">
        <pc:chgData name="Eirik Eriksen Heen" userId="3e804305-1c07-417a-9ea8-d913585be88f" providerId="ADAL" clId="{E8FA77E0-EBC3-47A4-8173-9EBEC69527F1}" dt="2022-08-16T13:26:35.953" v="627" actId="47"/>
        <pc:sldMkLst>
          <pc:docMk/>
          <pc:sldMk cId="734925198" sldId="386"/>
        </pc:sldMkLst>
      </pc:sldChg>
      <pc:sldChg chg="modSp new mod">
        <pc:chgData name="Eirik Eriksen Heen" userId="3e804305-1c07-417a-9ea8-d913585be88f" providerId="ADAL" clId="{E8FA77E0-EBC3-47A4-8173-9EBEC69527F1}" dt="2022-08-16T13:00:37.623" v="231" actId="20577"/>
        <pc:sldMkLst>
          <pc:docMk/>
          <pc:sldMk cId="2276784906" sldId="387"/>
        </pc:sldMkLst>
        <pc:spChg chg="mod">
          <ac:chgData name="Eirik Eriksen Heen" userId="3e804305-1c07-417a-9ea8-d913585be88f" providerId="ADAL" clId="{E8FA77E0-EBC3-47A4-8173-9EBEC69527F1}" dt="2022-08-16T12:59:08.589" v="58" actId="20577"/>
          <ac:spMkLst>
            <pc:docMk/>
            <pc:sldMk cId="2276784906" sldId="387"/>
            <ac:spMk id="2" creationId="{7518699A-AE2C-5204-4DFB-FF4924DAE4C5}"/>
          </ac:spMkLst>
        </pc:spChg>
        <pc:spChg chg="mod">
          <ac:chgData name="Eirik Eriksen Heen" userId="3e804305-1c07-417a-9ea8-d913585be88f" providerId="ADAL" clId="{E8FA77E0-EBC3-47A4-8173-9EBEC69527F1}" dt="2022-08-16T13:00:37.623" v="231" actId="20577"/>
          <ac:spMkLst>
            <pc:docMk/>
            <pc:sldMk cId="2276784906" sldId="387"/>
            <ac:spMk id="3" creationId="{84B5D7D1-3D80-3A4D-E833-40E8B4069ED7}"/>
          </ac:spMkLst>
        </pc:spChg>
      </pc:sldChg>
      <pc:sldChg chg="modSp add mod modAnim">
        <pc:chgData name="Eirik Eriksen Heen" userId="3e804305-1c07-417a-9ea8-d913585be88f" providerId="ADAL" clId="{E8FA77E0-EBC3-47A4-8173-9EBEC69527F1}" dt="2022-08-16T13:25:41.183" v="626" actId="313"/>
        <pc:sldMkLst>
          <pc:docMk/>
          <pc:sldMk cId="1123740317" sldId="388"/>
        </pc:sldMkLst>
        <pc:spChg chg="mod">
          <ac:chgData name="Eirik Eriksen Heen" userId="3e804305-1c07-417a-9ea8-d913585be88f" providerId="ADAL" clId="{E8FA77E0-EBC3-47A4-8173-9EBEC69527F1}" dt="2022-08-16T13:24:22.908" v="541"/>
          <ac:spMkLst>
            <pc:docMk/>
            <pc:sldMk cId="1123740317" sldId="388"/>
            <ac:spMk id="2" creationId="{00000000-0000-0000-0000-000000000000}"/>
          </ac:spMkLst>
        </pc:spChg>
        <pc:spChg chg="mod">
          <ac:chgData name="Eirik Eriksen Heen" userId="3e804305-1c07-417a-9ea8-d913585be88f" providerId="ADAL" clId="{E8FA77E0-EBC3-47A4-8173-9EBEC69527F1}" dt="2022-08-16T13:25:41.183" v="626" actId="313"/>
          <ac:spMkLst>
            <pc:docMk/>
            <pc:sldMk cId="1123740317" sldId="388"/>
            <ac:spMk id="4" creationId="{00000000-0000-0000-0000-000000000000}"/>
          </ac:spMkLst>
        </pc:spChg>
      </pc:sldChg>
      <pc:sldChg chg="modSp mod">
        <pc:chgData name="Eirik Eriksen Heen" userId="3e804305-1c07-417a-9ea8-d913585be88f" providerId="ADAL" clId="{E8FA77E0-EBC3-47A4-8173-9EBEC69527F1}" dt="2022-08-22T09:46:12.094" v="992" actId="20577"/>
        <pc:sldMkLst>
          <pc:docMk/>
          <pc:sldMk cId="1854893680" sldId="396"/>
        </pc:sldMkLst>
        <pc:spChg chg="mod">
          <ac:chgData name="Eirik Eriksen Heen" userId="3e804305-1c07-417a-9ea8-d913585be88f" providerId="ADAL" clId="{E8FA77E0-EBC3-47A4-8173-9EBEC69527F1}" dt="2022-08-22T09:46:12.094" v="992" actId="20577"/>
          <ac:spMkLst>
            <pc:docMk/>
            <pc:sldMk cId="1854893680" sldId="396"/>
            <ac:spMk id="3" creationId="{00000000-0000-0000-0000-000000000000}"/>
          </ac:spMkLst>
        </pc:spChg>
      </pc:sldChg>
      <pc:sldChg chg="del">
        <pc:chgData name="Eirik Eriksen Heen" userId="3e804305-1c07-417a-9ea8-d913585be88f" providerId="ADAL" clId="{E8FA77E0-EBC3-47A4-8173-9EBEC69527F1}" dt="2022-08-22T09:46:54.755" v="993" actId="47"/>
        <pc:sldMkLst>
          <pc:docMk/>
          <pc:sldMk cId="4247928342" sldId="398"/>
        </pc:sldMkLst>
      </pc:sldChg>
      <pc:sldChg chg="ord">
        <pc:chgData name="Eirik Eriksen Heen" userId="3e804305-1c07-417a-9ea8-d913585be88f" providerId="ADAL" clId="{E8FA77E0-EBC3-47A4-8173-9EBEC69527F1}" dt="2022-08-22T09:25:13.323" v="897"/>
        <pc:sldMkLst>
          <pc:docMk/>
          <pc:sldMk cId="157466596" sldId="399"/>
        </pc:sldMkLst>
      </pc:sldChg>
      <pc:sldChg chg="ord">
        <pc:chgData name="Eirik Eriksen Heen" userId="3e804305-1c07-417a-9ea8-d913585be88f" providerId="ADAL" clId="{E8FA77E0-EBC3-47A4-8173-9EBEC69527F1}" dt="2022-08-22T10:10:34.418" v="1001"/>
        <pc:sldMkLst>
          <pc:docMk/>
          <pc:sldMk cId="717550606" sldId="401"/>
        </pc:sldMkLst>
      </pc:sldChg>
      <pc:sldChg chg="modSp mod">
        <pc:chgData name="Eirik Eriksen Heen" userId="3e804305-1c07-417a-9ea8-d913585be88f" providerId="ADAL" clId="{E8FA77E0-EBC3-47A4-8173-9EBEC69527F1}" dt="2022-08-22T10:56:34.710" v="1089" actId="20577"/>
        <pc:sldMkLst>
          <pc:docMk/>
          <pc:sldMk cId="982106568" sldId="427"/>
        </pc:sldMkLst>
        <pc:spChg chg="mod">
          <ac:chgData name="Eirik Eriksen Heen" userId="3e804305-1c07-417a-9ea8-d913585be88f" providerId="ADAL" clId="{E8FA77E0-EBC3-47A4-8173-9EBEC69527F1}" dt="2022-08-22T10:56:34.710" v="1089" actId="20577"/>
          <ac:spMkLst>
            <pc:docMk/>
            <pc:sldMk cId="982106568" sldId="427"/>
            <ac:spMk id="3" creationId="{00000000-0000-0000-0000-000000000000}"/>
          </ac:spMkLst>
        </pc:spChg>
      </pc:sldChg>
      <pc:sldChg chg="addSp">
        <pc:chgData name="Eirik Eriksen Heen" userId="3e804305-1c07-417a-9ea8-d913585be88f" providerId="ADAL" clId="{E8FA77E0-EBC3-47A4-8173-9EBEC69527F1}" dt="2022-08-22T13:28:42.499" v="1489"/>
        <pc:sldMkLst>
          <pc:docMk/>
          <pc:sldMk cId="2113363555" sldId="457"/>
        </pc:sldMkLst>
        <pc:inkChg chg="add">
          <ac:chgData name="Eirik Eriksen Heen" userId="3e804305-1c07-417a-9ea8-d913585be88f" providerId="ADAL" clId="{E8FA77E0-EBC3-47A4-8173-9EBEC69527F1}" dt="2022-08-22T13:28:42.499" v="1489"/>
          <ac:inkMkLst>
            <pc:docMk/>
            <pc:sldMk cId="2113363555" sldId="457"/>
            <ac:inkMk id="4" creationId="{2FE077B0-51A2-EBAA-B153-7E920AC9E89A}"/>
          </ac:inkMkLst>
        </pc:inkChg>
      </pc:sldChg>
      <pc:sldChg chg="modSp new mod">
        <pc:chgData name="Eirik Eriksen Heen" userId="3e804305-1c07-417a-9ea8-d913585be88f" providerId="ADAL" clId="{E8FA77E0-EBC3-47A4-8173-9EBEC69527F1}" dt="2022-08-22T07:50:06.954" v="880"/>
        <pc:sldMkLst>
          <pc:docMk/>
          <pc:sldMk cId="2741230081" sldId="458"/>
        </pc:sldMkLst>
        <pc:spChg chg="mod">
          <ac:chgData name="Eirik Eriksen Heen" userId="3e804305-1c07-417a-9ea8-d913585be88f" providerId="ADAL" clId="{E8FA77E0-EBC3-47A4-8173-9EBEC69527F1}" dt="2022-08-22T07:50:00.870" v="879"/>
          <ac:spMkLst>
            <pc:docMk/>
            <pc:sldMk cId="2741230081" sldId="458"/>
            <ac:spMk id="2" creationId="{69CBAB34-EA58-B232-1077-A77C861E5684}"/>
          </ac:spMkLst>
        </pc:spChg>
        <pc:spChg chg="mod">
          <ac:chgData name="Eirik Eriksen Heen" userId="3e804305-1c07-417a-9ea8-d913585be88f" providerId="ADAL" clId="{E8FA77E0-EBC3-47A4-8173-9EBEC69527F1}" dt="2022-08-22T07:50:06.954" v="880"/>
          <ac:spMkLst>
            <pc:docMk/>
            <pc:sldMk cId="2741230081" sldId="458"/>
            <ac:spMk id="3" creationId="{EAA81DA5-3EE0-73F9-E113-D7F89FE1CEF9}"/>
          </ac:spMkLst>
        </pc:spChg>
      </pc:sldChg>
      <pc:sldChg chg="new del">
        <pc:chgData name="Eirik Eriksen Heen" userId="3e804305-1c07-417a-9ea8-d913585be88f" providerId="ADAL" clId="{E8FA77E0-EBC3-47A4-8173-9EBEC69527F1}" dt="2022-08-22T07:51:19.611" v="884" actId="680"/>
        <pc:sldMkLst>
          <pc:docMk/>
          <pc:sldMk cId="1381252710" sldId="459"/>
        </pc:sldMkLst>
      </pc:sldChg>
      <pc:sldChg chg="addSp modSp new mod">
        <pc:chgData name="Eirik Eriksen Heen" userId="3e804305-1c07-417a-9ea8-d913585be88f" providerId="ADAL" clId="{E8FA77E0-EBC3-47A4-8173-9EBEC69527F1}" dt="2022-08-22T08:49:30.706" v="894" actId="14100"/>
        <pc:sldMkLst>
          <pc:docMk/>
          <pc:sldMk cId="2431623662" sldId="459"/>
        </pc:sldMkLst>
        <pc:spChg chg="mod">
          <ac:chgData name="Eirik Eriksen Heen" userId="3e804305-1c07-417a-9ea8-d913585be88f" providerId="ADAL" clId="{E8FA77E0-EBC3-47A4-8173-9EBEC69527F1}" dt="2022-08-22T08:49:20.622" v="892" actId="20577"/>
          <ac:spMkLst>
            <pc:docMk/>
            <pc:sldMk cId="2431623662" sldId="459"/>
            <ac:spMk id="2" creationId="{2FE611A1-DAA6-A4E0-19AA-3B91574DC291}"/>
          </ac:spMkLst>
        </pc:spChg>
        <pc:picChg chg="add mod">
          <ac:chgData name="Eirik Eriksen Heen" userId="3e804305-1c07-417a-9ea8-d913585be88f" providerId="ADAL" clId="{E8FA77E0-EBC3-47A4-8173-9EBEC69527F1}" dt="2022-08-22T08:49:30.706" v="894" actId="14100"/>
          <ac:picMkLst>
            <pc:docMk/>
            <pc:sldMk cId="2431623662" sldId="459"/>
            <ac:picMk id="1026" creationId="{9C127C53-2214-8120-A470-180D647EFE71}"/>
          </ac:picMkLst>
        </pc:picChg>
      </pc:sldChg>
      <pc:sldChg chg="new del">
        <pc:chgData name="Eirik Eriksen Heen" userId="3e804305-1c07-417a-9ea8-d913585be88f" providerId="ADAL" clId="{E8FA77E0-EBC3-47A4-8173-9EBEC69527F1}" dt="2022-08-22T09:28:09.721" v="962" actId="47"/>
        <pc:sldMkLst>
          <pc:docMk/>
          <pc:sldMk cId="1601445656" sldId="460"/>
        </pc:sldMkLst>
      </pc:sldChg>
      <pc:sldChg chg="modSp new mod">
        <pc:chgData name="Eirik Eriksen Heen" userId="3e804305-1c07-417a-9ea8-d913585be88f" providerId="ADAL" clId="{E8FA77E0-EBC3-47A4-8173-9EBEC69527F1}" dt="2022-08-22T11:28:09.619" v="1338" actId="313"/>
        <pc:sldMkLst>
          <pc:docMk/>
          <pc:sldMk cId="1607983642" sldId="460"/>
        </pc:sldMkLst>
        <pc:spChg chg="mod">
          <ac:chgData name="Eirik Eriksen Heen" userId="3e804305-1c07-417a-9ea8-d913585be88f" providerId="ADAL" clId="{E8FA77E0-EBC3-47A4-8173-9EBEC69527F1}" dt="2022-08-22T11:26:45.003" v="1173" actId="20577"/>
          <ac:spMkLst>
            <pc:docMk/>
            <pc:sldMk cId="1607983642" sldId="460"/>
            <ac:spMk id="2" creationId="{D683ABD5-AD52-13F9-BE77-895E408069F0}"/>
          </ac:spMkLst>
        </pc:spChg>
        <pc:spChg chg="mod">
          <ac:chgData name="Eirik Eriksen Heen" userId="3e804305-1c07-417a-9ea8-d913585be88f" providerId="ADAL" clId="{E8FA77E0-EBC3-47A4-8173-9EBEC69527F1}" dt="2022-08-22T11:28:09.619" v="1338" actId="313"/>
          <ac:spMkLst>
            <pc:docMk/>
            <pc:sldMk cId="1607983642" sldId="460"/>
            <ac:spMk id="3" creationId="{53597B80-8A33-F0F5-B7AA-90B43AAA1C96}"/>
          </ac:spMkLst>
        </pc:spChg>
      </pc:sldChg>
      <pc:sldChg chg="modSp new mod">
        <pc:chgData name="Eirik Eriksen Heen" userId="3e804305-1c07-417a-9ea8-d913585be88f" providerId="ADAL" clId="{E8FA77E0-EBC3-47A4-8173-9EBEC69527F1}" dt="2022-08-22T11:33:31.198" v="1484" actId="20577"/>
        <pc:sldMkLst>
          <pc:docMk/>
          <pc:sldMk cId="3798585895" sldId="461"/>
        </pc:sldMkLst>
        <pc:spChg chg="mod">
          <ac:chgData name="Eirik Eriksen Heen" userId="3e804305-1c07-417a-9ea8-d913585be88f" providerId="ADAL" clId="{E8FA77E0-EBC3-47A4-8173-9EBEC69527F1}" dt="2022-08-22T11:30:54.028" v="1351" actId="20577"/>
          <ac:spMkLst>
            <pc:docMk/>
            <pc:sldMk cId="3798585895" sldId="461"/>
            <ac:spMk id="2" creationId="{9428B207-A7C6-D3A1-39EF-9CF1A6716359}"/>
          </ac:spMkLst>
        </pc:spChg>
        <pc:spChg chg="mod">
          <ac:chgData name="Eirik Eriksen Heen" userId="3e804305-1c07-417a-9ea8-d913585be88f" providerId="ADAL" clId="{E8FA77E0-EBC3-47A4-8173-9EBEC69527F1}" dt="2022-08-22T11:33:31.198" v="1484" actId="20577"/>
          <ac:spMkLst>
            <pc:docMk/>
            <pc:sldMk cId="3798585895" sldId="461"/>
            <ac:spMk id="3" creationId="{51CC3B64-C76E-3788-BED9-84E2BA59DC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F0A1B90-5468-4EF4-AD2B-948A91707BE6}" type="datetimeFigureOut">
              <a:rPr lang="en-US" smtClean="0"/>
              <a:t>9/19/2022</a:t>
            </a:fld>
            <a:endParaRPr lang="en-US"/>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421D5AD-07B6-4D68-AC81-D52B0255E561}" type="slidenum">
              <a:rPr lang="en-US" smtClean="0"/>
              <a:t>‹#›</a:t>
            </a:fld>
            <a:endParaRPr lang="en-US"/>
          </a:p>
        </p:txBody>
      </p:sp>
    </p:spTree>
    <p:extLst>
      <p:ext uri="{BB962C8B-B14F-4D97-AF65-F5344CB8AC3E}">
        <p14:creationId xmlns:p14="http://schemas.microsoft.com/office/powerpoint/2010/main" val="4195867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Tallenes</a:t>
            </a:r>
            <a:r>
              <a:rPr lang="en-US" dirty="0"/>
              <a:t> tale</a:t>
            </a:r>
          </a:p>
        </p:txBody>
      </p:sp>
      <p:sp>
        <p:nvSpPr>
          <p:cNvPr id="4" name="Slide Number Placeholder 3"/>
          <p:cNvSpPr>
            <a:spLocks noGrp="1"/>
          </p:cNvSpPr>
          <p:nvPr>
            <p:ph type="sldNum" sz="quarter" idx="10"/>
          </p:nvPr>
        </p:nvSpPr>
        <p:spPr/>
        <p:txBody>
          <a:bodyPr/>
          <a:lstStyle/>
          <a:p>
            <a:fld id="{9421D5AD-07B6-4D68-AC81-D52B0255E561}" type="slidenum">
              <a:rPr lang="en-US" smtClean="0"/>
              <a:t>1</a:t>
            </a:fld>
            <a:endParaRPr lang="en-US"/>
          </a:p>
        </p:txBody>
      </p:sp>
    </p:spTree>
    <p:extLst>
      <p:ext uri="{BB962C8B-B14F-4D97-AF65-F5344CB8AC3E}">
        <p14:creationId xmlns:p14="http://schemas.microsoft.com/office/powerpoint/2010/main" val="29761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9421D5AD-07B6-4D68-AC81-D52B0255E561}" type="slidenum">
              <a:rPr lang="en-US" smtClean="0"/>
              <a:t>12</a:t>
            </a:fld>
            <a:endParaRPr lang="en-US"/>
          </a:p>
        </p:txBody>
      </p:sp>
    </p:spTree>
    <p:extLst>
      <p:ext uri="{BB962C8B-B14F-4D97-AF65-F5344CB8AC3E}">
        <p14:creationId xmlns:p14="http://schemas.microsoft.com/office/powerpoint/2010/main" val="2935899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tellysbilde">
    <p:spTree>
      <p:nvGrpSpPr>
        <p:cNvPr id="1" name=""/>
        <p:cNvGrpSpPr/>
        <p:nvPr/>
      </p:nvGrpSpPr>
      <p:grpSpPr>
        <a:xfrm>
          <a:off x="0" y="0"/>
          <a:ext cx="0" cy="0"/>
          <a:chOff x="0" y="0"/>
          <a:chExt cx="0" cy="0"/>
        </a:xfrm>
      </p:grpSpPr>
      <p:pic>
        <p:nvPicPr>
          <p:cNvPr id="4" name="Bilde 3" descr="169bgFors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p:nvPr>
        </p:nvSpPr>
        <p:spPr>
          <a:xfrm>
            <a:off x="685800" y="1432806"/>
            <a:ext cx="4934354" cy="1102519"/>
          </a:xfrm>
        </p:spPr>
        <p:txBody>
          <a:bodyPr/>
          <a:lstStyle/>
          <a:p>
            <a:r>
              <a:rPr lang="en-US" noProof="0"/>
              <a:t>Click to edit Master title style</a:t>
            </a:r>
            <a:endParaRPr lang="nb-NO" noProof="0"/>
          </a:p>
        </p:txBody>
      </p:sp>
      <p:sp>
        <p:nvSpPr>
          <p:cNvPr id="3" name="Undertittel 2"/>
          <p:cNvSpPr>
            <a:spLocks noGrp="1"/>
          </p:cNvSpPr>
          <p:nvPr>
            <p:ph type="subTitle" idx="1"/>
          </p:nvPr>
        </p:nvSpPr>
        <p:spPr>
          <a:xfrm>
            <a:off x="694366" y="2704629"/>
            <a:ext cx="4675782" cy="131445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28" name="Rett linje 27"/>
          <p:cNvCxnSpPr/>
          <p:nvPr/>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3" name="Bilde 12" descr="UiT_Navn_blaa.png"/>
          <p:cNvPicPr>
            <a:picLocks noChangeAspect="1"/>
          </p:cNvPicPr>
          <p:nvPr/>
        </p:nvPicPr>
        <p:blipFill>
          <a:blip r:embed="rId3"/>
          <a:stretch>
            <a:fillRect/>
          </a:stretch>
        </p:blipFill>
        <p:spPr>
          <a:xfrm>
            <a:off x="9" y="3"/>
            <a:ext cx="1183204" cy="1979703"/>
          </a:xfrm>
          <a:prstGeom prst="rect">
            <a:avLst/>
          </a:prstGeom>
        </p:spPr>
      </p:pic>
      <p:pic>
        <p:nvPicPr>
          <p:cNvPr id="14" name="Bilde 13" descr="LogoNorsk.png"/>
          <p:cNvPicPr>
            <a:picLocks noChangeAspect="1"/>
          </p:cNvPicPr>
          <p:nvPr/>
        </p:nvPicPr>
        <p:blipFill>
          <a:blip r:embed="rId4"/>
          <a:stretch>
            <a:fillRect/>
          </a:stretch>
        </p:blipFill>
        <p:spPr>
          <a:xfrm>
            <a:off x="8363041" y="4384258"/>
            <a:ext cx="543971" cy="532755"/>
          </a:xfrm>
          <a:prstGeom prst="rect">
            <a:avLst/>
          </a:prstGeom>
        </p:spPr>
      </p:pic>
      <p:cxnSp>
        <p:nvCxnSpPr>
          <p:cNvPr id="16" name="Rett linje 15"/>
          <p:cNvCxnSpPr/>
          <p:nvPr/>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Rett linje 18"/>
          <p:cNvCxnSpPr/>
          <p:nvPr/>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Rett linje 19"/>
          <p:cNvCxnSpPr/>
          <p:nvPr/>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e 3"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cxnSp>
        <p:nvCxnSpPr>
          <p:cNvPr id="15" name="Rett linje 27"/>
          <p:cNvCxnSpPr/>
          <p:nvPr userDrawn="1"/>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Bilde 12"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8" name="Bilde 13"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2" name="Rett linje 15"/>
          <p:cNvCxnSpPr/>
          <p:nvPr userDrawn="1"/>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18"/>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Rett linje 19"/>
          <p:cNvCxnSpPr/>
          <p:nvPr userDrawn="1"/>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Rett linje 20"/>
          <p:cNvCxnSpPr/>
          <p:nvPr userDrawn="1"/>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54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a:p>
        </p:txBody>
      </p:sp>
      <p:sp>
        <p:nvSpPr>
          <p:cNvPr id="4" name="Plassholder for dato 3"/>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5" name="Plassholder for bunntekst 4"/>
          <p:cNvSpPr>
            <a:spLocks noGrp="1"/>
          </p:cNvSpPr>
          <p:nvPr>
            <p:ph type="ftr" sz="quarter" idx="11"/>
          </p:nvPr>
        </p:nvSpPr>
        <p:spPr/>
        <p:txBody>
          <a:bodyPr/>
          <a:lstStyle/>
          <a:p>
            <a:endParaRPr lang="nb-NO" noProof="0"/>
          </a:p>
        </p:txBody>
      </p:sp>
      <p:sp>
        <p:nvSpPr>
          <p:cNvPr id="6" name="Plassholder for lysbildenummer 5"/>
          <p:cNvSpPr>
            <a:spLocks noGrp="1"/>
          </p:cNvSpPr>
          <p:nvPr>
            <p:ph type="sldNum" sz="quarter" idx="12"/>
          </p:nvPr>
        </p:nvSpPr>
        <p:spPr/>
        <p:txBody>
          <a:bodyPr/>
          <a:lstStyle/>
          <a:p>
            <a:fld id="{48967F36-0B61-F749-ACDB-F36D75792314}" type="slidenum">
              <a:rPr lang="nb-NO" noProof="0" smtClean="0"/>
              <a:pPr/>
              <a:t>‹#›</a:t>
            </a:fld>
            <a:endParaRPr lang="nb-NO" noProof="0"/>
          </a:p>
        </p:txBody>
      </p:sp>
      <p:cxnSp>
        <p:nvCxnSpPr>
          <p:cNvPr id="7" name="Rett linje 6">
            <a:extLst>
              <a:ext uri="{FF2B5EF4-FFF2-40B4-BE49-F238E27FC236}">
                <a16:creationId xmlns:a16="http://schemas.microsoft.com/office/drawing/2014/main" id="{BDA115E3-1A1C-C245-82EA-D01C51BF7486}"/>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Rett linje 6">
            <a:extLst>
              <a:ext uri="{FF2B5EF4-FFF2-40B4-BE49-F238E27FC236}">
                <a16:creationId xmlns:a16="http://schemas.microsoft.com/office/drawing/2014/main" id="{BDA115E3-1A1C-C245-82EA-D01C51BF7486}"/>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63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sz="half" idx="1"/>
          </p:nvPr>
        </p:nvSpPr>
        <p:spPr>
          <a:xfrm>
            <a:off x="670300"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sp>
        <p:nvSpPr>
          <p:cNvPr id="5" name="Plassholder for dato 4"/>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6" name="Plassholder for bunntekst 5"/>
          <p:cNvSpPr>
            <a:spLocks noGrp="1"/>
          </p:cNvSpPr>
          <p:nvPr>
            <p:ph type="ftr" sz="quarter" idx="11"/>
          </p:nvPr>
        </p:nvSpPr>
        <p:spPr/>
        <p:txBody>
          <a:bodyPr/>
          <a:lstStyle/>
          <a:p>
            <a:endParaRPr lang="nb-NO" noProof="0"/>
          </a:p>
        </p:txBody>
      </p:sp>
      <p:sp>
        <p:nvSpPr>
          <p:cNvPr id="7" name="Plassholder for lysbildenummer 6"/>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Plassholder for innhold 2"/>
          <p:cNvSpPr>
            <a:spLocks noGrp="1"/>
          </p:cNvSpPr>
          <p:nvPr>
            <p:ph sz="half" idx="13"/>
          </p:nvPr>
        </p:nvSpPr>
        <p:spPr>
          <a:xfrm>
            <a:off x="4848834"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cxnSp>
        <p:nvCxnSpPr>
          <p:cNvPr id="9" name="Rett linje 8">
            <a:extLst>
              <a:ext uri="{FF2B5EF4-FFF2-40B4-BE49-F238E27FC236}">
                <a16:creationId xmlns:a16="http://schemas.microsoft.com/office/drawing/2014/main" id="{7E5C7724-1C9C-BF4B-9294-DA45A00A366E}"/>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Rett linje 8">
            <a:extLst>
              <a:ext uri="{FF2B5EF4-FFF2-40B4-BE49-F238E27FC236}">
                <a16:creationId xmlns:a16="http://schemas.microsoft.com/office/drawing/2014/main" id="{7E5C7724-1C9C-BF4B-9294-DA45A00A366E}"/>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62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dato 2"/>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cxnSp>
        <p:nvCxnSpPr>
          <p:cNvPr id="6" name="Rett linje 5">
            <a:extLst>
              <a:ext uri="{FF2B5EF4-FFF2-40B4-BE49-F238E27FC236}">
                <a16:creationId xmlns:a16="http://schemas.microsoft.com/office/drawing/2014/main" id="{FE23AFA2-E511-9C43-8253-CA8269B458AC}"/>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Rett linje 5">
            <a:extLst>
              <a:ext uri="{FF2B5EF4-FFF2-40B4-BE49-F238E27FC236}">
                <a16:creationId xmlns:a16="http://schemas.microsoft.com/office/drawing/2014/main" id="{FE23AFA2-E511-9C43-8253-CA8269B458AC}"/>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3" name="Plassholder for bunntekst 2"/>
          <p:cNvSpPr>
            <a:spLocks noGrp="1"/>
          </p:cNvSpPr>
          <p:nvPr>
            <p:ph type="ftr" sz="quarter" idx="11"/>
          </p:nvPr>
        </p:nvSpPr>
        <p:spPr/>
        <p:txBody>
          <a:bodyPr/>
          <a:lstStyle/>
          <a:p>
            <a:endParaRPr lang="nb-NO" noProof="0"/>
          </a:p>
        </p:txBody>
      </p:sp>
      <p:sp>
        <p:nvSpPr>
          <p:cNvPr id="4" name="Plassholder for lysbildenummer 3"/>
          <p:cNvSpPr>
            <a:spLocks noGrp="1"/>
          </p:cNvSpPr>
          <p:nvPr>
            <p:ph type="sldNum" sz="quarter" idx="12"/>
          </p:nvPr>
        </p:nvSpPr>
        <p:spPr/>
        <p:txBody>
          <a:bodyPr/>
          <a:lstStyle/>
          <a:p>
            <a:fld id="{48967F36-0B61-F749-ACDB-F36D75792314}" type="slidenum">
              <a:rPr lang="nb-NO" noProof="0" smtClean="0"/>
              <a:pPr/>
              <a:t>‹#›</a:t>
            </a:fld>
            <a:endParaRPr lang="nb-NO" noProof="0"/>
          </a:p>
        </p:txBody>
      </p:sp>
    </p:spTree>
    <p:extLst>
      <p:ext uri="{BB962C8B-B14F-4D97-AF65-F5344CB8AC3E}">
        <p14:creationId xmlns:p14="http://schemas.microsoft.com/office/powerpoint/2010/main" val="342067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gendefinert oppsett">
    <p:spTree>
      <p:nvGrpSpPr>
        <p:cNvPr id="1" name=""/>
        <p:cNvGrpSpPr/>
        <p:nvPr/>
      </p:nvGrpSpPr>
      <p:grpSpPr>
        <a:xfrm>
          <a:off x="0" y="0"/>
          <a:ext cx="0" cy="0"/>
          <a:chOff x="0" y="0"/>
          <a:chExt cx="0" cy="0"/>
        </a:xfrm>
      </p:grpSpPr>
      <p:pic>
        <p:nvPicPr>
          <p:cNvPr id="17" name="Bilde 16" descr="169bgFors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8" name="Bilde 17" descr="UiT_Navn_blaa.png"/>
          <p:cNvPicPr>
            <a:picLocks noChangeAspect="1"/>
          </p:cNvPicPr>
          <p:nvPr/>
        </p:nvPicPr>
        <p:blipFill>
          <a:blip r:embed="rId3"/>
          <a:stretch>
            <a:fillRect/>
          </a:stretch>
        </p:blipFill>
        <p:spPr>
          <a:xfrm>
            <a:off x="9" y="3"/>
            <a:ext cx="1183204" cy="1979703"/>
          </a:xfrm>
          <a:prstGeom prst="rect">
            <a:avLst/>
          </a:prstGeom>
        </p:spPr>
      </p:pic>
      <p:pic>
        <p:nvPicPr>
          <p:cNvPr id="19" name="Bilde 18" descr="LogoNorsk.png"/>
          <p:cNvPicPr>
            <a:picLocks noChangeAspect="1"/>
          </p:cNvPicPr>
          <p:nvPr/>
        </p:nvPicPr>
        <p:blipFill>
          <a:blip r:embed="rId4"/>
          <a:stretch>
            <a:fillRect/>
          </a:stretch>
        </p:blipFill>
        <p:spPr>
          <a:xfrm>
            <a:off x="8363041" y="4384258"/>
            <a:ext cx="543971" cy="532755"/>
          </a:xfrm>
          <a:prstGeom prst="rect">
            <a:avLst/>
          </a:prstGeom>
        </p:spPr>
      </p:pic>
      <p:cxnSp>
        <p:nvCxnSpPr>
          <p:cNvPr id="20" name="Rett linje 19"/>
          <p:cNvCxnSpPr/>
          <p:nvPr/>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Rett linje 21"/>
          <p:cNvCxnSpPr/>
          <p:nvPr/>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22"/>
          <p:cNvCxnSpPr/>
          <p:nvPr/>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Plassholder for dato 2"/>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Undertittel 2"/>
          <p:cNvSpPr>
            <a:spLocks noGrp="1"/>
          </p:cNvSpPr>
          <p:nvPr>
            <p:ph type="subTitle" idx="1"/>
          </p:nvPr>
        </p:nvSpPr>
        <p:spPr>
          <a:xfrm>
            <a:off x="694366" y="2704630"/>
            <a:ext cx="4675782" cy="120503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11" name="Rett linje 10"/>
          <p:cNvCxnSpPr/>
          <p:nvPr/>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pic>
        <p:nvPicPr>
          <p:cNvPr id="15" name="Bilde 16"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4" name="Bilde 17"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25" name="Bilde 18"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6" name="Rett linje 19"/>
          <p:cNvCxnSpPr/>
          <p:nvPr userDrawn="1"/>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Rett linje 20"/>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1"/>
          <p:cNvCxnSpPr/>
          <p:nvPr userDrawn="1"/>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 name="Rett linje 22"/>
          <p:cNvCxnSpPr/>
          <p:nvPr userDrawn="1"/>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Rett linje 10"/>
          <p:cNvCxnSpPr/>
          <p:nvPr userDrawn="1"/>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Undertittel 2"/>
          <p:cNvSpPr txBox="1">
            <a:spLocks/>
          </p:cNvSpPr>
          <p:nvPr userDrawn="1"/>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spTree>
    <p:extLst>
      <p:ext uri="{BB962C8B-B14F-4D97-AF65-F5344CB8AC3E}">
        <p14:creationId xmlns:p14="http://schemas.microsoft.com/office/powerpoint/2010/main" val="55421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tellysbilde">
    <p:spTree>
      <p:nvGrpSpPr>
        <p:cNvPr id="1" name=""/>
        <p:cNvGrpSpPr/>
        <p:nvPr/>
      </p:nvGrpSpPr>
      <p:grpSpPr>
        <a:xfrm>
          <a:off x="0" y="0"/>
          <a:ext cx="0" cy="0"/>
          <a:chOff x="0" y="0"/>
          <a:chExt cx="0" cy="0"/>
        </a:xfrm>
      </p:grpSpPr>
      <p:pic>
        <p:nvPicPr>
          <p:cNvPr id="4" name="Bilde 3"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p:nvPr>
        </p:nvSpPr>
        <p:spPr>
          <a:xfrm>
            <a:off x="685800" y="1432806"/>
            <a:ext cx="4934354" cy="1102519"/>
          </a:xfrm>
        </p:spPr>
        <p:txBody>
          <a:bodyPr/>
          <a:lstStyle/>
          <a:p>
            <a:r>
              <a:rPr lang="en-US" noProof="0"/>
              <a:t>Click to edit Master title style</a:t>
            </a:r>
            <a:endParaRPr lang="nb-NO" noProof="0"/>
          </a:p>
        </p:txBody>
      </p:sp>
      <p:sp>
        <p:nvSpPr>
          <p:cNvPr id="3" name="Undertittel 2"/>
          <p:cNvSpPr>
            <a:spLocks noGrp="1"/>
          </p:cNvSpPr>
          <p:nvPr>
            <p:ph type="subTitle" idx="1"/>
          </p:nvPr>
        </p:nvSpPr>
        <p:spPr>
          <a:xfrm>
            <a:off x="694366" y="2704629"/>
            <a:ext cx="4675782" cy="131445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28" name="Rett linje 27"/>
          <p:cNvCxnSpPr/>
          <p:nvPr userDrawn="1"/>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3" name="Bilde 12"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4" name="Bilde 13"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16" name="Rett linje 15"/>
          <p:cNvCxnSpPr/>
          <p:nvPr userDrawn="1"/>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Rett linje 18"/>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Rett linje 19"/>
          <p:cNvCxnSpPr/>
          <p:nvPr userDrawn="1"/>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userDrawn="1"/>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sz="half" idx="1"/>
          </p:nvPr>
        </p:nvSpPr>
        <p:spPr>
          <a:xfrm>
            <a:off x="670300"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sp>
        <p:nvSpPr>
          <p:cNvPr id="5" name="Plassholder for dato 4"/>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6" name="Plassholder for bunntekst 5"/>
          <p:cNvSpPr>
            <a:spLocks noGrp="1"/>
          </p:cNvSpPr>
          <p:nvPr>
            <p:ph type="ftr" sz="quarter" idx="11"/>
          </p:nvPr>
        </p:nvSpPr>
        <p:spPr/>
        <p:txBody>
          <a:bodyPr/>
          <a:lstStyle/>
          <a:p>
            <a:endParaRPr lang="nb-NO" noProof="0"/>
          </a:p>
        </p:txBody>
      </p:sp>
      <p:sp>
        <p:nvSpPr>
          <p:cNvPr id="7" name="Plassholder for lysbildenummer 6"/>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Plassholder for innhold 2"/>
          <p:cNvSpPr>
            <a:spLocks noGrp="1"/>
          </p:cNvSpPr>
          <p:nvPr>
            <p:ph sz="half" idx="13"/>
          </p:nvPr>
        </p:nvSpPr>
        <p:spPr>
          <a:xfrm>
            <a:off x="4848834"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cxnSp>
        <p:nvCxnSpPr>
          <p:cNvPr id="9" name="Rett linje 8">
            <a:extLst>
              <a:ext uri="{FF2B5EF4-FFF2-40B4-BE49-F238E27FC236}">
                <a16:creationId xmlns:a16="http://schemas.microsoft.com/office/drawing/2014/main" id="{7E5C7724-1C9C-BF4B-9294-DA45A00A366E}"/>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gendefinert oppsett">
    <p:spTree>
      <p:nvGrpSpPr>
        <p:cNvPr id="1" name=""/>
        <p:cNvGrpSpPr/>
        <p:nvPr/>
      </p:nvGrpSpPr>
      <p:grpSpPr>
        <a:xfrm>
          <a:off x="0" y="0"/>
          <a:ext cx="0" cy="0"/>
          <a:chOff x="0" y="0"/>
          <a:chExt cx="0" cy="0"/>
        </a:xfrm>
      </p:grpSpPr>
      <p:pic>
        <p:nvPicPr>
          <p:cNvPr id="17" name="Bilde 16"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8" name="Bilde 17"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9" name="Bilde 18"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0" name="Rett linje 19"/>
          <p:cNvCxnSpPr/>
          <p:nvPr userDrawn="1"/>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Rett linje 21"/>
          <p:cNvCxnSpPr/>
          <p:nvPr userDrawn="1"/>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22"/>
          <p:cNvCxnSpPr/>
          <p:nvPr userDrawn="1"/>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Plassholder for dato 2"/>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Undertittel 2"/>
          <p:cNvSpPr>
            <a:spLocks noGrp="1"/>
          </p:cNvSpPr>
          <p:nvPr>
            <p:ph type="subTitle" idx="1"/>
          </p:nvPr>
        </p:nvSpPr>
        <p:spPr>
          <a:xfrm>
            <a:off x="694366" y="2704630"/>
            <a:ext cx="4675782" cy="120503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11" name="Rett linje 10"/>
          <p:cNvCxnSpPr/>
          <p:nvPr userDrawn="1"/>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e 6" descr="bg169_nor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Plassholder for tittel 1"/>
          <p:cNvSpPr>
            <a:spLocks noGrp="1"/>
          </p:cNvSpPr>
          <p:nvPr>
            <p:ph type="title"/>
          </p:nvPr>
        </p:nvSpPr>
        <p:spPr>
          <a:xfrm>
            <a:off x="670300" y="225156"/>
            <a:ext cx="7880116" cy="912695"/>
          </a:xfrm>
          <a:prstGeom prst="rect">
            <a:avLst/>
          </a:prstGeom>
        </p:spPr>
        <p:txBody>
          <a:bodyPr vert="horz" lIns="91440" tIns="45720" rIns="91440" bIns="45720" rtlCol="0" anchor="b">
            <a:normAutofit/>
          </a:bodyPr>
          <a:lstStyle/>
          <a:p>
            <a:r>
              <a:rPr lang="nb-NO" noProof="0"/>
              <a:t>Klikk for å redigere tittelstil</a:t>
            </a:r>
          </a:p>
        </p:txBody>
      </p:sp>
      <p:sp>
        <p:nvSpPr>
          <p:cNvPr id="3" name="Plassholder for tekst 2"/>
          <p:cNvSpPr>
            <a:spLocks noGrp="1"/>
          </p:cNvSpPr>
          <p:nvPr>
            <p:ph type="body" idx="1"/>
          </p:nvPr>
        </p:nvSpPr>
        <p:spPr>
          <a:xfrm>
            <a:off x="670300" y="1313387"/>
            <a:ext cx="7888582" cy="3281235"/>
          </a:xfrm>
          <a:prstGeom prst="rect">
            <a:avLst/>
          </a:prstGeom>
        </p:spPr>
        <p:txBody>
          <a:bodyPr vert="horz" lIns="91440" tIns="45720" rIns="91440" bIns="45720" rtlCol="0">
            <a:normAutofit/>
          </a:bodyPr>
          <a:lstStyle/>
          <a:p>
            <a:pPr lvl="0"/>
            <a:r>
              <a:rPr lang="nb-NO" noProof="0" dirty="0"/>
              <a:t>Klikk for å redigere tekststiler i malen</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Plassholder for dato 3"/>
          <p:cNvSpPr>
            <a:spLocks noGrp="1"/>
          </p:cNvSpPr>
          <p:nvPr>
            <p:ph type="dt" sz="half" idx="2"/>
          </p:nvPr>
        </p:nvSpPr>
        <p:spPr>
          <a:xfrm>
            <a:off x="712383" y="4767264"/>
            <a:ext cx="647649" cy="273844"/>
          </a:xfrm>
          <a:prstGeom prst="rect">
            <a:avLst/>
          </a:prstGeom>
        </p:spPr>
        <p:txBody>
          <a:bodyPr vert="horz" lIns="91440" tIns="45720" rIns="91440" bIns="45720" rtlCol="0" anchor="ctr"/>
          <a:lstStyle>
            <a:lvl1pPr algn="l">
              <a:defRPr sz="900">
                <a:solidFill>
                  <a:schemeClr val="tx1">
                    <a:tint val="75000"/>
                  </a:schemeClr>
                </a:solidFill>
                <a:latin typeface="Arial" pitchFamily="34" charset="0"/>
                <a:cs typeface="Arial" pitchFamily="34" charset="0"/>
              </a:defRPr>
            </a:lvl1pPr>
          </a:lstStyle>
          <a:p>
            <a:fld id="{8DF9E8F3-4849-FA48-B4C8-2D894E979956}" type="datetimeFigureOut">
              <a:rPr lang="nb-NO" noProof="0" smtClean="0"/>
              <a:pPr/>
              <a:t>19.09.2022</a:t>
            </a:fld>
            <a:endParaRPr lang="nb-NO" noProof="0"/>
          </a:p>
        </p:txBody>
      </p:sp>
      <p:sp>
        <p:nvSpPr>
          <p:cNvPr id="5" name="Plassholder for bunntekst 4"/>
          <p:cNvSpPr>
            <a:spLocks noGrp="1"/>
          </p:cNvSpPr>
          <p:nvPr>
            <p:ph type="ftr" sz="quarter" idx="3"/>
          </p:nvPr>
        </p:nvSpPr>
        <p:spPr>
          <a:xfrm>
            <a:off x="1491195" y="4767264"/>
            <a:ext cx="2895600" cy="273844"/>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nb-NO" noProof="0"/>
          </a:p>
        </p:txBody>
      </p:sp>
      <p:sp>
        <p:nvSpPr>
          <p:cNvPr id="6" name="Plassholder for lysbildenummer 5"/>
          <p:cNvSpPr>
            <a:spLocks noGrp="1"/>
          </p:cNvSpPr>
          <p:nvPr>
            <p:ph type="sldNum" sz="quarter" idx="4"/>
          </p:nvPr>
        </p:nvSpPr>
        <p:spPr>
          <a:xfrm>
            <a:off x="6553200" y="4767264"/>
            <a:ext cx="2005682" cy="273844"/>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48967F36-0B61-F749-ACDB-F36D75792314}" type="slidenum">
              <a:rPr lang="nb-NO" noProof="0" smtClean="0"/>
              <a:pPr/>
              <a:t>‹#›</a:t>
            </a:fld>
            <a:endParaRPr lang="nb-NO" noProof="0"/>
          </a:p>
        </p:txBody>
      </p:sp>
      <p:cxnSp>
        <p:nvCxnSpPr>
          <p:cNvPr id="13" name="Rett linje 12"/>
          <p:cNvCxnSpPr/>
          <p:nvPr/>
        </p:nvCxnSpPr>
        <p:spPr>
          <a:xfrm rot="5400000">
            <a:off x="7716651" y="37188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Rett linje 14"/>
          <p:cNvCxnSpPr/>
          <p:nvPr/>
        </p:nvCxnSpPr>
        <p:spPr>
          <a:xfrm rot="10800000" flipV="1">
            <a:off x="6924737" y="4135608"/>
            <a:ext cx="2216545" cy="1007893"/>
          </a:xfrm>
          <a:prstGeom prst="line">
            <a:avLst/>
          </a:prstGeom>
          <a:ln>
            <a:solidFill>
              <a:schemeClr val="accent6">
                <a:lumMod val="40000"/>
                <a:lumOff val="60000"/>
                <a:alpha val="54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p:nvCxnSpPr>
        <p:spPr>
          <a:xfrm rot="5400000">
            <a:off x="8331762" y="4333979"/>
            <a:ext cx="1161841" cy="457200"/>
          </a:xfrm>
          <a:prstGeom prst="line">
            <a:avLst/>
          </a:prstGeom>
          <a:ln w="19050" cap="flat" cmpd="sng" algn="ctr">
            <a:solidFill>
              <a:schemeClr val="accent6">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1" name="Bilde 6" descr="bg169_norm.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cxnSp>
        <p:nvCxnSpPr>
          <p:cNvPr id="12" name="Rett linje 12"/>
          <p:cNvCxnSpPr/>
          <p:nvPr userDrawn="1"/>
        </p:nvCxnSpPr>
        <p:spPr>
          <a:xfrm rot="5400000">
            <a:off x="7716651" y="37188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4"/>
          <p:cNvCxnSpPr/>
          <p:nvPr userDrawn="1"/>
        </p:nvCxnSpPr>
        <p:spPr>
          <a:xfrm rot="10800000" flipV="1">
            <a:off x="6924737" y="4135608"/>
            <a:ext cx="2216545" cy="1007893"/>
          </a:xfrm>
          <a:prstGeom prst="line">
            <a:avLst/>
          </a:prstGeom>
          <a:ln>
            <a:solidFill>
              <a:schemeClr val="accent6">
                <a:lumMod val="40000"/>
                <a:lumOff val="60000"/>
                <a:alpha val="54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Rett linje 16"/>
          <p:cNvCxnSpPr/>
          <p:nvPr userDrawn="1"/>
        </p:nvCxnSpPr>
        <p:spPr>
          <a:xfrm rot="5400000">
            <a:off x="8331762" y="4333979"/>
            <a:ext cx="1161841" cy="457200"/>
          </a:xfrm>
          <a:prstGeom prst="line">
            <a:avLst/>
          </a:prstGeom>
          <a:ln w="19050" cap="flat" cmpd="sng" algn="ctr">
            <a:solidFill>
              <a:schemeClr val="accent6">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30908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49" r:id="rId7"/>
    <p:sldLayoutId id="2147483652" r:id="rId8"/>
    <p:sldLayoutId id="2147483656" r:id="rId9"/>
  </p:sldLayoutIdLst>
  <p:txStyles>
    <p:titleStyle>
      <a:lvl1pPr algn="l" defTabSz="457200" rtl="0" eaLnBrk="1" latinLnBrk="0" hangingPunct="1">
        <a:spcBef>
          <a:spcPct val="0"/>
        </a:spcBef>
        <a:buNone/>
        <a:defRPr sz="2600" b="1" i="0" kern="1200">
          <a:solidFill>
            <a:schemeClr val="tx1"/>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p:txBody>
          <a:bodyPr>
            <a:normAutofit fontScale="90000"/>
          </a:bodyPr>
          <a:lstStyle/>
          <a:p>
            <a:r>
              <a:rPr lang="nb-NO" dirty="0"/>
              <a:t>Sok-2009</a:t>
            </a:r>
            <a:br>
              <a:rPr lang="nb-NO" dirty="0"/>
            </a:br>
            <a:r>
              <a:rPr lang="nb-NO" sz="2400" dirty="0"/>
              <a:t>Forelesning 5</a:t>
            </a:r>
            <a:br>
              <a:rPr lang="nb-NO" sz="2400" dirty="0"/>
            </a:br>
            <a:r>
              <a:rPr lang="nb-NO" sz="2400" dirty="0"/>
              <a:t>Hypotesetesting del 2</a:t>
            </a:r>
          </a:p>
        </p:txBody>
      </p:sp>
      <p:sp>
        <p:nvSpPr>
          <p:cNvPr id="5" name="Undertittel 4"/>
          <p:cNvSpPr>
            <a:spLocks noGrp="1"/>
          </p:cNvSpPr>
          <p:nvPr>
            <p:ph type="subTitle" idx="1"/>
          </p:nvPr>
        </p:nvSpPr>
        <p:spPr/>
        <p:txBody>
          <a:bodyPr>
            <a:normAutofit/>
          </a:bodyPr>
          <a:lstStyle/>
          <a:p>
            <a:r>
              <a:rPr lang="nb-NO" b="1" dirty="0"/>
              <a:t>Eirik Eriksen Heen</a:t>
            </a:r>
          </a:p>
          <a:p>
            <a:r>
              <a:rPr lang="nb-NO" b="1" dirty="0"/>
              <a:t>Førsteamanuensis</a:t>
            </a:r>
          </a:p>
          <a:p>
            <a:r>
              <a:rPr lang="nb-NO" b="1" dirty="0"/>
              <a:t>08.09.2022</a:t>
            </a:r>
          </a:p>
          <a:p>
            <a:endParaRPr lang="nb-N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8F88A0-F17E-A50C-7B8E-F8149B09F7DE}"/>
              </a:ext>
            </a:extLst>
          </p:cNvPr>
          <p:cNvSpPr>
            <a:spLocks noGrp="1"/>
          </p:cNvSpPr>
          <p:nvPr>
            <p:ph type="title"/>
          </p:nvPr>
        </p:nvSpPr>
        <p:spPr/>
        <p:txBody>
          <a:bodyPr/>
          <a:lstStyle/>
          <a:p>
            <a:r>
              <a:rPr lang="nb-NO" dirty="0"/>
              <a:t>Output fra </a:t>
            </a:r>
            <a:r>
              <a:rPr lang="nb-NO" dirty="0" err="1"/>
              <a:t>anova</a:t>
            </a:r>
            <a:r>
              <a:rPr lang="nb-NO" dirty="0"/>
              <a:t>  </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CC5CCED4-1B93-31FF-D0C1-B6BB2F5A160A}"/>
                  </a:ext>
                </a:extLst>
              </p:cNvPr>
              <p:cNvSpPr>
                <a:spLocks noGrp="1"/>
              </p:cNvSpPr>
              <p:nvPr>
                <p:ph idx="1"/>
              </p:nvPr>
            </p:nvSpPr>
            <p:spPr/>
            <p:txBody>
              <a:bodyPr>
                <a:normAutofit lnSpcReduction="10000"/>
              </a:bodyPr>
              <a:lstStyle/>
              <a:p>
                <a:r>
                  <a:rPr lang="nb-NO" dirty="0"/>
                  <a:t>R-kode: </a:t>
                </a:r>
              </a:p>
              <a:p>
                <a:pPr lvl="1"/>
                <a:r>
                  <a:rPr lang="nb-NO" dirty="0"/>
                  <a:t>Output &lt;- lm(kontinuerlig ~ kategorisk) </a:t>
                </a:r>
              </a:p>
              <a:p>
                <a:pPr lvl="1"/>
                <a:r>
                  <a:rPr lang="nb-NO" dirty="0" err="1"/>
                  <a:t>Anova</a:t>
                </a:r>
                <a:r>
                  <a:rPr lang="nb-NO" dirty="0"/>
                  <a:t>(Output)</a:t>
                </a:r>
              </a:p>
              <a:p>
                <a:endParaRPr lang="nb-NO" dirty="0"/>
              </a:p>
              <a:p>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𝑣𝑒𝑟𝑑𝑖</m:t>
                    </m:r>
                    <m:r>
                      <a:rPr lang="en-GB" b="0" i="1" smtClean="0">
                        <a:latin typeface="Cambria Math" panose="02040503050406030204" pitchFamily="18" charset="0"/>
                      </a:rPr>
                      <m:t>&lt;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𝑛𝑖𝑣</m:t>
                    </m:r>
                    <m:r>
                      <a:rPr lang="en-GB" b="0" i="1" smtClean="0">
                        <a:latin typeface="Cambria Math" panose="02040503050406030204" pitchFamily="18" charset="0"/>
                        <a:ea typeface="Cambria Math" panose="02040503050406030204" pitchFamily="18" charset="0"/>
                      </a:rPr>
                      <m:t>å</m:t>
                    </m:r>
                  </m:oMath>
                </a14:m>
                <a:endParaRPr lang="nb-NO" dirty="0"/>
              </a:p>
              <a:p>
                <a:pPr lvl="1"/>
                <a:r>
                  <a:rPr lang="nb-NO" dirty="0"/>
                  <a:t>Forkaster null hypotesen at det ikke er noe forskjell</a:t>
                </a:r>
              </a:p>
              <a:p>
                <a:pPr lvl="1"/>
                <a:r>
                  <a:rPr lang="nb-NO" dirty="0"/>
                  <a:t>Minst en gruppe er forskjellig fra en annen gruppe</a:t>
                </a:r>
              </a:p>
              <a:p>
                <a:endParaRPr lang="nb-NO" dirty="0"/>
              </a:p>
              <a:p>
                <a:r>
                  <a:rPr lang="nb-NO" dirty="0"/>
                  <a:t>Men vi vet ikke hvor forskjellen ligger mellom gruppene</a:t>
                </a:r>
              </a:p>
              <a:p>
                <a:pPr lvl="1"/>
                <a:r>
                  <a:rPr lang="nb-NO" dirty="0"/>
                  <a:t>For å fine ut dette kan vi bruke en </a:t>
                </a:r>
                <a:r>
                  <a:rPr lang="nb-NO" dirty="0" err="1"/>
                  <a:t>parivis</a:t>
                </a:r>
                <a:r>
                  <a:rPr lang="nb-NO" dirty="0"/>
                  <a:t> t test</a:t>
                </a:r>
              </a:p>
              <a:p>
                <a:endParaRPr lang="nb-NO" dirty="0"/>
              </a:p>
              <a:p>
                <a:endParaRPr lang="nb-NO" dirty="0"/>
              </a:p>
              <a:p>
                <a:endParaRPr lang="nb-NO" dirty="0"/>
              </a:p>
            </p:txBody>
          </p:sp>
        </mc:Choice>
        <mc:Fallback xmlns="">
          <p:sp>
            <p:nvSpPr>
              <p:cNvPr id="3" name="Plassholder for innhold 2">
                <a:extLst>
                  <a:ext uri="{FF2B5EF4-FFF2-40B4-BE49-F238E27FC236}">
                    <a16:creationId xmlns:a16="http://schemas.microsoft.com/office/drawing/2014/main" id="{CC5CCED4-1B93-31FF-D0C1-B6BB2F5A160A}"/>
                  </a:ext>
                </a:extLst>
              </p:cNvPr>
              <p:cNvSpPr>
                <a:spLocks noGrp="1" noRot="1" noChangeAspect="1" noMove="1" noResize="1" noEditPoints="1" noAdjustHandles="1" noChangeArrowheads="1" noChangeShapeType="1" noTextEdit="1"/>
              </p:cNvSpPr>
              <p:nvPr>
                <p:ph idx="1"/>
              </p:nvPr>
            </p:nvSpPr>
            <p:spPr>
              <a:blipFill>
                <a:blip r:embed="rId2"/>
                <a:stretch>
                  <a:fillRect l="-541" t="-1670"/>
                </a:stretch>
              </a:blipFill>
            </p:spPr>
            <p:txBody>
              <a:bodyPr/>
              <a:lstStyle/>
              <a:p>
                <a:r>
                  <a:rPr lang="nb-NO">
                    <a:noFill/>
                  </a:rPr>
                  <a:t> </a:t>
                </a:r>
              </a:p>
            </p:txBody>
          </p:sp>
        </mc:Fallback>
      </mc:AlternateContent>
      <p:pic>
        <p:nvPicPr>
          <p:cNvPr id="5" name="Bilde 4">
            <a:extLst>
              <a:ext uri="{FF2B5EF4-FFF2-40B4-BE49-F238E27FC236}">
                <a16:creationId xmlns:a16="http://schemas.microsoft.com/office/drawing/2014/main" id="{5455440D-C074-FBAF-EB0B-95F40AB45147}"/>
              </a:ext>
            </a:extLst>
          </p:cNvPr>
          <p:cNvPicPr>
            <a:picLocks noChangeAspect="1"/>
          </p:cNvPicPr>
          <p:nvPr/>
        </p:nvPicPr>
        <p:blipFill>
          <a:blip r:embed="rId3"/>
          <a:stretch>
            <a:fillRect/>
          </a:stretch>
        </p:blipFill>
        <p:spPr>
          <a:xfrm>
            <a:off x="3923571" y="0"/>
            <a:ext cx="5220429" cy="1409897"/>
          </a:xfrm>
          <a:prstGeom prst="rect">
            <a:avLst/>
          </a:prstGeom>
        </p:spPr>
      </p:pic>
      <p:sp>
        <p:nvSpPr>
          <p:cNvPr id="6" name="Rektangel 5">
            <a:extLst>
              <a:ext uri="{FF2B5EF4-FFF2-40B4-BE49-F238E27FC236}">
                <a16:creationId xmlns:a16="http://schemas.microsoft.com/office/drawing/2014/main" id="{A98C6C91-C7C5-A311-B930-825215E1206F}"/>
              </a:ext>
            </a:extLst>
          </p:cNvPr>
          <p:cNvSpPr/>
          <p:nvPr/>
        </p:nvSpPr>
        <p:spPr>
          <a:xfrm>
            <a:off x="7818120" y="523659"/>
            <a:ext cx="1325880" cy="4038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2316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8D30251-916E-FC54-95F7-03AE2E4F732D}"/>
              </a:ext>
            </a:extLst>
          </p:cNvPr>
          <p:cNvSpPr>
            <a:spLocks noGrp="1"/>
          </p:cNvSpPr>
          <p:nvPr>
            <p:ph type="title"/>
          </p:nvPr>
        </p:nvSpPr>
        <p:spPr/>
        <p:txBody>
          <a:bodyPr/>
          <a:lstStyle/>
          <a:p>
            <a:r>
              <a:rPr lang="nb-NO" dirty="0" err="1"/>
              <a:t>Parivis</a:t>
            </a:r>
            <a:r>
              <a:rPr lang="nb-NO" dirty="0"/>
              <a:t> t test</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91D247B1-A070-E750-5D3B-774742F53B71}"/>
                  </a:ext>
                </a:extLst>
              </p:cNvPr>
              <p:cNvSpPr>
                <a:spLocks noGrp="1"/>
              </p:cNvSpPr>
              <p:nvPr>
                <p:ph idx="1"/>
              </p:nvPr>
            </p:nvSpPr>
            <p:spPr/>
            <p:txBody>
              <a:bodyPr>
                <a:normAutofit/>
              </a:bodyPr>
              <a:lstStyle/>
              <a:p>
                <a:r>
                  <a:rPr lang="en-GB" i="1" dirty="0" err="1"/>
                  <a:t>Ikke</a:t>
                </a:r>
                <a:r>
                  <a:rPr lang="en-GB" i="1" dirty="0"/>
                  <a:t> </a:t>
                </a:r>
                <a:r>
                  <a:rPr lang="nb-NO" i="1" dirty="0"/>
                  <a:t>forveksle</a:t>
                </a:r>
                <a:r>
                  <a:rPr lang="en-GB" i="1" dirty="0"/>
                  <a:t> med </a:t>
                </a:r>
                <a:r>
                  <a:rPr lang="en-GB" i="1" dirty="0" err="1"/>
                  <a:t>paret</a:t>
                </a:r>
                <a:r>
                  <a:rPr lang="en-GB" i="1" dirty="0"/>
                  <a:t> t-test</a:t>
                </a:r>
                <a:endParaRPr lang="nb-NO" i="1" dirty="0"/>
              </a:p>
              <a:p>
                <a:pPr lvl="1"/>
                <a:r>
                  <a:rPr lang="nb-NO" i="1" dirty="0"/>
                  <a:t>Den ser på par som kan naturlig settes sammen</a:t>
                </a:r>
              </a:p>
              <a:p>
                <a:r>
                  <a:rPr lang="nb-NO" dirty="0"/>
                  <a:t>Parvis t-test kjører et t – test mellom alle gruppen </a:t>
                </a:r>
              </a:p>
              <a:p>
                <a:pPr lvl="1"/>
                <a:r>
                  <a:rPr lang="en-GB" dirty="0"/>
                  <a:t>For example over </a:t>
                </a:r>
                <a:r>
                  <a:rPr lang="en-GB" dirty="0" err="1"/>
                  <a:t>blir</a:t>
                </a:r>
                <a:r>
                  <a:rPr lang="en-GB" dirty="0"/>
                  <a:t> det 3 tester</a:t>
                </a:r>
              </a:p>
              <a:p>
                <a:pPr lvl="1"/>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𝐴𝑖𝑟</m:t>
                        </m:r>
                      </m:sub>
                    </m:sSub>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𝐴𝑖𝑟</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𝑐h𝑎𝑟𝑡𝑒𝑟</m:t>
                        </m:r>
                      </m:sub>
                    </m:sSub>
                  </m:oMath>
                </a14:m>
                <a:endParaRPr lang="en-GB" dirty="0">
                  <a:ea typeface="Cambria Math" panose="02040503050406030204" pitchFamily="18" charset="0"/>
                </a:endParaRPr>
              </a:p>
              <a:p>
                <a:pPr lvl="1"/>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𝐴𝑖𝑟</m:t>
                        </m:r>
                      </m:sub>
                    </m:sSub>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𝑂</m:t>
                        </m:r>
                        <m:r>
                          <a:rPr lang="en-GB" b="0" i="1" smtClean="0">
                            <a:latin typeface="Cambria Math" panose="02040503050406030204" pitchFamily="18" charset="0"/>
                            <a:ea typeface="Cambria Math" panose="02040503050406030204" pitchFamily="18" charset="0"/>
                          </a:rPr>
                          <m:t>𝑐𝑒𝑎𝑛</m:t>
                        </m:r>
                      </m:sub>
                    </m:sSub>
                  </m:oMath>
                </a14:m>
                <a:endParaRPr lang="en-GB" dirty="0"/>
              </a:p>
              <a:p>
                <a:pPr lvl="1"/>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𝐴𝑖𝑟</m:t>
                        </m:r>
                      </m:sub>
                    </m:sSub>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𝑂</m:t>
                        </m:r>
                        <m:r>
                          <a:rPr lang="en-GB" b="0" i="1" smtClean="0">
                            <a:latin typeface="Cambria Math" panose="02040503050406030204" pitchFamily="18" charset="0"/>
                            <a:ea typeface="Cambria Math" panose="02040503050406030204" pitchFamily="18" charset="0"/>
                          </a:rPr>
                          <m:t>𝑐𝑒𝑎𝑛</m:t>
                        </m:r>
                      </m:sub>
                    </m:sSub>
                  </m:oMath>
                </a14:m>
                <a:endParaRPr lang="en-GB" dirty="0"/>
              </a:p>
              <a:p>
                <a:r>
                  <a:rPr lang="nb-NO" dirty="0"/>
                  <a:t>Vi setter signifikans nivå for vår test: </a:t>
                </a:r>
                <a14:m>
                  <m:oMath xmlns:m="http://schemas.openxmlformats.org/officeDocument/2006/math">
                    <m:r>
                      <a:rPr lang="nb-NO"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=0.05</m:t>
                    </m:r>
                  </m:oMath>
                </a14:m>
                <a:endParaRPr lang="nb-NO" dirty="0"/>
              </a:p>
              <a:p>
                <a:endParaRPr lang="en-GB" dirty="0"/>
              </a:p>
            </p:txBody>
          </p:sp>
        </mc:Choice>
        <mc:Fallback>
          <p:sp>
            <p:nvSpPr>
              <p:cNvPr id="3" name="Plassholder for innhold 2">
                <a:extLst>
                  <a:ext uri="{FF2B5EF4-FFF2-40B4-BE49-F238E27FC236}">
                    <a16:creationId xmlns:a16="http://schemas.microsoft.com/office/drawing/2014/main" id="{91D247B1-A070-E750-5D3B-774742F53B71}"/>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278248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8D30251-916E-FC54-95F7-03AE2E4F732D}"/>
              </a:ext>
            </a:extLst>
          </p:cNvPr>
          <p:cNvSpPr>
            <a:spLocks noGrp="1"/>
          </p:cNvSpPr>
          <p:nvPr>
            <p:ph type="title"/>
          </p:nvPr>
        </p:nvSpPr>
        <p:spPr/>
        <p:txBody>
          <a:bodyPr/>
          <a:lstStyle/>
          <a:p>
            <a:r>
              <a:rPr lang="nb-NO" dirty="0" err="1"/>
              <a:t>Parivis</a:t>
            </a:r>
            <a:r>
              <a:rPr lang="nb-NO" dirty="0"/>
              <a:t> t test</a:t>
            </a:r>
          </a:p>
        </p:txBody>
      </p:sp>
      <p:sp>
        <p:nvSpPr>
          <p:cNvPr id="3" name="Plassholder for innhold 2">
            <a:extLst>
              <a:ext uri="{FF2B5EF4-FFF2-40B4-BE49-F238E27FC236}">
                <a16:creationId xmlns:a16="http://schemas.microsoft.com/office/drawing/2014/main" id="{91D247B1-A070-E750-5D3B-774742F53B71}"/>
              </a:ext>
            </a:extLst>
          </p:cNvPr>
          <p:cNvSpPr>
            <a:spLocks noGrp="1"/>
          </p:cNvSpPr>
          <p:nvPr>
            <p:ph idx="1"/>
          </p:nvPr>
        </p:nvSpPr>
        <p:spPr/>
        <p:txBody>
          <a:bodyPr>
            <a:normAutofit/>
          </a:bodyPr>
          <a:lstStyle/>
          <a:p>
            <a:endParaRPr lang="en-GB" dirty="0"/>
          </a:p>
          <a:p>
            <a:r>
              <a:rPr lang="nb-NO" dirty="0"/>
              <a:t>R kode: </a:t>
            </a:r>
            <a:r>
              <a:rPr lang="nb-NO" dirty="0" err="1"/>
              <a:t>pairwise.t.test</a:t>
            </a:r>
            <a:r>
              <a:rPr lang="nb-NO" dirty="0"/>
              <a:t>(</a:t>
            </a:r>
            <a:r>
              <a:rPr lang="nb-NO" dirty="0" err="1"/>
              <a:t>kontinuerelig</a:t>
            </a:r>
            <a:r>
              <a:rPr lang="nb-NO" dirty="0"/>
              <a:t>, kategorisk)</a:t>
            </a:r>
          </a:p>
          <a:p>
            <a:r>
              <a:rPr lang="nb-NO" dirty="0"/>
              <a:t>Hva finner vi? </a:t>
            </a:r>
          </a:p>
          <a:p>
            <a:pPr lvl="1"/>
            <a:r>
              <a:rPr lang="nb-NO" dirty="0"/>
              <a:t>I dette datasettet </a:t>
            </a:r>
          </a:p>
          <a:p>
            <a:pPr lvl="1"/>
            <a:r>
              <a:rPr lang="nb-NO" dirty="0"/>
              <a:t>Ingen forskjell i kostnad mellom</a:t>
            </a:r>
          </a:p>
          <a:p>
            <a:pPr lvl="2"/>
            <a:r>
              <a:rPr lang="nb-NO" dirty="0"/>
              <a:t>Air og </a:t>
            </a:r>
            <a:r>
              <a:rPr lang="nb-NO" dirty="0" err="1"/>
              <a:t>ocean</a:t>
            </a:r>
            <a:endParaRPr lang="nb-NO" dirty="0"/>
          </a:p>
          <a:p>
            <a:pPr lvl="1"/>
            <a:r>
              <a:rPr lang="nb-NO" dirty="0"/>
              <a:t>Finner forskjell mellom</a:t>
            </a:r>
          </a:p>
          <a:p>
            <a:pPr lvl="2"/>
            <a:r>
              <a:rPr lang="nb-NO" dirty="0"/>
              <a:t>Air Charter og de to andre	</a:t>
            </a:r>
          </a:p>
        </p:txBody>
      </p:sp>
      <p:pic>
        <p:nvPicPr>
          <p:cNvPr id="4" name="Bilde 3">
            <a:extLst>
              <a:ext uri="{FF2B5EF4-FFF2-40B4-BE49-F238E27FC236}">
                <a16:creationId xmlns:a16="http://schemas.microsoft.com/office/drawing/2014/main" id="{3CA59BFA-E685-6035-E074-D851097DA018}"/>
              </a:ext>
            </a:extLst>
          </p:cNvPr>
          <p:cNvPicPr>
            <a:picLocks noChangeAspect="1"/>
          </p:cNvPicPr>
          <p:nvPr/>
        </p:nvPicPr>
        <p:blipFill>
          <a:blip r:embed="rId3"/>
          <a:stretch>
            <a:fillRect/>
          </a:stretch>
        </p:blipFill>
        <p:spPr>
          <a:xfrm>
            <a:off x="3730010" y="-19050"/>
            <a:ext cx="5413990" cy="1346938"/>
          </a:xfrm>
          <a:prstGeom prst="rect">
            <a:avLst/>
          </a:prstGeom>
        </p:spPr>
      </p:pic>
      <p:sp>
        <p:nvSpPr>
          <p:cNvPr id="6" name="Rektangel 5">
            <a:extLst>
              <a:ext uri="{FF2B5EF4-FFF2-40B4-BE49-F238E27FC236}">
                <a16:creationId xmlns:a16="http://schemas.microsoft.com/office/drawing/2014/main" id="{9E4A3650-3CE9-7C06-BE81-8E940B9D91A2}"/>
              </a:ext>
            </a:extLst>
          </p:cNvPr>
          <p:cNvSpPr/>
          <p:nvPr/>
        </p:nvSpPr>
        <p:spPr>
          <a:xfrm>
            <a:off x="3840480" y="571385"/>
            <a:ext cx="2461260" cy="48980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7" name="Bilde 6">
            <a:extLst>
              <a:ext uri="{FF2B5EF4-FFF2-40B4-BE49-F238E27FC236}">
                <a16:creationId xmlns:a16="http://schemas.microsoft.com/office/drawing/2014/main" id="{DAF18E54-724D-C225-6BBF-7434BBDADC4E}"/>
              </a:ext>
            </a:extLst>
          </p:cNvPr>
          <p:cNvPicPr>
            <a:picLocks noChangeAspect="1"/>
          </p:cNvPicPr>
          <p:nvPr/>
        </p:nvPicPr>
        <p:blipFill>
          <a:blip r:embed="rId4"/>
          <a:stretch>
            <a:fillRect/>
          </a:stretch>
        </p:blipFill>
        <p:spPr>
          <a:xfrm>
            <a:off x="4853941" y="2086478"/>
            <a:ext cx="4290060" cy="3057022"/>
          </a:xfrm>
          <a:prstGeom prst="rect">
            <a:avLst/>
          </a:prstGeom>
        </p:spPr>
      </p:pic>
    </p:spTree>
    <p:extLst>
      <p:ext uri="{BB962C8B-B14F-4D97-AF65-F5344CB8AC3E}">
        <p14:creationId xmlns:p14="http://schemas.microsoft.com/office/powerpoint/2010/main" val="168429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9E9B465-2783-5317-54D2-B5B9FD0B40EA}"/>
              </a:ext>
            </a:extLst>
          </p:cNvPr>
          <p:cNvSpPr>
            <a:spLocks noGrp="1"/>
          </p:cNvSpPr>
          <p:nvPr>
            <p:ph type="title"/>
          </p:nvPr>
        </p:nvSpPr>
        <p:spPr/>
        <p:txBody>
          <a:bodyPr/>
          <a:lstStyle/>
          <a:p>
            <a:r>
              <a:rPr lang="nb-NO" dirty="0"/>
              <a:t>Viktig eksempel men mange kategorier</a:t>
            </a:r>
          </a:p>
        </p:txBody>
      </p:sp>
      <p:sp>
        <p:nvSpPr>
          <p:cNvPr id="3" name="Plassholder for innhold 2">
            <a:extLst>
              <a:ext uri="{FF2B5EF4-FFF2-40B4-BE49-F238E27FC236}">
                <a16:creationId xmlns:a16="http://schemas.microsoft.com/office/drawing/2014/main" id="{0B7C767B-CA91-3DF8-27A0-79507CC00B6C}"/>
              </a:ext>
            </a:extLst>
          </p:cNvPr>
          <p:cNvSpPr>
            <a:spLocks noGrp="1"/>
          </p:cNvSpPr>
          <p:nvPr>
            <p:ph idx="1"/>
          </p:nvPr>
        </p:nvSpPr>
        <p:spPr/>
        <p:txBody>
          <a:bodyPr/>
          <a:lstStyle/>
          <a:p>
            <a:r>
              <a:rPr lang="nb-NO" dirty="0"/>
              <a:t>La oss se på forskjellen hvis det blir mange selskap</a:t>
            </a:r>
          </a:p>
          <a:p>
            <a:r>
              <a:rPr lang="nb-NO" dirty="0"/>
              <a:t>Er det noe sammenheng mellom </a:t>
            </a:r>
            <a:r>
              <a:rPr lang="nb-NO" dirty="0" err="1"/>
              <a:t>selvskap</a:t>
            </a:r>
            <a:r>
              <a:rPr lang="nb-NO" dirty="0"/>
              <a:t> og kostnader?</a:t>
            </a:r>
          </a:p>
          <a:p>
            <a:pPr lvl="1"/>
            <a:r>
              <a:rPr lang="nb-NO" dirty="0"/>
              <a:t>Box plot</a:t>
            </a:r>
          </a:p>
          <a:p>
            <a:pPr lvl="1"/>
            <a:r>
              <a:rPr lang="nb-NO" dirty="0" err="1"/>
              <a:t>Anova</a:t>
            </a:r>
            <a:r>
              <a:rPr lang="nb-NO" dirty="0"/>
              <a:t> </a:t>
            </a:r>
          </a:p>
          <a:p>
            <a:pPr lvl="1"/>
            <a:r>
              <a:rPr lang="nb-NO" dirty="0" err="1"/>
              <a:t>Pairvis</a:t>
            </a:r>
            <a:r>
              <a:rPr lang="nb-NO" dirty="0"/>
              <a:t> t –test </a:t>
            </a:r>
          </a:p>
        </p:txBody>
      </p:sp>
    </p:spTree>
    <p:extLst>
      <p:ext uri="{BB962C8B-B14F-4D97-AF65-F5344CB8AC3E}">
        <p14:creationId xmlns:p14="http://schemas.microsoft.com/office/powerpoint/2010/main" val="156532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D4874A9-15BE-6F59-2214-86C6955CEAEE}"/>
              </a:ext>
            </a:extLst>
          </p:cNvPr>
          <p:cNvSpPr>
            <a:spLocks noGrp="1"/>
          </p:cNvSpPr>
          <p:nvPr>
            <p:ph type="title"/>
          </p:nvPr>
        </p:nvSpPr>
        <p:spPr/>
        <p:txBody>
          <a:bodyPr/>
          <a:lstStyle/>
          <a:p>
            <a:r>
              <a:rPr lang="en-GB" dirty="0" err="1"/>
              <a:t>Hva</a:t>
            </a:r>
            <a:r>
              <a:rPr lang="en-GB" dirty="0"/>
              <a:t> </a:t>
            </a:r>
            <a:r>
              <a:rPr lang="en-GB" dirty="0" err="1"/>
              <a:t>finner</a:t>
            </a:r>
            <a:r>
              <a:rPr lang="en-GB" dirty="0"/>
              <a:t> vi?</a:t>
            </a:r>
            <a:endParaRPr lang="nb-NO" dirty="0"/>
          </a:p>
        </p:txBody>
      </p:sp>
      <p:sp>
        <p:nvSpPr>
          <p:cNvPr id="3" name="Plassholder for innhold 2">
            <a:extLst>
              <a:ext uri="{FF2B5EF4-FFF2-40B4-BE49-F238E27FC236}">
                <a16:creationId xmlns:a16="http://schemas.microsoft.com/office/drawing/2014/main" id="{D19F3E51-1DB8-0849-765E-00BBA3426FFC}"/>
              </a:ext>
            </a:extLst>
          </p:cNvPr>
          <p:cNvSpPr>
            <a:spLocks noGrp="1"/>
          </p:cNvSpPr>
          <p:nvPr>
            <p:ph idx="1"/>
          </p:nvPr>
        </p:nvSpPr>
        <p:spPr/>
        <p:txBody>
          <a:bodyPr/>
          <a:lstStyle/>
          <a:p>
            <a:r>
              <a:rPr lang="en-GB" dirty="0"/>
              <a:t>Av de </a:t>
            </a:r>
            <a:r>
              <a:rPr lang="en-GB" dirty="0" err="1"/>
              <a:t>selskapene</a:t>
            </a:r>
            <a:r>
              <a:rPr lang="en-GB" dirty="0"/>
              <a:t> </a:t>
            </a:r>
            <a:r>
              <a:rPr lang="en-GB" dirty="0" err="1"/>
              <a:t>som</a:t>
            </a:r>
            <a:r>
              <a:rPr lang="en-GB" dirty="0"/>
              <a:t> </a:t>
            </a:r>
            <a:r>
              <a:rPr lang="en-GB" dirty="0" err="1"/>
              <a:t>har</a:t>
            </a:r>
            <a:r>
              <a:rPr lang="en-GB" dirty="0"/>
              <a:t> 10 </a:t>
            </a:r>
            <a:r>
              <a:rPr lang="en-GB" dirty="0" err="1"/>
              <a:t>eller</a:t>
            </a:r>
            <a:r>
              <a:rPr lang="en-GB" dirty="0"/>
              <a:t> </a:t>
            </a:r>
            <a:r>
              <a:rPr lang="en-GB" dirty="0" err="1"/>
              <a:t>mer</a:t>
            </a:r>
            <a:r>
              <a:rPr lang="en-GB" dirty="0"/>
              <a:t> </a:t>
            </a:r>
            <a:r>
              <a:rPr lang="en-GB" dirty="0" err="1"/>
              <a:t>observasjoner</a:t>
            </a:r>
            <a:endParaRPr lang="en-GB" dirty="0"/>
          </a:p>
          <a:p>
            <a:pPr lvl="1"/>
            <a:r>
              <a:rPr lang="en-GB" dirty="0" err="1"/>
              <a:t>Anova</a:t>
            </a:r>
            <a:r>
              <a:rPr lang="en-GB" dirty="0"/>
              <a:t>: </a:t>
            </a:r>
            <a:r>
              <a:rPr lang="en-GB" dirty="0" err="1"/>
              <a:t>minst</a:t>
            </a:r>
            <a:r>
              <a:rPr lang="en-GB" dirty="0"/>
              <a:t> to </a:t>
            </a:r>
            <a:r>
              <a:rPr lang="en-GB" dirty="0" err="1"/>
              <a:t>selvskaper</a:t>
            </a:r>
            <a:r>
              <a:rPr lang="en-GB" dirty="0"/>
              <a:t> </a:t>
            </a:r>
            <a:r>
              <a:rPr lang="en-GB" dirty="0" err="1"/>
              <a:t>har</a:t>
            </a:r>
            <a:r>
              <a:rPr lang="en-GB" dirty="0"/>
              <a:t> </a:t>
            </a:r>
            <a:r>
              <a:rPr lang="en-GB" dirty="0" err="1"/>
              <a:t>forskjellig</a:t>
            </a:r>
            <a:r>
              <a:rPr lang="en-GB" dirty="0"/>
              <a:t> </a:t>
            </a:r>
            <a:r>
              <a:rPr lang="en-GB" dirty="0" err="1"/>
              <a:t>kostnader</a:t>
            </a:r>
            <a:endParaRPr lang="en-GB" dirty="0"/>
          </a:p>
          <a:p>
            <a:pPr lvl="1"/>
            <a:r>
              <a:rPr lang="en-GB" dirty="0" err="1"/>
              <a:t>Pairvis</a:t>
            </a:r>
            <a:r>
              <a:rPr lang="en-GB" dirty="0"/>
              <a:t> t test: 105 </a:t>
            </a:r>
            <a:r>
              <a:rPr lang="nb-NO" dirty="0"/>
              <a:t>forskjellige</a:t>
            </a:r>
            <a:r>
              <a:rPr lang="en-GB" dirty="0"/>
              <a:t> </a:t>
            </a:r>
            <a:r>
              <a:rPr lang="nb-NO" dirty="0"/>
              <a:t>sammensetninger</a:t>
            </a:r>
            <a:r>
              <a:rPr lang="en-GB" dirty="0"/>
              <a:t> </a:t>
            </a:r>
            <a:r>
              <a:rPr lang="en-GB" dirty="0" err="1"/>
              <a:t>av</a:t>
            </a:r>
            <a:r>
              <a:rPr lang="en-GB" dirty="0"/>
              <a:t> </a:t>
            </a:r>
            <a:r>
              <a:rPr lang="en-GB" dirty="0" err="1"/>
              <a:t>selskapene</a:t>
            </a:r>
            <a:r>
              <a:rPr lang="nb-NO" dirty="0"/>
              <a:t>…</a:t>
            </a:r>
          </a:p>
          <a:p>
            <a:pPr lvl="2"/>
            <a:r>
              <a:rPr lang="nb-NO" dirty="0"/>
              <a:t>Problem?</a:t>
            </a:r>
          </a:p>
          <a:p>
            <a:pPr lvl="2"/>
            <a:r>
              <a:rPr lang="nb-NO" dirty="0"/>
              <a:t>signifikans nivå 0.05 = 5% falske positiver.</a:t>
            </a:r>
          </a:p>
          <a:p>
            <a:pPr lvl="3"/>
            <a:r>
              <a:rPr lang="nb-NO" dirty="0" err="1"/>
              <a:t>Dvs</a:t>
            </a:r>
            <a:r>
              <a:rPr lang="nb-NO" dirty="0"/>
              <a:t>: her forventer vi at </a:t>
            </a:r>
            <a:r>
              <a:rPr lang="nb-NO" dirty="0" err="1"/>
              <a:t>ca</a:t>
            </a:r>
            <a:r>
              <a:rPr lang="nb-NO" dirty="0"/>
              <a:t> 5 av de signifikant sammenhengene ikke faktisk er sammenhenger…</a:t>
            </a:r>
          </a:p>
          <a:p>
            <a:r>
              <a:rPr lang="nb-NO" dirty="0"/>
              <a:t>Korrigere for dette</a:t>
            </a:r>
          </a:p>
          <a:p>
            <a:pPr lvl="1"/>
            <a:r>
              <a:rPr lang="nb-NO" dirty="0" err="1"/>
              <a:t>Bonferroni</a:t>
            </a:r>
            <a:r>
              <a:rPr lang="nb-NO" dirty="0"/>
              <a:t>: multipliserer alle p-verdier med antall kombinasjoner</a:t>
            </a:r>
          </a:p>
          <a:p>
            <a:pPr lvl="1"/>
            <a:r>
              <a:rPr lang="nb-NO" dirty="0"/>
              <a:t>Holm: multipliserer laves p-Verdi med antall kombinasjoner, neste laveste med n-1 osv. </a:t>
            </a:r>
          </a:p>
        </p:txBody>
      </p:sp>
    </p:spTree>
    <p:extLst>
      <p:ext uri="{BB962C8B-B14F-4D97-AF65-F5344CB8AC3E}">
        <p14:creationId xmlns:p14="http://schemas.microsoft.com/office/powerpoint/2010/main" val="36857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502F588-56E7-76B3-06A5-4B3CB80858F8}"/>
              </a:ext>
            </a:extLst>
          </p:cNvPr>
          <p:cNvSpPr>
            <a:spLocks noGrp="1"/>
          </p:cNvSpPr>
          <p:nvPr>
            <p:ph type="title"/>
          </p:nvPr>
        </p:nvSpPr>
        <p:spPr/>
        <p:txBody>
          <a:bodyPr/>
          <a:lstStyle/>
          <a:p>
            <a:r>
              <a:rPr lang="en-GB" dirty="0"/>
              <a:t>Testing </a:t>
            </a:r>
            <a:r>
              <a:rPr lang="en-GB" dirty="0" err="1"/>
              <a:t>av</a:t>
            </a:r>
            <a:r>
              <a:rPr lang="en-GB" dirty="0"/>
              <a:t> </a:t>
            </a:r>
            <a:r>
              <a:rPr lang="en-GB" dirty="0" err="1"/>
              <a:t>flere</a:t>
            </a:r>
            <a:r>
              <a:rPr lang="en-GB" dirty="0"/>
              <a:t> </a:t>
            </a:r>
            <a:r>
              <a:rPr lang="en-GB" dirty="0" err="1"/>
              <a:t>variabler</a:t>
            </a:r>
            <a:endParaRPr lang="nb-NO" dirty="0"/>
          </a:p>
        </p:txBody>
      </p:sp>
      <p:sp>
        <p:nvSpPr>
          <p:cNvPr id="3" name="Plassholder for innhold 2">
            <a:extLst>
              <a:ext uri="{FF2B5EF4-FFF2-40B4-BE49-F238E27FC236}">
                <a16:creationId xmlns:a16="http://schemas.microsoft.com/office/drawing/2014/main" id="{FAF2BAEC-8E32-3CC3-BD14-05BAF161494F}"/>
              </a:ext>
            </a:extLst>
          </p:cNvPr>
          <p:cNvSpPr>
            <a:spLocks noGrp="1"/>
          </p:cNvSpPr>
          <p:nvPr>
            <p:ph idx="1"/>
          </p:nvPr>
        </p:nvSpPr>
        <p:spPr/>
        <p:txBody>
          <a:bodyPr/>
          <a:lstStyle/>
          <a:p>
            <a:r>
              <a:rPr lang="nb-NO" dirty="0" err="1"/>
              <a:t>Anova</a:t>
            </a:r>
            <a:endParaRPr lang="nb-NO" dirty="0"/>
          </a:p>
          <a:p>
            <a:pPr lvl="1"/>
            <a:r>
              <a:rPr lang="nb-NO" dirty="0"/>
              <a:t>Greit å starte med, hvis denne ikke er signifikant trenger vi ikke flere tester</a:t>
            </a:r>
          </a:p>
          <a:p>
            <a:r>
              <a:rPr lang="nb-NO" dirty="0" err="1"/>
              <a:t>Pairvis</a:t>
            </a:r>
            <a:r>
              <a:rPr lang="nb-NO" dirty="0"/>
              <a:t> t-test </a:t>
            </a:r>
          </a:p>
          <a:p>
            <a:pPr lvl="1"/>
            <a:r>
              <a:rPr lang="nb-NO" dirty="0"/>
              <a:t>Gir oversikt over enkeltvis sammenheng</a:t>
            </a:r>
          </a:p>
          <a:p>
            <a:pPr lvl="1"/>
            <a:r>
              <a:rPr lang="nb-NO" dirty="0"/>
              <a:t>Må korrigeres for at det kan være mange sammenheng</a:t>
            </a:r>
          </a:p>
        </p:txBody>
      </p:sp>
    </p:spTree>
    <p:extLst>
      <p:ext uri="{BB962C8B-B14F-4D97-AF65-F5344CB8AC3E}">
        <p14:creationId xmlns:p14="http://schemas.microsoft.com/office/powerpoint/2010/main" val="43287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4212BB8-8720-1B2A-60FD-58C784A6AC8A}"/>
              </a:ext>
            </a:extLst>
          </p:cNvPr>
          <p:cNvSpPr>
            <a:spLocks noGrp="1"/>
          </p:cNvSpPr>
          <p:nvPr>
            <p:ph type="title"/>
          </p:nvPr>
        </p:nvSpPr>
        <p:spPr/>
        <p:txBody>
          <a:bodyPr/>
          <a:lstStyle/>
          <a:p>
            <a:r>
              <a:rPr lang="nb-NO" dirty="0" err="1"/>
              <a:t>Proposjons</a:t>
            </a:r>
            <a:r>
              <a:rPr lang="nb-NO" dirty="0"/>
              <a:t> test / andelstest</a:t>
            </a:r>
          </a:p>
        </p:txBody>
      </p:sp>
      <p:sp>
        <p:nvSpPr>
          <p:cNvPr id="3" name="Plassholder for innhold 2">
            <a:extLst>
              <a:ext uri="{FF2B5EF4-FFF2-40B4-BE49-F238E27FC236}">
                <a16:creationId xmlns:a16="http://schemas.microsoft.com/office/drawing/2014/main" id="{1170CE8C-DA1E-AF29-799C-29546E6A2FF8}"/>
              </a:ext>
            </a:extLst>
          </p:cNvPr>
          <p:cNvSpPr>
            <a:spLocks noGrp="1"/>
          </p:cNvSpPr>
          <p:nvPr>
            <p:ph idx="1"/>
          </p:nvPr>
        </p:nvSpPr>
        <p:spPr/>
        <p:txBody>
          <a:bodyPr>
            <a:normAutofit lnSpcReduction="10000"/>
          </a:bodyPr>
          <a:lstStyle/>
          <a:p>
            <a:r>
              <a:rPr lang="nb-NO" dirty="0"/>
              <a:t>Når vi skal se på </a:t>
            </a:r>
            <a:r>
              <a:rPr lang="nb-NO" dirty="0" err="1"/>
              <a:t>proposjoner</a:t>
            </a:r>
            <a:r>
              <a:rPr lang="nb-NO" dirty="0"/>
              <a:t> har vi en fordel vi vet at fordelingen er en binomisk fordeling</a:t>
            </a:r>
          </a:p>
          <a:p>
            <a:pPr lvl="1"/>
            <a:r>
              <a:rPr lang="nb-NO" dirty="0"/>
              <a:t>Enten suksess eller ikke suksess</a:t>
            </a:r>
          </a:p>
          <a:p>
            <a:pPr lvl="1"/>
            <a:r>
              <a:rPr lang="nb-NO" dirty="0"/>
              <a:t>Derfor kan vi bruke z-test istedenfor t-test </a:t>
            </a:r>
          </a:p>
          <a:p>
            <a:pPr lvl="2"/>
            <a:r>
              <a:rPr lang="nb-NO" dirty="0"/>
              <a:t>Vi får litt lavere p-</a:t>
            </a:r>
            <a:r>
              <a:rPr lang="nb-NO" dirty="0" err="1"/>
              <a:t>verider</a:t>
            </a:r>
            <a:r>
              <a:rPr lang="nb-NO" dirty="0"/>
              <a:t> </a:t>
            </a:r>
            <a:r>
              <a:rPr lang="nb-NO" dirty="0">
                <a:sym typeface="Wingdings" panose="05000000000000000000" pitchFamily="2" charset="2"/>
              </a:rPr>
              <a:t> </a:t>
            </a:r>
            <a:r>
              <a:rPr lang="nb-NO" dirty="0"/>
              <a:t> </a:t>
            </a:r>
          </a:p>
          <a:p>
            <a:r>
              <a:rPr lang="nb-NO" dirty="0"/>
              <a:t>To typer </a:t>
            </a:r>
          </a:p>
          <a:p>
            <a:pPr lvl="1"/>
            <a:r>
              <a:rPr lang="nb-NO" dirty="0"/>
              <a:t>En gruppe om en gitt verdi</a:t>
            </a:r>
          </a:p>
          <a:p>
            <a:pPr lvl="2"/>
            <a:r>
              <a:rPr lang="nb-NO" dirty="0" err="1"/>
              <a:t>t.test</a:t>
            </a:r>
            <a:r>
              <a:rPr lang="nb-NO" dirty="0"/>
              <a:t>(data, </a:t>
            </a:r>
            <a:r>
              <a:rPr lang="nb-NO" dirty="0" err="1"/>
              <a:t>mu</a:t>
            </a:r>
            <a:r>
              <a:rPr lang="nb-NO" dirty="0"/>
              <a:t>=</a:t>
            </a:r>
            <a:r>
              <a:rPr lang="nb-NO" dirty="0" err="1"/>
              <a:t>null_hypotese</a:t>
            </a:r>
            <a:r>
              <a:rPr lang="nb-NO" dirty="0"/>
              <a:t>)</a:t>
            </a:r>
          </a:p>
          <a:p>
            <a:pPr lvl="1"/>
            <a:r>
              <a:rPr lang="nb-NO" dirty="0"/>
              <a:t>To grupper opp mot hverandre</a:t>
            </a:r>
          </a:p>
          <a:p>
            <a:pPr lvl="2"/>
            <a:r>
              <a:rPr lang="nb-NO" dirty="0" err="1"/>
              <a:t>t.test</a:t>
            </a:r>
            <a:r>
              <a:rPr lang="nb-NO" dirty="0"/>
              <a:t>(data1,data2)</a:t>
            </a:r>
          </a:p>
          <a:p>
            <a:pPr lvl="2"/>
            <a:r>
              <a:rPr lang="nb-NO" dirty="0" err="1"/>
              <a:t>t.test</a:t>
            </a:r>
            <a:r>
              <a:rPr lang="nb-NO" dirty="0"/>
              <a:t>(data ~ </a:t>
            </a:r>
            <a:r>
              <a:rPr lang="nb-NO" dirty="0" err="1"/>
              <a:t>kategori_variabel</a:t>
            </a:r>
            <a:r>
              <a:rPr lang="nb-NO" dirty="0"/>
              <a:t>)</a:t>
            </a:r>
          </a:p>
          <a:p>
            <a:pPr lvl="1"/>
            <a:endParaRPr lang="nb-NO" dirty="0"/>
          </a:p>
          <a:p>
            <a:pPr lvl="1"/>
            <a:endParaRPr lang="nb-NO" dirty="0"/>
          </a:p>
          <a:p>
            <a:pPr lvl="1"/>
            <a:endParaRPr lang="nb-NO" dirty="0"/>
          </a:p>
        </p:txBody>
      </p:sp>
    </p:spTree>
    <p:extLst>
      <p:ext uri="{BB962C8B-B14F-4D97-AF65-F5344CB8AC3E}">
        <p14:creationId xmlns:p14="http://schemas.microsoft.com/office/powerpoint/2010/main" val="227024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Tre typer tester</a:t>
            </a:r>
          </a:p>
        </p:txBody>
      </p:sp>
      <p:sp>
        <p:nvSpPr>
          <p:cNvPr id="3" name="Content Placeholder 2"/>
          <p:cNvSpPr>
            <a:spLocks noGrp="1"/>
          </p:cNvSpPr>
          <p:nvPr>
            <p:ph idx="1"/>
          </p:nvPr>
        </p:nvSpPr>
        <p:spPr/>
        <p:txBody>
          <a:bodyPr>
            <a:normAutofit fontScale="92500" lnSpcReduction="20000"/>
          </a:bodyPr>
          <a:lstStyle/>
          <a:p>
            <a:r>
              <a:rPr lang="nb-NO" dirty="0"/>
              <a:t>Uparet T-test</a:t>
            </a:r>
          </a:p>
          <a:p>
            <a:pPr lvl="1"/>
            <a:r>
              <a:rPr lang="nb-NO" dirty="0"/>
              <a:t>Sammenlikne forventningsverdi/gjennomsnitt mellom </a:t>
            </a:r>
            <a:r>
              <a:rPr lang="nb-NO" dirty="0">
                <a:solidFill>
                  <a:srgbClr val="FF0000"/>
                </a:solidFill>
              </a:rPr>
              <a:t>2 urelaterte </a:t>
            </a:r>
            <a:r>
              <a:rPr lang="nb-NO" dirty="0"/>
              <a:t>grupper</a:t>
            </a:r>
          </a:p>
          <a:p>
            <a:pPr lvl="1"/>
            <a:r>
              <a:rPr lang="nb-NO" dirty="0"/>
              <a:t>På gjennomsnitt er menn høyere enn kvinner?</a:t>
            </a:r>
          </a:p>
          <a:p>
            <a:r>
              <a:rPr lang="nb-NO" dirty="0"/>
              <a:t>Paret T-test</a:t>
            </a:r>
          </a:p>
          <a:p>
            <a:pPr lvl="1"/>
            <a:r>
              <a:rPr lang="nb-NO" dirty="0"/>
              <a:t>Sammenlikne forventningsverdi/gjennomsnitt mellom </a:t>
            </a:r>
            <a:r>
              <a:rPr lang="nb-NO" dirty="0">
                <a:solidFill>
                  <a:srgbClr val="FF0000"/>
                </a:solidFill>
              </a:rPr>
              <a:t>2 relaterte </a:t>
            </a:r>
            <a:r>
              <a:rPr lang="nb-NO" dirty="0"/>
              <a:t>«grupper»</a:t>
            </a:r>
          </a:p>
          <a:p>
            <a:pPr lvl="1"/>
            <a:r>
              <a:rPr lang="nb-NO" dirty="0"/>
              <a:t>Har en gruppe vert på diet, har vekten deres endret </a:t>
            </a:r>
          </a:p>
          <a:p>
            <a:pPr lvl="2"/>
            <a:r>
              <a:rPr lang="nb-NO" dirty="0"/>
              <a:t>Sammenlikner en deltaker før og etter</a:t>
            </a:r>
          </a:p>
          <a:p>
            <a:r>
              <a:rPr lang="nb-NO" dirty="0" err="1"/>
              <a:t>Kjikvadrattest</a:t>
            </a:r>
            <a:endParaRPr lang="nb-NO" dirty="0"/>
          </a:p>
          <a:p>
            <a:pPr lvl="1"/>
            <a:r>
              <a:rPr lang="nb-NO" dirty="0"/>
              <a:t>Tester om det er sammenheng mellom flere variabler</a:t>
            </a:r>
          </a:p>
          <a:p>
            <a:pPr lvl="1"/>
            <a:r>
              <a:rPr lang="nb-NO" dirty="0"/>
              <a:t>Har menn og kvinner forskjellige politiske syn</a:t>
            </a:r>
          </a:p>
          <a:p>
            <a:pPr lvl="1"/>
            <a:endParaRPr lang="nb-NO" dirty="0"/>
          </a:p>
        </p:txBody>
      </p:sp>
      <p:grpSp>
        <p:nvGrpSpPr>
          <p:cNvPr id="5" name="Group 4"/>
          <p:cNvGrpSpPr>
            <a:grpSpLocks noChangeAspect="1"/>
          </p:cNvGrpSpPr>
          <p:nvPr/>
        </p:nvGrpSpPr>
        <p:grpSpPr bwMode="auto">
          <a:xfrm>
            <a:off x="6328800" y="3997251"/>
            <a:ext cx="2757263" cy="1059849"/>
            <a:chOff x="549" y="724"/>
            <a:chExt cx="4662" cy="1792"/>
          </a:xfrm>
        </p:grpSpPr>
        <p:sp>
          <p:nvSpPr>
            <p:cNvPr id="6" name="AutoShape 3"/>
            <p:cNvSpPr>
              <a:spLocks noChangeAspect="1" noChangeArrowheads="1" noTextEdit="1"/>
            </p:cNvSpPr>
            <p:nvPr/>
          </p:nvSpPr>
          <p:spPr bwMode="auto">
            <a:xfrm>
              <a:off x="549" y="724"/>
              <a:ext cx="4662" cy="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 y="724"/>
              <a:ext cx="4669" cy="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6028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err="1"/>
              <a:t>Kjikvadrattest</a:t>
            </a:r>
            <a:endParaRPr lang="nb-NO" dirty="0"/>
          </a:p>
        </p:txBody>
      </p:sp>
      <p:sp>
        <p:nvSpPr>
          <p:cNvPr id="3" name="Content Placeholder 2"/>
          <p:cNvSpPr>
            <a:spLocks noGrp="1"/>
          </p:cNvSpPr>
          <p:nvPr>
            <p:ph idx="1"/>
          </p:nvPr>
        </p:nvSpPr>
        <p:spPr/>
        <p:txBody>
          <a:bodyPr/>
          <a:lstStyle/>
          <a:p>
            <a:r>
              <a:rPr lang="nb-NO" dirty="0"/>
              <a:t>Tester om det er sammenheng mellom to variabler</a:t>
            </a:r>
          </a:p>
          <a:p>
            <a:r>
              <a:rPr lang="nb-NO" dirty="0"/>
              <a:t>Har menn og kvinner forskjellige politiske syn</a:t>
            </a:r>
          </a:p>
          <a:p>
            <a:endParaRPr lang="nb-NO" dirty="0"/>
          </a:p>
        </p:txBody>
      </p:sp>
      <p:grpSp>
        <p:nvGrpSpPr>
          <p:cNvPr id="4" name="Group 3"/>
          <p:cNvGrpSpPr>
            <a:grpSpLocks noChangeAspect="1"/>
          </p:cNvGrpSpPr>
          <p:nvPr/>
        </p:nvGrpSpPr>
        <p:grpSpPr bwMode="auto">
          <a:xfrm>
            <a:off x="1723297" y="2059107"/>
            <a:ext cx="2757263" cy="1059849"/>
            <a:chOff x="549" y="724"/>
            <a:chExt cx="4662" cy="1792"/>
          </a:xfrm>
        </p:grpSpPr>
        <p:sp>
          <p:nvSpPr>
            <p:cNvPr id="5" name="AutoShape 3"/>
            <p:cNvSpPr>
              <a:spLocks noChangeAspect="1" noChangeArrowheads="1" noTextEdit="1"/>
            </p:cNvSpPr>
            <p:nvPr/>
          </p:nvSpPr>
          <p:spPr bwMode="auto">
            <a:xfrm>
              <a:off x="549" y="724"/>
              <a:ext cx="4662" cy="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 y="724"/>
              <a:ext cx="4669" cy="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p:cNvGrpSpPr>
            <a:grpSpLocks noChangeAspect="1"/>
          </p:cNvGrpSpPr>
          <p:nvPr/>
        </p:nvGrpSpPr>
        <p:grpSpPr bwMode="auto">
          <a:xfrm>
            <a:off x="752631" y="3206724"/>
            <a:ext cx="6808788" cy="874713"/>
            <a:chOff x="396" y="1986"/>
            <a:chExt cx="4289" cy="551"/>
          </a:xfrm>
        </p:grpSpPr>
        <p:sp>
          <p:nvSpPr>
            <p:cNvPr id="9" name="AutoShape 3"/>
            <p:cNvSpPr>
              <a:spLocks noChangeAspect="1" noChangeArrowheads="1" noTextEdit="1"/>
            </p:cNvSpPr>
            <p:nvPr/>
          </p:nvSpPr>
          <p:spPr bwMode="auto">
            <a:xfrm>
              <a:off x="396" y="1986"/>
              <a:ext cx="4289"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 y="1986"/>
              <a:ext cx="4295"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7164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Kjikvadrattest</a:t>
            </a:r>
            <a:endParaRPr lang="nb-NO" dirty="0"/>
          </a:p>
        </p:txBody>
      </p:sp>
      <p:sp>
        <p:nvSpPr>
          <p:cNvPr id="3" name="Content Placeholder 2"/>
          <p:cNvSpPr>
            <a:spLocks noGrp="1"/>
          </p:cNvSpPr>
          <p:nvPr>
            <p:ph idx="1"/>
          </p:nvPr>
        </p:nvSpPr>
        <p:spPr/>
        <p:txBody>
          <a:bodyPr/>
          <a:lstStyle/>
          <a:p>
            <a:r>
              <a:rPr lang="nb-NO" dirty="0"/>
              <a:t>Vi må sammenligne tabellen med forventings verdien i tabellen</a:t>
            </a:r>
          </a:p>
          <a:p>
            <a:endParaRPr lang="nb-NO" dirty="0"/>
          </a:p>
        </p:txBody>
      </p:sp>
      <p:pic>
        <p:nvPicPr>
          <p:cNvPr id="4" name="Picture 3"/>
          <p:cNvPicPr>
            <a:picLocks noChangeAspect="1"/>
          </p:cNvPicPr>
          <p:nvPr/>
        </p:nvPicPr>
        <p:blipFill>
          <a:blip r:embed="rId2"/>
          <a:stretch>
            <a:fillRect/>
          </a:stretch>
        </p:blipFill>
        <p:spPr>
          <a:xfrm>
            <a:off x="237407" y="2331997"/>
            <a:ext cx="3806212" cy="1461989"/>
          </a:xfrm>
          <a:prstGeom prst="rect">
            <a:avLst/>
          </a:prstGeom>
        </p:spPr>
      </p:pic>
      <p:pic>
        <p:nvPicPr>
          <p:cNvPr id="5" name="Picture 4"/>
          <p:cNvPicPr>
            <a:picLocks noChangeAspect="1"/>
          </p:cNvPicPr>
          <p:nvPr/>
        </p:nvPicPr>
        <p:blipFill>
          <a:blip r:embed="rId2"/>
          <a:stretch>
            <a:fillRect/>
          </a:stretch>
        </p:blipFill>
        <p:spPr>
          <a:xfrm>
            <a:off x="4183380" y="2312244"/>
            <a:ext cx="3986882" cy="1531386"/>
          </a:xfrm>
          <a:prstGeom prst="rect">
            <a:avLst/>
          </a:prstGeom>
        </p:spPr>
      </p:pic>
      <p:sp>
        <p:nvSpPr>
          <p:cNvPr id="9" name="Rectangle 8"/>
          <p:cNvSpPr/>
          <p:nvPr/>
        </p:nvSpPr>
        <p:spPr>
          <a:xfrm>
            <a:off x="5733751" y="2704557"/>
            <a:ext cx="590849" cy="746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2"/>
                </a:solidFill>
              </a:rPr>
              <a:t>430</a:t>
            </a:r>
          </a:p>
          <a:p>
            <a:r>
              <a:rPr lang="en-GB" dirty="0">
                <a:solidFill>
                  <a:schemeClr val="accent2"/>
                </a:solidFill>
              </a:rPr>
              <a:t>486</a:t>
            </a:r>
          </a:p>
          <a:p>
            <a:r>
              <a:rPr lang="en-GB" dirty="0">
                <a:solidFill>
                  <a:schemeClr val="accent2"/>
                </a:solidFill>
              </a:rPr>
              <a:t>120</a:t>
            </a:r>
            <a:endParaRPr lang="nb-NO" dirty="0">
              <a:solidFill>
                <a:schemeClr val="accent2"/>
              </a:solidFill>
            </a:endParaRPr>
          </a:p>
        </p:txBody>
      </p:sp>
      <p:sp>
        <p:nvSpPr>
          <p:cNvPr id="11" name="Rectangle 10"/>
          <p:cNvSpPr/>
          <p:nvPr/>
        </p:nvSpPr>
        <p:spPr>
          <a:xfrm>
            <a:off x="6679195" y="2699287"/>
            <a:ext cx="590849" cy="746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2"/>
                </a:solidFill>
              </a:rPr>
              <a:t>407</a:t>
            </a:r>
          </a:p>
          <a:p>
            <a:r>
              <a:rPr lang="en-GB" dirty="0">
                <a:solidFill>
                  <a:schemeClr val="accent2"/>
                </a:solidFill>
              </a:rPr>
              <a:t>459</a:t>
            </a:r>
          </a:p>
          <a:p>
            <a:r>
              <a:rPr lang="en-GB" dirty="0">
                <a:solidFill>
                  <a:schemeClr val="accent2"/>
                </a:solidFill>
              </a:rPr>
              <a:t>113</a:t>
            </a:r>
            <a:endParaRPr lang="en-US" dirty="0">
              <a:solidFill>
                <a:schemeClr val="accent2"/>
              </a:solidFill>
            </a:endParaRPr>
          </a:p>
        </p:txBody>
      </p:sp>
      <p:sp>
        <p:nvSpPr>
          <p:cNvPr id="13" name="TekstSylinder 12">
            <a:extLst>
              <a:ext uri="{FF2B5EF4-FFF2-40B4-BE49-F238E27FC236}">
                <a16:creationId xmlns:a16="http://schemas.microsoft.com/office/drawing/2014/main" id="{6F53012D-45D3-7F34-5019-6A3FDA91840F}"/>
              </a:ext>
            </a:extLst>
          </p:cNvPr>
          <p:cNvSpPr txBox="1"/>
          <p:nvPr/>
        </p:nvSpPr>
        <p:spPr>
          <a:xfrm>
            <a:off x="899160" y="1828800"/>
            <a:ext cx="2186940" cy="369332"/>
          </a:xfrm>
          <a:prstGeom prst="rect">
            <a:avLst/>
          </a:prstGeom>
          <a:noFill/>
        </p:spPr>
        <p:txBody>
          <a:bodyPr wrap="square" rtlCol="0">
            <a:spAutoFit/>
          </a:bodyPr>
          <a:lstStyle/>
          <a:p>
            <a:r>
              <a:rPr lang="en-GB" dirty="0"/>
              <a:t>Original data</a:t>
            </a:r>
            <a:endParaRPr lang="nb-NO" dirty="0"/>
          </a:p>
        </p:txBody>
      </p:sp>
      <p:sp>
        <p:nvSpPr>
          <p:cNvPr id="15" name="TekstSylinder 14">
            <a:extLst>
              <a:ext uri="{FF2B5EF4-FFF2-40B4-BE49-F238E27FC236}">
                <a16:creationId xmlns:a16="http://schemas.microsoft.com/office/drawing/2014/main" id="{AB6BEBEB-B380-375C-EA94-4D60257E7A0D}"/>
              </a:ext>
            </a:extLst>
          </p:cNvPr>
          <p:cNvSpPr txBox="1"/>
          <p:nvPr/>
        </p:nvSpPr>
        <p:spPr>
          <a:xfrm>
            <a:off x="4610358" y="1855144"/>
            <a:ext cx="3614712" cy="369332"/>
          </a:xfrm>
          <a:prstGeom prst="rect">
            <a:avLst/>
          </a:prstGeom>
          <a:noFill/>
        </p:spPr>
        <p:txBody>
          <a:bodyPr wrap="square" rtlCol="0">
            <a:spAutoFit/>
          </a:bodyPr>
          <a:lstStyle/>
          <a:p>
            <a:r>
              <a:rPr lang="en-GB" dirty="0" err="1"/>
              <a:t>Forv</a:t>
            </a:r>
            <a:r>
              <a:rPr lang="nb-NO" dirty="0" err="1"/>
              <a:t>entet</a:t>
            </a:r>
            <a:r>
              <a:rPr lang="nb-NO" dirty="0"/>
              <a:t> gitt ingen samvarians </a:t>
            </a:r>
          </a:p>
        </p:txBody>
      </p:sp>
    </p:spTree>
    <p:extLst>
      <p:ext uri="{BB962C8B-B14F-4D97-AF65-F5344CB8AC3E}">
        <p14:creationId xmlns:p14="http://schemas.microsoft.com/office/powerpoint/2010/main" val="89516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651E469-DFF6-E4BA-3F12-25299341C5A6}"/>
              </a:ext>
            </a:extLst>
          </p:cNvPr>
          <p:cNvSpPr>
            <a:spLocks noGrp="1"/>
          </p:cNvSpPr>
          <p:nvPr>
            <p:ph type="title"/>
          </p:nvPr>
        </p:nvSpPr>
        <p:spPr/>
        <p:txBody>
          <a:bodyPr/>
          <a:lstStyle/>
          <a:p>
            <a:r>
              <a:rPr lang="nb-NO" dirty="0"/>
              <a:t>Hypotese</a:t>
            </a:r>
            <a:r>
              <a:rPr lang="en-GB" dirty="0"/>
              <a:t> </a:t>
            </a:r>
            <a:r>
              <a:rPr lang="nb-NO" dirty="0"/>
              <a:t>testing</a:t>
            </a:r>
          </a:p>
        </p:txBody>
      </p:sp>
      <p:sp>
        <p:nvSpPr>
          <p:cNvPr id="3" name="Plassholder for innhold 2">
            <a:extLst>
              <a:ext uri="{FF2B5EF4-FFF2-40B4-BE49-F238E27FC236}">
                <a16:creationId xmlns:a16="http://schemas.microsoft.com/office/drawing/2014/main" id="{63BE4AE6-EDFE-A2BF-310C-BE61FB7D875C}"/>
              </a:ext>
            </a:extLst>
          </p:cNvPr>
          <p:cNvSpPr>
            <a:spLocks noGrp="1"/>
          </p:cNvSpPr>
          <p:nvPr>
            <p:ph idx="1"/>
          </p:nvPr>
        </p:nvSpPr>
        <p:spPr/>
        <p:txBody>
          <a:bodyPr/>
          <a:lstStyle/>
          <a:p>
            <a:r>
              <a:rPr lang="nb-NO" dirty="0"/>
              <a:t>Hypotesetesting er en metode for empirisk testing av hypoteser, som er antakelser eller påstander om fenomener eller sammenhenger mellom fenomener. En hypotese kan for eksempel være en antakelse om at utdanningsnivået øker mer blant kvinner enn blant menn, eller en påstand om at inntektsnivået øker med økende utdanningsnivå. </a:t>
            </a:r>
          </a:p>
          <a:p>
            <a:pPr lvl="1"/>
            <a:r>
              <a:rPr lang="nb-NO" dirty="0"/>
              <a:t>Kilde: Store norske leksikon</a:t>
            </a:r>
          </a:p>
          <a:p>
            <a:pPr lvl="1"/>
            <a:endParaRPr lang="nb-NO" dirty="0"/>
          </a:p>
          <a:p>
            <a:r>
              <a:rPr lang="nb-NO" dirty="0"/>
              <a:t>På godt norsk: Stille spørsmål og prøve å finne svarene</a:t>
            </a:r>
          </a:p>
        </p:txBody>
      </p:sp>
    </p:spTree>
    <p:extLst>
      <p:ext uri="{BB962C8B-B14F-4D97-AF65-F5344CB8AC3E}">
        <p14:creationId xmlns:p14="http://schemas.microsoft.com/office/powerpoint/2010/main" val="257748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CBF6E2-61DA-1709-F023-277E725EB528}"/>
              </a:ext>
            </a:extLst>
          </p:cNvPr>
          <p:cNvSpPr>
            <a:spLocks noGrp="1"/>
          </p:cNvSpPr>
          <p:nvPr>
            <p:ph type="title"/>
          </p:nvPr>
        </p:nvSpPr>
        <p:spPr/>
        <p:txBody>
          <a:bodyPr/>
          <a:lstStyle/>
          <a:p>
            <a:r>
              <a:rPr lang="nb-NO" dirty="0" err="1"/>
              <a:t>Kjikvadrattest</a:t>
            </a:r>
            <a:endParaRPr lang="nb-NO" dirty="0"/>
          </a:p>
        </p:txBody>
      </p:sp>
      <p:sp>
        <p:nvSpPr>
          <p:cNvPr id="3" name="Plassholder for innhold 2">
            <a:extLst>
              <a:ext uri="{FF2B5EF4-FFF2-40B4-BE49-F238E27FC236}">
                <a16:creationId xmlns:a16="http://schemas.microsoft.com/office/drawing/2014/main" id="{4DCC24D0-2F8E-77D3-F0C1-FAB29E88042F}"/>
              </a:ext>
            </a:extLst>
          </p:cNvPr>
          <p:cNvSpPr>
            <a:spLocks noGrp="1"/>
          </p:cNvSpPr>
          <p:nvPr>
            <p:ph idx="1"/>
          </p:nvPr>
        </p:nvSpPr>
        <p:spPr/>
        <p:txBody>
          <a:bodyPr/>
          <a:lstStyle/>
          <a:p>
            <a:r>
              <a:rPr lang="en-GB" dirty="0"/>
              <a:t>Base R </a:t>
            </a:r>
            <a:r>
              <a:rPr lang="en-GB" dirty="0" err="1"/>
              <a:t>kode</a:t>
            </a:r>
            <a:r>
              <a:rPr lang="en-GB" dirty="0"/>
              <a:t>: </a:t>
            </a:r>
            <a:r>
              <a:rPr lang="en-GB" dirty="0" err="1"/>
              <a:t>chisq.test</a:t>
            </a:r>
            <a:r>
              <a:rPr lang="en-GB" dirty="0"/>
              <a:t>(</a:t>
            </a:r>
            <a:r>
              <a:rPr lang="en-GB" dirty="0" err="1"/>
              <a:t>tabell</a:t>
            </a:r>
            <a:r>
              <a:rPr lang="en-GB" dirty="0"/>
              <a:t>)</a:t>
            </a:r>
          </a:p>
          <a:p>
            <a:pPr lvl="1"/>
            <a:r>
              <a:rPr lang="en-GB" dirty="0"/>
              <a:t>Ver </a:t>
            </a:r>
            <a:r>
              <a:rPr lang="en-GB" dirty="0" err="1"/>
              <a:t>oppmerksom</a:t>
            </a:r>
            <a:r>
              <a:rPr lang="en-GB" dirty="0"/>
              <a:t> at her </a:t>
            </a:r>
            <a:r>
              <a:rPr lang="en-GB" dirty="0" err="1"/>
              <a:t>må</a:t>
            </a:r>
            <a:r>
              <a:rPr lang="en-GB" dirty="0"/>
              <a:t> </a:t>
            </a:r>
            <a:r>
              <a:rPr lang="en-GB" dirty="0" err="1"/>
              <a:t>dataen</a:t>
            </a:r>
            <a:r>
              <a:rPr lang="en-GB" dirty="0"/>
              <a:t> inn </a:t>
            </a:r>
            <a:r>
              <a:rPr lang="en-GB" dirty="0" err="1"/>
              <a:t>på</a:t>
            </a:r>
            <a:r>
              <a:rPr lang="en-GB" dirty="0"/>
              <a:t> </a:t>
            </a:r>
            <a:r>
              <a:rPr lang="en-GB" dirty="0" err="1"/>
              <a:t>tabell</a:t>
            </a:r>
            <a:r>
              <a:rPr lang="en-GB" dirty="0"/>
              <a:t> form</a:t>
            </a:r>
          </a:p>
          <a:p>
            <a:r>
              <a:rPr lang="en-GB" dirty="0"/>
              <a:t>Infer R </a:t>
            </a:r>
            <a:r>
              <a:rPr lang="en-GB" dirty="0" err="1"/>
              <a:t>kode</a:t>
            </a:r>
            <a:r>
              <a:rPr lang="en-GB" dirty="0"/>
              <a:t>: </a:t>
            </a:r>
            <a:r>
              <a:rPr lang="en-GB" dirty="0" err="1"/>
              <a:t>chisq_test</a:t>
            </a:r>
            <a:r>
              <a:rPr lang="en-GB" dirty="0"/>
              <a:t>(kategori1 ~ kategori2)</a:t>
            </a:r>
          </a:p>
          <a:p>
            <a:endParaRPr lang="nb-NO" dirty="0"/>
          </a:p>
        </p:txBody>
      </p:sp>
    </p:spTree>
    <p:extLst>
      <p:ext uri="{BB962C8B-B14F-4D97-AF65-F5344CB8AC3E}">
        <p14:creationId xmlns:p14="http://schemas.microsoft.com/office/powerpoint/2010/main" val="262153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2FB6DB-C008-FA2F-DDBD-7BC2F926D77F}"/>
              </a:ext>
            </a:extLst>
          </p:cNvPr>
          <p:cNvSpPr>
            <a:spLocks noGrp="1"/>
          </p:cNvSpPr>
          <p:nvPr>
            <p:ph type="title"/>
          </p:nvPr>
        </p:nvSpPr>
        <p:spPr/>
        <p:txBody>
          <a:bodyPr/>
          <a:lstStyle/>
          <a:p>
            <a:r>
              <a:rPr lang="en-GB" dirty="0" err="1"/>
              <a:t>Hvor</a:t>
            </a:r>
            <a:r>
              <a:rPr lang="en-GB" dirty="0"/>
              <a:t> mange </a:t>
            </a:r>
            <a:r>
              <a:rPr lang="en-GB" dirty="0" err="1"/>
              <a:t>obs</a:t>
            </a:r>
            <a:r>
              <a:rPr lang="en-GB" dirty="0"/>
              <a:t> </a:t>
            </a:r>
            <a:r>
              <a:rPr lang="en-GB" dirty="0" err="1"/>
              <a:t>trenger</a:t>
            </a:r>
            <a:r>
              <a:rPr lang="en-GB" dirty="0"/>
              <a:t> man?</a:t>
            </a:r>
            <a:endParaRPr lang="nb-NO" dirty="0"/>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F566BF1E-E5A2-B5D5-E3A0-CCC36446515B}"/>
                  </a:ext>
                </a:extLst>
              </p:cNvPr>
              <p:cNvSpPr>
                <a:spLocks noGrp="1"/>
              </p:cNvSpPr>
              <p:nvPr>
                <p:ph idx="1"/>
              </p:nvPr>
            </p:nvSpPr>
            <p:spPr/>
            <p:txBody>
              <a:bodyPr>
                <a:normAutofit lnSpcReduction="10000"/>
              </a:bodyPr>
              <a:lstStyle/>
              <a:p>
                <a:r>
                  <a:rPr lang="en-GB" dirty="0"/>
                  <a:t>T-test</a:t>
                </a:r>
              </a:p>
              <a:p>
                <a:pPr lvl="1"/>
                <a:r>
                  <a:rPr lang="nb-NO" dirty="0"/>
                  <a:t>30 i hver gruppe</a:t>
                </a:r>
              </a:p>
              <a:p>
                <a:r>
                  <a:rPr lang="nb-NO" dirty="0" err="1"/>
                  <a:t>Anova</a:t>
                </a:r>
                <a:endParaRPr lang="nb-NO" dirty="0"/>
              </a:p>
              <a:p>
                <a:pPr lvl="1"/>
                <a:r>
                  <a:rPr lang="nb-NO" dirty="0"/>
                  <a:t>30 i hver gruppe</a:t>
                </a:r>
              </a:p>
              <a:p>
                <a:r>
                  <a:rPr lang="nb-NO" dirty="0"/>
                  <a:t>Paret t test</a:t>
                </a:r>
              </a:p>
              <a:p>
                <a:pPr lvl="1"/>
                <a:r>
                  <a:rPr lang="nb-NO" dirty="0"/>
                  <a:t>30 par av observasjoner</a:t>
                </a:r>
              </a:p>
              <a:p>
                <a:r>
                  <a:rPr lang="nb-NO" dirty="0"/>
                  <a:t>Proporsjons test (gjeller for begge gruppene)</a:t>
                </a:r>
              </a:p>
              <a:p>
                <a:pPr lvl="1"/>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≥10</m:t>
                    </m:r>
                  </m:oMath>
                </a14:m>
                <a:r>
                  <a:rPr lang="nb-NO" dirty="0"/>
                  <a:t> eller </a:t>
                </a:r>
                <a14:m>
                  <m:oMath xmlns:m="http://schemas.openxmlformats.org/officeDocument/2006/math">
                    <m:d>
                      <m:dPr>
                        <m:ctrlPr>
                          <a:rPr lang="en-GB" b="0" i="1" smtClean="0">
                            <a:latin typeface="Cambria Math" panose="02040503050406030204" pitchFamily="18" charset="0"/>
                          </a:rPr>
                        </m:ctrlPr>
                      </m:dPr>
                      <m:e>
                        <m:r>
                          <a:rPr lang="en-GB" b="0" i="0" smtClean="0">
                            <a:latin typeface="Cambria Math" panose="02040503050406030204" pitchFamily="18" charset="0"/>
                          </a:rPr>
                          <m:t>1−</m:t>
                        </m:r>
                        <m:r>
                          <a:rPr lang="en-GB" i="1">
                            <a:latin typeface="Cambria Math" panose="02040503050406030204" pitchFamily="18" charset="0"/>
                          </a:rPr>
                          <m:t>𝑝</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≥10</m:t>
                    </m:r>
                  </m:oMath>
                </a14:m>
                <a:endParaRPr lang="nb-NO" dirty="0"/>
              </a:p>
              <a:p>
                <a:r>
                  <a:rPr lang="nb-NO" dirty="0" err="1"/>
                  <a:t>Kjikvadrat</a:t>
                </a:r>
                <a:endParaRPr lang="nb-NO" dirty="0"/>
              </a:p>
              <a:p>
                <a:pPr lvl="1"/>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≥5</m:t>
                    </m:r>
                  </m:oMath>
                </a14:m>
                <a:r>
                  <a:rPr lang="nb-NO" dirty="0"/>
                  <a:t> eller </a:t>
                </a:r>
                <a14:m>
                  <m:oMath xmlns:m="http://schemas.openxmlformats.org/officeDocument/2006/math">
                    <m:d>
                      <m:dPr>
                        <m:ctrlPr>
                          <a:rPr lang="en-GB" b="0" i="1" smtClean="0">
                            <a:latin typeface="Cambria Math" panose="02040503050406030204" pitchFamily="18" charset="0"/>
                          </a:rPr>
                        </m:ctrlPr>
                      </m:dPr>
                      <m:e>
                        <m:r>
                          <a:rPr lang="en-GB" b="0" i="0" smtClean="0">
                            <a:latin typeface="Cambria Math" panose="02040503050406030204" pitchFamily="18" charset="0"/>
                          </a:rPr>
                          <m:t>1−</m:t>
                        </m:r>
                        <m:r>
                          <a:rPr lang="en-GB" i="1">
                            <a:latin typeface="Cambria Math" panose="02040503050406030204" pitchFamily="18" charset="0"/>
                          </a:rPr>
                          <m:t>𝑝</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≥5</m:t>
                    </m:r>
                  </m:oMath>
                </a14:m>
                <a:endParaRPr lang="nb-NO" dirty="0"/>
              </a:p>
              <a:p>
                <a:pPr lvl="1"/>
                <a:endParaRPr lang="nb-NO" dirty="0"/>
              </a:p>
            </p:txBody>
          </p:sp>
        </mc:Choice>
        <mc:Fallback xmlns="">
          <p:sp>
            <p:nvSpPr>
              <p:cNvPr id="3" name="Plassholder for innhold 2">
                <a:extLst>
                  <a:ext uri="{FF2B5EF4-FFF2-40B4-BE49-F238E27FC236}">
                    <a16:creationId xmlns:a16="http://schemas.microsoft.com/office/drawing/2014/main" id="{F566BF1E-E5A2-B5D5-E3A0-CCC36446515B}"/>
                  </a:ext>
                </a:extLst>
              </p:cNvPr>
              <p:cNvSpPr>
                <a:spLocks noGrp="1" noRot="1" noChangeAspect="1" noMove="1" noResize="1" noEditPoints="1" noAdjustHandles="1" noChangeArrowheads="1" noChangeShapeType="1" noTextEdit="1"/>
              </p:cNvSpPr>
              <p:nvPr>
                <p:ph idx="1"/>
              </p:nvPr>
            </p:nvSpPr>
            <p:spPr>
              <a:blipFill>
                <a:blip r:embed="rId2"/>
                <a:stretch>
                  <a:fillRect l="-541" t="-1670"/>
                </a:stretch>
              </a:blipFill>
            </p:spPr>
            <p:txBody>
              <a:bodyPr/>
              <a:lstStyle/>
              <a:p>
                <a:r>
                  <a:rPr lang="nb-NO">
                    <a:noFill/>
                  </a:rPr>
                  <a:t> </a:t>
                </a:r>
              </a:p>
            </p:txBody>
          </p:sp>
        </mc:Fallback>
      </mc:AlternateContent>
    </p:spTree>
    <p:extLst>
      <p:ext uri="{BB962C8B-B14F-4D97-AF65-F5344CB8AC3E}">
        <p14:creationId xmlns:p14="http://schemas.microsoft.com/office/powerpoint/2010/main" val="234984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15E6-DC3C-013F-6962-D8B44CF0607E}"/>
              </a:ext>
            </a:extLst>
          </p:cNvPr>
          <p:cNvSpPr>
            <a:spLocks noGrp="1"/>
          </p:cNvSpPr>
          <p:nvPr>
            <p:ph type="title"/>
          </p:nvPr>
        </p:nvSpPr>
        <p:spPr/>
        <p:txBody>
          <a:bodyPr>
            <a:normAutofit fontScale="90000"/>
          </a:bodyPr>
          <a:lstStyle/>
          <a:p>
            <a:r>
              <a:rPr lang="nb-NO" dirty="0"/>
              <a:t>One test to </a:t>
            </a:r>
            <a:r>
              <a:rPr lang="nb-NO" dirty="0" err="1"/>
              <a:t>rule</a:t>
            </a:r>
            <a:r>
              <a:rPr lang="nb-NO" dirty="0"/>
              <a:t> </a:t>
            </a:r>
            <a:r>
              <a:rPr lang="nb-NO" dirty="0" err="1"/>
              <a:t>them</a:t>
            </a:r>
            <a:r>
              <a:rPr lang="nb-NO" dirty="0"/>
              <a:t> all</a:t>
            </a:r>
            <a:br>
              <a:rPr lang="nb-NO" dirty="0"/>
            </a:br>
            <a:r>
              <a:rPr lang="nb-NO" dirty="0"/>
              <a:t>One test to bind </a:t>
            </a:r>
            <a:r>
              <a:rPr lang="nb-NO" dirty="0" err="1"/>
              <a:t>them</a:t>
            </a:r>
            <a:r>
              <a:rPr lang="nb-NO" dirty="0"/>
              <a:t> </a:t>
            </a:r>
            <a:br>
              <a:rPr lang="nb-NO" dirty="0"/>
            </a:br>
            <a:r>
              <a:rPr lang="nb-NO" dirty="0"/>
              <a:t>One test to bring </a:t>
            </a:r>
            <a:r>
              <a:rPr lang="nb-NO" dirty="0" err="1"/>
              <a:t>them</a:t>
            </a:r>
            <a:r>
              <a:rPr lang="nb-NO" dirty="0"/>
              <a:t> all </a:t>
            </a:r>
            <a:r>
              <a:rPr lang="nb-NO" dirty="0" err="1"/>
              <a:t>into</a:t>
            </a:r>
            <a:r>
              <a:rPr lang="nb-NO" dirty="0"/>
              <a:t> p-hacking bind </a:t>
            </a:r>
            <a:r>
              <a:rPr lang="nb-NO" dirty="0" err="1"/>
              <a:t>them</a:t>
            </a:r>
            <a:endParaRPr lang="nb-NO" dirty="0"/>
          </a:p>
        </p:txBody>
      </p:sp>
      <p:sp>
        <p:nvSpPr>
          <p:cNvPr id="3" name="Content Placeholder 2">
            <a:extLst>
              <a:ext uri="{FF2B5EF4-FFF2-40B4-BE49-F238E27FC236}">
                <a16:creationId xmlns:a16="http://schemas.microsoft.com/office/drawing/2014/main" id="{56CEF2A0-DB8C-C0DD-7BDD-D95301723CB4}"/>
              </a:ext>
            </a:extLst>
          </p:cNvPr>
          <p:cNvSpPr>
            <a:spLocks noGrp="1"/>
          </p:cNvSpPr>
          <p:nvPr>
            <p:ph idx="1"/>
          </p:nvPr>
        </p:nvSpPr>
        <p:spPr/>
        <p:txBody>
          <a:bodyPr/>
          <a:lstStyle/>
          <a:p>
            <a:r>
              <a:rPr lang="en-GB" dirty="0"/>
              <a:t>Only one type of test</a:t>
            </a:r>
          </a:p>
          <a:p>
            <a:r>
              <a:rPr lang="en-GB" dirty="0" err="1"/>
              <a:t>Veldig</a:t>
            </a:r>
            <a:r>
              <a:rPr lang="en-GB" dirty="0"/>
              <a:t> </a:t>
            </a:r>
            <a:r>
              <a:rPr lang="en-GB" dirty="0" err="1"/>
              <a:t>tungvint</a:t>
            </a:r>
            <a:r>
              <a:rPr lang="en-GB" dirty="0"/>
              <a:t> test… </a:t>
            </a:r>
          </a:p>
          <a:p>
            <a:endParaRPr lang="en-GB" dirty="0"/>
          </a:p>
          <a:p>
            <a:r>
              <a:rPr lang="en-GB" dirty="0" err="1"/>
              <a:t>Anbefaler</a:t>
            </a:r>
            <a:r>
              <a:rPr lang="en-GB" dirty="0"/>
              <a:t> </a:t>
            </a:r>
            <a:r>
              <a:rPr lang="en-GB" dirty="0" err="1"/>
              <a:t>vanlig</a:t>
            </a:r>
            <a:r>
              <a:rPr lang="en-GB" dirty="0"/>
              <a:t> bootstrapping </a:t>
            </a:r>
            <a:r>
              <a:rPr lang="en-GB" dirty="0" err="1"/>
              <a:t>eller</a:t>
            </a:r>
            <a:r>
              <a:rPr lang="en-GB" dirty="0"/>
              <a:t> </a:t>
            </a:r>
            <a:r>
              <a:rPr lang="en-GB" dirty="0" err="1"/>
              <a:t>ikke</a:t>
            </a:r>
            <a:r>
              <a:rPr lang="en-GB" dirty="0"/>
              <a:t> </a:t>
            </a:r>
            <a:r>
              <a:rPr lang="en-GB" dirty="0" err="1"/>
              <a:t>parametriske</a:t>
            </a:r>
            <a:r>
              <a:rPr lang="en-GB" dirty="0"/>
              <a:t> tester</a:t>
            </a:r>
            <a:endParaRPr lang="nb-NO" dirty="0"/>
          </a:p>
        </p:txBody>
      </p:sp>
    </p:spTree>
    <p:extLst>
      <p:ext uri="{BB962C8B-B14F-4D97-AF65-F5344CB8AC3E}">
        <p14:creationId xmlns:p14="http://schemas.microsoft.com/office/powerpoint/2010/main" val="139630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30B54BF-6EF7-37C2-6ADD-772570267A2D}"/>
              </a:ext>
            </a:extLst>
          </p:cNvPr>
          <p:cNvSpPr>
            <a:spLocks noGrp="1"/>
          </p:cNvSpPr>
          <p:nvPr>
            <p:ph type="title"/>
          </p:nvPr>
        </p:nvSpPr>
        <p:spPr/>
        <p:txBody>
          <a:bodyPr/>
          <a:lstStyle/>
          <a:p>
            <a:r>
              <a:rPr lang="nb-NO" dirty="0"/>
              <a:t>Ikke parametrisk testing</a:t>
            </a:r>
          </a:p>
        </p:txBody>
      </p:sp>
      <p:sp>
        <p:nvSpPr>
          <p:cNvPr id="3" name="Plassholder for innhold 2">
            <a:extLst>
              <a:ext uri="{FF2B5EF4-FFF2-40B4-BE49-F238E27FC236}">
                <a16:creationId xmlns:a16="http://schemas.microsoft.com/office/drawing/2014/main" id="{9982583C-CD5D-37B1-F73E-C37F5D068C14}"/>
              </a:ext>
            </a:extLst>
          </p:cNvPr>
          <p:cNvSpPr>
            <a:spLocks noGrp="1"/>
          </p:cNvSpPr>
          <p:nvPr>
            <p:ph idx="1"/>
          </p:nvPr>
        </p:nvSpPr>
        <p:spPr/>
        <p:txBody>
          <a:bodyPr/>
          <a:lstStyle/>
          <a:p>
            <a:r>
              <a:rPr lang="nb-NO" dirty="0"/>
              <a:t>Ingen antagelse om distribusjonen av dataen</a:t>
            </a:r>
          </a:p>
          <a:p>
            <a:r>
              <a:rPr lang="nb-NO" dirty="0"/>
              <a:t>Kan brukes på små data også</a:t>
            </a:r>
          </a:p>
          <a:p>
            <a:endParaRPr lang="nb-NO" dirty="0"/>
          </a:p>
          <a:p>
            <a:r>
              <a:rPr lang="nb-NO" dirty="0"/>
              <a:t>Mann-Whitney U test</a:t>
            </a:r>
          </a:p>
          <a:p>
            <a:pPr lvl="1"/>
            <a:r>
              <a:rPr lang="nb-NO" dirty="0"/>
              <a:t>Test to uavhengige grupper</a:t>
            </a:r>
          </a:p>
          <a:p>
            <a:r>
              <a:rPr lang="nb-NO" dirty="0" err="1"/>
              <a:t>Wilcoxon</a:t>
            </a:r>
            <a:r>
              <a:rPr lang="nb-NO" dirty="0"/>
              <a:t> test</a:t>
            </a:r>
          </a:p>
          <a:p>
            <a:pPr lvl="1"/>
            <a:r>
              <a:rPr lang="nb-NO" dirty="0" err="1"/>
              <a:t>Parret</a:t>
            </a:r>
            <a:r>
              <a:rPr lang="nb-NO" dirty="0"/>
              <a:t> test</a:t>
            </a:r>
          </a:p>
          <a:p>
            <a:r>
              <a:rPr lang="nb-NO" dirty="0" err="1"/>
              <a:t>Kruskal</a:t>
            </a:r>
            <a:r>
              <a:rPr lang="nb-NO" dirty="0"/>
              <a:t>-Wallis test</a:t>
            </a:r>
          </a:p>
          <a:p>
            <a:pPr lvl="1"/>
            <a:r>
              <a:rPr lang="nb-NO" dirty="0"/>
              <a:t>Mann-Whitney test for x antall grupper</a:t>
            </a:r>
          </a:p>
          <a:p>
            <a:pPr lvl="2"/>
            <a:r>
              <a:rPr lang="nb-NO" dirty="0"/>
              <a:t>Ikke parametrisk </a:t>
            </a:r>
            <a:r>
              <a:rPr lang="nb-NO" dirty="0" err="1"/>
              <a:t>anova</a:t>
            </a:r>
            <a:r>
              <a:rPr lang="nb-NO" dirty="0"/>
              <a:t> test</a:t>
            </a:r>
          </a:p>
          <a:p>
            <a:endParaRPr lang="nb-NO" dirty="0"/>
          </a:p>
        </p:txBody>
      </p:sp>
    </p:spTree>
    <p:extLst>
      <p:ext uri="{BB962C8B-B14F-4D97-AF65-F5344CB8AC3E}">
        <p14:creationId xmlns:p14="http://schemas.microsoft.com/office/powerpoint/2010/main" val="349275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699DF6-9240-77A1-B6FF-9CA4FAF7A086}"/>
              </a:ext>
            </a:extLst>
          </p:cNvPr>
          <p:cNvSpPr>
            <a:spLocks noGrp="1"/>
          </p:cNvSpPr>
          <p:nvPr>
            <p:ph type="title"/>
          </p:nvPr>
        </p:nvSpPr>
        <p:spPr/>
        <p:txBody>
          <a:bodyPr/>
          <a:lstStyle/>
          <a:p>
            <a:r>
              <a:rPr lang="nb-NO" dirty="0"/>
              <a:t>T-test to typer</a:t>
            </a:r>
          </a:p>
        </p:txBody>
      </p:sp>
      <p:sp>
        <p:nvSpPr>
          <p:cNvPr id="3" name="Plassholder for innhold 2">
            <a:extLst>
              <a:ext uri="{FF2B5EF4-FFF2-40B4-BE49-F238E27FC236}">
                <a16:creationId xmlns:a16="http://schemas.microsoft.com/office/drawing/2014/main" id="{30771F56-B66D-73C7-4A5D-E4DD7CCCE6A0}"/>
              </a:ext>
            </a:extLst>
          </p:cNvPr>
          <p:cNvSpPr>
            <a:spLocks noGrp="1"/>
          </p:cNvSpPr>
          <p:nvPr>
            <p:ph idx="1"/>
          </p:nvPr>
        </p:nvSpPr>
        <p:spPr/>
        <p:txBody>
          <a:bodyPr/>
          <a:lstStyle/>
          <a:p>
            <a:r>
              <a:rPr lang="nb-NO" dirty="0"/>
              <a:t>Det finnes to typer t-test</a:t>
            </a:r>
          </a:p>
          <a:p>
            <a:pPr lvl="1"/>
            <a:r>
              <a:rPr lang="nb-NO" dirty="0"/>
              <a:t>En gruppe om en gitt verdi</a:t>
            </a:r>
          </a:p>
          <a:p>
            <a:pPr lvl="2"/>
            <a:r>
              <a:rPr lang="nb-NO" dirty="0" err="1"/>
              <a:t>t.test</a:t>
            </a:r>
            <a:r>
              <a:rPr lang="nb-NO" dirty="0"/>
              <a:t>(data, </a:t>
            </a:r>
            <a:r>
              <a:rPr lang="nb-NO" dirty="0" err="1"/>
              <a:t>mu</a:t>
            </a:r>
            <a:r>
              <a:rPr lang="nb-NO" dirty="0"/>
              <a:t>=</a:t>
            </a:r>
            <a:r>
              <a:rPr lang="nb-NO" dirty="0" err="1"/>
              <a:t>null_hypotese</a:t>
            </a:r>
            <a:r>
              <a:rPr lang="nb-NO" dirty="0"/>
              <a:t>)</a:t>
            </a:r>
          </a:p>
          <a:p>
            <a:pPr lvl="1"/>
            <a:r>
              <a:rPr lang="nb-NO" dirty="0"/>
              <a:t>To grupper opp mot hverandre</a:t>
            </a:r>
          </a:p>
          <a:p>
            <a:pPr lvl="2"/>
            <a:r>
              <a:rPr lang="nb-NO" dirty="0" err="1"/>
              <a:t>t.test</a:t>
            </a:r>
            <a:r>
              <a:rPr lang="nb-NO" dirty="0"/>
              <a:t>(data1,data2)</a:t>
            </a:r>
          </a:p>
          <a:p>
            <a:pPr lvl="2"/>
            <a:r>
              <a:rPr lang="nb-NO" dirty="0" err="1"/>
              <a:t>t.test</a:t>
            </a:r>
            <a:r>
              <a:rPr lang="nb-NO" dirty="0"/>
              <a:t>(data ~ </a:t>
            </a:r>
            <a:r>
              <a:rPr lang="nb-NO" dirty="0" err="1"/>
              <a:t>kategori_variabel</a:t>
            </a:r>
            <a:r>
              <a:rPr lang="nb-NO" dirty="0"/>
              <a:t>)</a:t>
            </a:r>
          </a:p>
          <a:p>
            <a:endParaRPr lang="nb-NO" dirty="0"/>
          </a:p>
          <a:p>
            <a:endParaRPr lang="nb-NO" dirty="0"/>
          </a:p>
        </p:txBody>
      </p:sp>
    </p:spTree>
    <p:extLst>
      <p:ext uri="{BB962C8B-B14F-4D97-AF65-F5344CB8AC3E}">
        <p14:creationId xmlns:p14="http://schemas.microsoft.com/office/powerpoint/2010/main" val="30492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035A-12DF-60F2-5331-56271D51C350}"/>
              </a:ext>
            </a:extLst>
          </p:cNvPr>
          <p:cNvSpPr>
            <a:spLocks noGrp="1"/>
          </p:cNvSpPr>
          <p:nvPr>
            <p:ph type="title"/>
          </p:nvPr>
        </p:nvSpPr>
        <p:spPr/>
        <p:txBody>
          <a:bodyPr/>
          <a:lstStyle/>
          <a:p>
            <a:r>
              <a:rPr lang="nb-NO" dirty="0"/>
              <a:t>Kritisk forkastnings verdi/området</a:t>
            </a:r>
          </a:p>
        </p:txBody>
      </p:sp>
      <p:sp>
        <p:nvSpPr>
          <p:cNvPr id="3" name="Content Placeholder 2">
            <a:extLst>
              <a:ext uri="{FF2B5EF4-FFF2-40B4-BE49-F238E27FC236}">
                <a16:creationId xmlns:a16="http://schemas.microsoft.com/office/drawing/2014/main" id="{62E1E84B-71DF-8969-1000-D4BD1916D799}"/>
              </a:ext>
            </a:extLst>
          </p:cNvPr>
          <p:cNvSpPr>
            <a:spLocks noGrp="1"/>
          </p:cNvSpPr>
          <p:nvPr>
            <p:ph idx="1"/>
          </p:nvPr>
        </p:nvSpPr>
        <p:spPr/>
        <p:txBody>
          <a:bodyPr/>
          <a:lstStyle/>
          <a:p>
            <a:r>
              <a:rPr lang="nb-NO" dirty="0"/>
              <a:t>Høyde eksempel</a:t>
            </a:r>
          </a:p>
          <a:p>
            <a:pPr lvl="1"/>
            <a:r>
              <a:rPr lang="nb-NO" dirty="0"/>
              <a:t>Null hypotese: 172 cm</a:t>
            </a:r>
          </a:p>
          <a:p>
            <a:pPr lvl="1"/>
            <a:r>
              <a:rPr lang="nb-NO" dirty="0"/>
              <a:t>Standard </a:t>
            </a:r>
            <a:r>
              <a:rPr lang="nb-NO" dirty="0" err="1"/>
              <a:t>error</a:t>
            </a:r>
            <a:r>
              <a:rPr lang="nb-NO" dirty="0"/>
              <a:t>: 1.4</a:t>
            </a:r>
          </a:p>
          <a:p>
            <a:pPr lvl="1"/>
            <a:r>
              <a:rPr lang="nb-NO" dirty="0"/>
              <a:t>Målt gjennomsnitt: 175.05</a:t>
            </a:r>
          </a:p>
          <a:p>
            <a:endParaRPr lang="nb-NO" dirty="0"/>
          </a:p>
          <a:p>
            <a:r>
              <a:rPr lang="nb-NO" dirty="0"/>
              <a:t>Kritisk forgasnings verdi: 174.3</a:t>
            </a:r>
          </a:p>
          <a:p>
            <a:pPr lvl="1"/>
            <a:r>
              <a:rPr lang="nb-NO" dirty="0"/>
              <a:t>Dette betyr at alt annet lik, kunne vi ha forkastet null hypotesen på et 5% nivå for et vert gjennomsnitt som er 174.3 og høyere</a:t>
            </a:r>
          </a:p>
          <a:p>
            <a:endParaRPr lang="nb-NO" dirty="0"/>
          </a:p>
          <a:p>
            <a:r>
              <a:rPr lang="nb-NO" dirty="0"/>
              <a:t>Også kalt forkastnings verdi </a:t>
            </a:r>
          </a:p>
        </p:txBody>
      </p:sp>
    </p:spTree>
    <p:extLst>
      <p:ext uri="{BB962C8B-B14F-4D97-AF65-F5344CB8AC3E}">
        <p14:creationId xmlns:p14="http://schemas.microsoft.com/office/powerpoint/2010/main" val="322819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73C3-E4AD-5DE4-006F-A0DD2DC883E7}"/>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3FF26A37-9C42-2732-0F6A-B0593014F7C6}"/>
              </a:ext>
            </a:extLst>
          </p:cNvPr>
          <p:cNvSpPr>
            <a:spLocks noGrp="1"/>
          </p:cNvSpPr>
          <p:nvPr>
            <p:ph idx="1"/>
          </p:nvPr>
        </p:nvSpPr>
        <p:spPr/>
        <p:txBody>
          <a:bodyPr/>
          <a:lstStyle/>
          <a:p>
            <a:endParaRPr lang="nb-NO"/>
          </a:p>
        </p:txBody>
      </p:sp>
      <p:sp>
        <p:nvSpPr>
          <p:cNvPr id="4" name="AutoShape 2">
            <a:extLst>
              <a:ext uri="{FF2B5EF4-FFF2-40B4-BE49-F238E27FC236}">
                <a16:creationId xmlns:a16="http://schemas.microsoft.com/office/drawing/2014/main" id="{581E5155-F26F-8C66-A8FB-57756580B67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6" name="Picture 5">
            <a:extLst>
              <a:ext uri="{FF2B5EF4-FFF2-40B4-BE49-F238E27FC236}">
                <a16:creationId xmlns:a16="http://schemas.microsoft.com/office/drawing/2014/main" id="{80A4DC2D-E649-1D61-E238-E8FFD239F1D0}"/>
              </a:ext>
            </a:extLst>
          </p:cNvPr>
          <p:cNvPicPr>
            <a:picLocks noChangeAspect="1"/>
          </p:cNvPicPr>
          <p:nvPr/>
        </p:nvPicPr>
        <p:blipFill>
          <a:blip r:embed="rId2"/>
          <a:stretch>
            <a:fillRect/>
          </a:stretch>
        </p:blipFill>
        <p:spPr>
          <a:xfrm>
            <a:off x="177642" y="0"/>
            <a:ext cx="8788716" cy="5143500"/>
          </a:xfrm>
          <a:prstGeom prst="rect">
            <a:avLst/>
          </a:prstGeom>
        </p:spPr>
      </p:pic>
      <p:cxnSp>
        <p:nvCxnSpPr>
          <p:cNvPr id="8" name="Straight Connector 7">
            <a:extLst>
              <a:ext uri="{FF2B5EF4-FFF2-40B4-BE49-F238E27FC236}">
                <a16:creationId xmlns:a16="http://schemas.microsoft.com/office/drawing/2014/main" id="{A2DDB6B4-0C0B-9BBA-E514-005C7FA4A592}"/>
              </a:ext>
            </a:extLst>
          </p:cNvPr>
          <p:cNvCxnSpPr/>
          <p:nvPr/>
        </p:nvCxnSpPr>
        <p:spPr>
          <a:xfrm>
            <a:off x="5292969" y="474785"/>
            <a:ext cx="51874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DB9FE11C-D664-304F-A590-2E160D54B4B7}"/>
              </a:ext>
            </a:extLst>
          </p:cNvPr>
          <p:cNvCxnSpPr/>
          <p:nvPr/>
        </p:nvCxnSpPr>
        <p:spPr>
          <a:xfrm flipH="1" flipV="1">
            <a:off x="5688623" y="548878"/>
            <a:ext cx="975946" cy="5889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BDEEB5AB-51F7-FA6E-111B-7B71C60D6B0F}"/>
              </a:ext>
            </a:extLst>
          </p:cNvPr>
          <p:cNvCxnSpPr/>
          <p:nvPr/>
        </p:nvCxnSpPr>
        <p:spPr>
          <a:xfrm flipH="1">
            <a:off x="3429000" y="1137851"/>
            <a:ext cx="3235569" cy="345677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CDBF7EA7-C74F-C6E1-1195-19A6CDA58D0B}"/>
              </a:ext>
            </a:extLst>
          </p:cNvPr>
          <p:cNvSpPr txBox="1"/>
          <p:nvPr/>
        </p:nvSpPr>
        <p:spPr>
          <a:xfrm>
            <a:off x="6664568" y="808892"/>
            <a:ext cx="1885847" cy="646331"/>
          </a:xfrm>
          <a:prstGeom prst="rect">
            <a:avLst/>
          </a:prstGeom>
          <a:noFill/>
        </p:spPr>
        <p:txBody>
          <a:bodyPr wrap="square" rtlCol="0">
            <a:spAutoFit/>
          </a:bodyPr>
          <a:lstStyle/>
          <a:p>
            <a:r>
              <a:rPr lang="nb-NO" dirty="0"/>
              <a:t>Kritisk forkastnings verdi</a:t>
            </a:r>
          </a:p>
        </p:txBody>
      </p:sp>
    </p:spTree>
    <p:extLst>
      <p:ext uri="{BB962C8B-B14F-4D97-AF65-F5344CB8AC3E}">
        <p14:creationId xmlns:p14="http://schemas.microsoft.com/office/powerpoint/2010/main" val="407470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73C3-E4AD-5DE4-006F-A0DD2DC883E7}"/>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3FF26A37-9C42-2732-0F6A-B0593014F7C6}"/>
              </a:ext>
            </a:extLst>
          </p:cNvPr>
          <p:cNvSpPr>
            <a:spLocks noGrp="1"/>
          </p:cNvSpPr>
          <p:nvPr>
            <p:ph idx="1"/>
          </p:nvPr>
        </p:nvSpPr>
        <p:spPr/>
        <p:txBody>
          <a:bodyPr/>
          <a:lstStyle/>
          <a:p>
            <a:endParaRPr lang="nb-NO"/>
          </a:p>
        </p:txBody>
      </p:sp>
      <p:sp>
        <p:nvSpPr>
          <p:cNvPr id="4" name="AutoShape 2">
            <a:extLst>
              <a:ext uri="{FF2B5EF4-FFF2-40B4-BE49-F238E27FC236}">
                <a16:creationId xmlns:a16="http://schemas.microsoft.com/office/drawing/2014/main" id="{581E5155-F26F-8C66-A8FB-57756580B67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6" name="Picture 5">
            <a:extLst>
              <a:ext uri="{FF2B5EF4-FFF2-40B4-BE49-F238E27FC236}">
                <a16:creationId xmlns:a16="http://schemas.microsoft.com/office/drawing/2014/main" id="{80A4DC2D-E649-1D61-E238-E8FFD239F1D0}"/>
              </a:ext>
            </a:extLst>
          </p:cNvPr>
          <p:cNvPicPr>
            <a:picLocks noChangeAspect="1"/>
          </p:cNvPicPr>
          <p:nvPr/>
        </p:nvPicPr>
        <p:blipFill>
          <a:blip r:embed="rId2"/>
          <a:stretch>
            <a:fillRect/>
          </a:stretch>
        </p:blipFill>
        <p:spPr>
          <a:xfrm>
            <a:off x="177642" y="0"/>
            <a:ext cx="8788716" cy="5143500"/>
          </a:xfrm>
          <a:prstGeom prst="rect">
            <a:avLst/>
          </a:prstGeom>
        </p:spPr>
      </p:pic>
    </p:spTree>
    <p:extLst>
      <p:ext uri="{BB962C8B-B14F-4D97-AF65-F5344CB8AC3E}">
        <p14:creationId xmlns:p14="http://schemas.microsoft.com/office/powerpoint/2010/main" val="214440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980-9DD1-3336-5F94-02F7AF6725B6}"/>
              </a:ext>
            </a:extLst>
          </p:cNvPr>
          <p:cNvSpPr>
            <a:spLocks noGrp="1"/>
          </p:cNvSpPr>
          <p:nvPr>
            <p:ph type="title"/>
          </p:nvPr>
        </p:nvSpPr>
        <p:spPr/>
        <p:txBody>
          <a:bodyPr/>
          <a:lstStyle/>
          <a:p>
            <a:r>
              <a:rPr lang="nb-NO" dirty="0" err="1"/>
              <a:t>Anova</a:t>
            </a:r>
            <a:r>
              <a:rPr lang="nb-NO" dirty="0"/>
              <a:t> analyse</a:t>
            </a:r>
          </a:p>
        </p:txBody>
      </p:sp>
      <p:sp>
        <p:nvSpPr>
          <p:cNvPr id="3" name="Content Placeholder 2">
            <a:extLst>
              <a:ext uri="{FF2B5EF4-FFF2-40B4-BE49-F238E27FC236}">
                <a16:creationId xmlns:a16="http://schemas.microsoft.com/office/drawing/2014/main" id="{EAACC2FF-1BF3-9C20-9829-E27C52E81EF2}"/>
              </a:ext>
            </a:extLst>
          </p:cNvPr>
          <p:cNvSpPr>
            <a:spLocks noGrp="1"/>
          </p:cNvSpPr>
          <p:nvPr>
            <p:ph idx="1"/>
          </p:nvPr>
        </p:nvSpPr>
        <p:spPr/>
        <p:txBody>
          <a:bodyPr/>
          <a:lstStyle/>
          <a:p>
            <a:r>
              <a:rPr lang="nb-NO" dirty="0" err="1"/>
              <a:t>Anova</a:t>
            </a:r>
            <a:r>
              <a:rPr lang="nb-NO" dirty="0"/>
              <a:t> analyse ser om noen kategorier er forskjellig fra hverandre</a:t>
            </a:r>
          </a:p>
          <a:p>
            <a:r>
              <a:rPr lang="nb-NO" dirty="0"/>
              <a:t>Vi bruker </a:t>
            </a:r>
            <a:r>
              <a:rPr lang="nb-NO" dirty="0" err="1"/>
              <a:t>anova</a:t>
            </a:r>
            <a:r>
              <a:rPr lang="nb-NO" dirty="0"/>
              <a:t> når vi har:</a:t>
            </a:r>
          </a:p>
          <a:p>
            <a:pPr lvl="1"/>
            <a:r>
              <a:rPr lang="nb-NO" dirty="0"/>
              <a:t>en kategorisk variable,</a:t>
            </a:r>
          </a:p>
          <a:p>
            <a:pPr lvl="1"/>
            <a:r>
              <a:rPr lang="nb-NO" dirty="0"/>
              <a:t>en kontinuerlig variabel </a:t>
            </a:r>
          </a:p>
          <a:p>
            <a:r>
              <a:rPr lang="nb-NO" dirty="0"/>
              <a:t>Fra shipping data settet, er det forskjell i kostnader fra de forskjellige shipping selskapene?</a:t>
            </a:r>
          </a:p>
          <a:p>
            <a:endParaRPr lang="nb-NO" dirty="0"/>
          </a:p>
          <a:p>
            <a:r>
              <a:rPr lang="nb-NO" dirty="0"/>
              <a:t>Men vi vet ikke hvor forskjellen ligger mellom gruppene</a:t>
            </a:r>
          </a:p>
          <a:p>
            <a:pPr lvl="1"/>
            <a:r>
              <a:rPr lang="nb-NO" dirty="0"/>
              <a:t>For å fine ut dette kan vi bruke en </a:t>
            </a:r>
            <a:r>
              <a:rPr lang="nb-NO" dirty="0" err="1"/>
              <a:t>parivis</a:t>
            </a:r>
            <a:r>
              <a:rPr lang="nb-NO" dirty="0"/>
              <a:t> t test</a:t>
            </a:r>
          </a:p>
        </p:txBody>
      </p:sp>
    </p:spTree>
    <p:extLst>
      <p:ext uri="{BB962C8B-B14F-4D97-AF65-F5344CB8AC3E}">
        <p14:creationId xmlns:p14="http://schemas.microsoft.com/office/powerpoint/2010/main" val="307004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980-9DD1-3336-5F94-02F7AF6725B6}"/>
              </a:ext>
            </a:extLst>
          </p:cNvPr>
          <p:cNvSpPr>
            <a:spLocks noGrp="1"/>
          </p:cNvSpPr>
          <p:nvPr>
            <p:ph type="title"/>
          </p:nvPr>
        </p:nvSpPr>
        <p:spPr/>
        <p:txBody>
          <a:bodyPr/>
          <a:lstStyle/>
          <a:p>
            <a:r>
              <a:rPr lang="nb-NO" dirty="0" err="1"/>
              <a:t>Anova</a:t>
            </a:r>
            <a:r>
              <a:rPr lang="nb-NO" dirty="0"/>
              <a:t> analyse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ACC2FF-1BF3-9C20-9829-E27C52E81EF2}"/>
                  </a:ext>
                </a:extLst>
              </p:cNvPr>
              <p:cNvSpPr>
                <a:spLocks noGrp="1"/>
              </p:cNvSpPr>
              <p:nvPr>
                <p:ph idx="1"/>
              </p:nvPr>
            </p:nvSpPr>
            <p:spPr/>
            <p:txBody>
              <a:bodyPr/>
              <a:lstStyle/>
              <a:p>
                <a:r>
                  <a:rPr lang="nb-NO" dirty="0"/>
                  <a:t>Fra shipping data settet, er det forskjell i kostnader fra de forskjellige shipping selskapene?</a:t>
                </a:r>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r>
                        <a:rPr lang="nb-NO" b="0" i="1" smtClean="0">
                          <a:latin typeface="Cambria Math" panose="02040503050406030204" pitchFamily="18" charset="0"/>
                        </a:rPr>
                        <m:t>:</m:t>
                      </m:r>
                      <m:r>
                        <a:rPr lang="en-GB" b="0" i="1" smtClean="0">
                          <a:latin typeface="Cambria Math" panose="02040503050406030204" pitchFamily="18" charset="0"/>
                        </a:rPr>
                        <m:t>𝐼𝑛𝑔𝑒𝑛</m:t>
                      </m:r>
                      <m:r>
                        <a:rPr lang="en-GB" b="0" i="1" smtClean="0">
                          <a:latin typeface="Cambria Math" panose="02040503050406030204" pitchFamily="18" charset="0"/>
                        </a:rPr>
                        <m:t> </m:t>
                      </m:r>
                      <m:r>
                        <a:rPr lang="en-GB" b="0" i="1" smtClean="0">
                          <a:latin typeface="Cambria Math" panose="02040503050406030204" pitchFamily="18" charset="0"/>
                        </a:rPr>
                        <m:t>𝑓𝑜𝑟𝑠𝑘𝑗𝑒𝑙𝑙</m:t>
                      </m:r>
                      <m:r>
                        <a:rPr lang="en-GB" b="0" i="1" smtClean="0">
                          <a:latin typeface="Cambria Math" panose="02040503050406030204" pitchFamily="18" charset="0"/>
                        </a:rPr>
                        <m:t> </m:t>
                      </m:r>
                      <m:r>
                        <a:rPr lang="en-GB" b="0" i="1" smtClean="0">
                          <a:latin typeface="Cambria Math" panose="02040503050406030204" pitchFamily="18" charset="0"/>
                        </a:rPr>
                        <m:t>𝑚𝑒𝑙𝑙𝑜𝑚</m:t>
                      </m:r>
                      <m:r>
                        <a:rPr lang="en-GB" b="0" i="1" smtClean="0">
                          <a:latin typeface="Cambria Math" panose="02040503050406030204" pitchFamily="18" charset="0"/>
                        </a:rPr>
                        <m:t> </m:t>
                      </m:r>
                      <m:r>
                        <a:rPr lang="en-GB" b="0" i="1" smtClean="0">
                          <a:latin typeface="Cambria Math" panose="02040503050406030204" pitchFamily="18" charset="0"/>
                        </a:rPr>
                        <m:t>𝑛𝑜𝑒𝑛</m:t>
                      </m:r>
                      <m:r>
                        <a:rPr lang="en-GB" b="0" i="1" smtClean="0">
                          <a:latin typeface="Cambria Math" panose="02040503050406030204" pitchFamily="18" charset="0"/>
                        </a:rPr>
                        <m:t> </m:t>
                      </m:r>
                      <m:r>
                        <a:rPr lang="en-GB" b="0" i="1" smtClean="0">
                          <a:latin typeface="Cambria Math" panose="02040503050406030204" pitchFamily="18" charset="0"/>
                        </a:rPr>
                        <m:t>𝑔𝑟𝑢𝑝𝑝𝑒𝑟</m:t>
                      </m:r>
                    </m:oMath>
                  </m:oMathPara>
                </a14:m>
                <a:endParaRPr lang="nb-NO" dirty="0"/>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1</m:t>
                          </m:r>
                        </m:sub>
                      </m:sSub>
                      <m:r>
                        <a:rPr lang="nb-NO" b="0" i="1" smtClean="0">
                          <a:latin typeface="Cambria Math" panose="02040503050406030204" pitchFamily="18" charset="0"/>
                        </a:rPr>
                        <m:t>:</m:t>
                      </m:r>
                      <m:r>
                        <a:rPr lang="en-GB" b="0" i="1" smtClean="0">
                          <a:latin typeface="Cambria Math" panose="02040503050406030204" pitchFamily="18" charset="0"/>
                        </a:rPr>
                        <m:t>𝐹𝑜𝑟𝑠𝑘𝑗𝑒𝑙𝑙</m:t>
                      </m:r>
                      <m:r>
                        <a:rPr lang="en-GB" b="0" i="1" smtClean="0">
                          <a:latin typeface="Cambria Math" panose="02040503050406030204" pitchFamily="18" charset="0"/>
                        </a:rPr>
                        <m:t> </m:t>
                      </m:r>
                      <m:r>
                        <a:rPr lang="en-GB" b="0" i="1" smtClean="0">
                          <a:latin typeface="Cambria Math" panose="02040503050406030204" pitchFamily="18" charset="0"/>
                        </a:rPr>
                        <m:t>𝑚𝑒𝑙𝑙𝑜𝑚</m:t>
                      </m:r>
                      <m:r>
                        <a:rPr lang="en-GB" b="0" i="1" smtClean="0">
                          <a:latin typeface="Cambria Math" panose="02040503050406030204" pitchFamily="18" charset="0"/>
                        </a:rPr>
                        <m:t> </m:t>
                      </m:r>
                      <m:r>
                        <a:rPr lang="en-GB" b="0" i="1" smtClean="0">
                          <a:latin typeface="Cambria Math" panose="02040503050406030204" pitchFamily="18" charset="0"/>
                        </a:rPr>
                        <m:t>𝑚𝑖𝑛𝑠𝑡</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𝑔𝑟𝑢𝑝𝑝𝑒𝑟</m:t>
                      </m:r>
                    </m:oMath>
                  </m:oMathPara>
                </a14:m>
                <a:endParaRPr lang="nb-NO" dirty="0"/>
              </a:p>
            </p:txBody>
          </p:sp>
        </mc:Choice>
        <mc:Fallback>
          <p:sp>
            <p:nvSpPr>
              <p:cNvPr id="3" name="Content Placeholder 2">
                <a:extLst>
                  <a:ext uri="{FF2B5EF4-FFF2-40B4-BE49-F238E27FC236}">
                    <a16:creationId xmlns:a16="http://schemas.microsoft.com/office/drawing/2014/main" id="{EAACC2FF-1BF3-9C20-9829-E27C52E81EF2}"/>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15941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FC2FA10A-47E2-3519-1BAE-932BD88001EA}"/>
              </a:ext>
            </a:extLst>
          </p:cNvPr>
          <p:cNvPicPr>
            <a:picLocks noChangeAspect="1"/>
          </p:cNvPicPr>
          <p:nvPr/>
        </p:nvPicPr>
        <p:blipFill>
          <a:blip r:embed="rId2"/>
          <a:stretch>
            <a:fillRect/>
          </a:stretch>
        </p:blipFill>
        <p:spPr>
          <a:xfrm>
            <a:off x="4655820" y="1221671"/>
            <a:ext cx="4498160" cy="3205311"/>
          </a:xfrm>
          <a:prstGeom prst="rect">
            <a:avLst/>
          </a:prstGeom>
        </p:spPr>
      </p:pic>
      <p:sp>
        <p:nvSpPr>
          <p:cNvPr id="2" name="Tittel 1">
            <a:extLst>
              <a:ext uri="{FF2B5EF4-FFF2-40B4-BE49-F238E27FC236}">
                <a16:creationId xmlns:a16="http://schemas.microsoft.com/office/drawing/2014/main" id="{DF478095-9AF1-5537-836C-FEEB01C0E738}"/>
              </a:ext>
            </a:extLst>
          </p:cNvPr>
          <p:cNvSpPr>
            <a:spLocks noGrp="1"/>
          </p:cNvSpPr>
          <p:nvPr>
            <p:ph type="title"/>
          </p:nvPr>
        </p:nvSpPr>
        <p:spPr/>
        <p:txBody>
          <a:bodyPr/>
          <a:lstStyle/>
          <a:p>
            <a:r>
              <a:rPr lang="nb-NO" dirty="0" err="1"/>
              <a:t>Anova</a:t>
            </a:r>
            <a:r>
              <a:rPr lang="nb-NO" dirty="0"/>
              <a:t> av shipping metode og kostnad </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B93A19BC-16C9-13BB-551D-1FF56E899BD1}"/>
                  </a:ext>
                </a:extLst>
              </p:cNvPr>
              <p:cNvSpPr>
                <a:spLocks noGrp="1"/>
              </p:cNvSpPr>
              <p:nvPr>
                <p:ph idx="1"/>
              </p:nvPr>
            </p:nvSpPr>
            <p:spPr>
              <a:xfrm>
                <a:off x="670300" y="1313387"/>
                <a:ext cx="3985520" cy="3281235"/>
              </a:xfrm>
            </p:spPr>
            <p:txBody>
              <a:bodyPr/>
              <a:lstStyle/>
              <a:p>
                <a:r>
                  <a:rPr lang="nb-NO" dirty="0"/>
                  <a:t>Ser det ut til å være noe forskjell?</a:t>
                </a:r>
              </a:p>
              <a:p>
                <a:r>
                  <a:rPr lang="nb-NO" dirty="0"/>
                  <a:t>Vi kan kjøre en </a:t>
                </a:r>
                <a:r>
                  <a:rPr lang="nb-NO" dirty="0" err="1"/>
                  <a:t>avnova</a:t>
                </a:r>
                <a:r>
                  <a:rPr lang="nb-NO" dirty="0"/>
                  <a:t> analyse for å se om det er noen av gruppene er forskjellig fra noen andre.</a:t>
                </a:r>
              </a:p>
              <a:p>
                <a:r>
                  <a:rPr lang="nb-NO" dirty="0"/>
                  <a:t>Vi setter signifikans nivå for vår test: </a:t>
                </a:r>
                <a14:m>
                  <m:oMath xmlns:m="http://schemas.openxmlformats.org/officeDocument/2006/math">
                    <m:r>
                      <a:rPr lang="nb-NO"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=0.05</m:t>
                    </m:r>
                  </m:oMath>
                </a14:m>
                <a:endParaRPr lang="nb-NO" dirty="0"/>
              </a:p>
              <a:p>
                <a:pPr lvl="1"/>
                <a:endParaRPr lang="nb-NO" dirty="0"/>
              </a:p>
            </p:txBody>
          </p:sp>
        </mc:Choice>
        <mc:Fallback xmlns="">
          <p:sp>
            <p:nvSpPr>
              <p:cNvPr id="3" name="Plassholder for innhold 2">
                <a:extLst>
                  <a:ext uri="{FF2B5EF4-FFF2-40B4-BE49-F238E27FC236}">
                    <a16:creationId xmlns:a16="http://schemas.microsoft.com/office/drawing/2014/main" id="{B93A19BC-16C9-13BB-551D-1FF56E899BD1}"/>
                  </a:ext>
                </a:extLst>
              </p:cNvPr>
              <p:cNvSpPr>
                <a:spLocks noGrp="1" noRot="1" noChangeAspect="1" noMove="1" noResize="1" noEditPoints="1" noAdjustHandles="1" noChangeArrowheads="1" noChangeShapeType="1" noTextEdit="1"/>
              </p:cNvSpPr>
              <p:nvPr>
                <p:ph idx="1"/>
              </p:nvPr>
            </p:nvSpPr>
            <p:spPr>
              <a:xfrm>
                <a:off x="670300" y="1313387"/>
                <a:ext cx="3985520" cy="3281235"/>
              </a:xfrm>
              <a:blipFill>
                <a:blip r:embed="rId3"/>
                <a:stretch>
                  <a:fillRect l="-1070" t="-928" r="-153"/>
                </a:stretch>
              </a:blipFill>
            </p:spPr>
            <p:txBody>
              <a:bodyPr/>
              <a:lstStyle/>
              <a:p>
                <a:r>
                  <a:rPr lang="nb-NO">
                    <a:noFill/>
                  </a:rPr>
                  <a:t> </a:t>
                </a:r>
              </a:p>
            </p:txBody>
          </p:sp>
        </mc:Fallback>
      </mc:AlternateContent>
    </p:spTree>
    <p:extLst>
      <p:ext uri="{BB962C8B-B14F-4D97-AF65-F5344CB8AC3E}">
        <p14:creationId xmlns:p14="http://schemas.microsoft.com/office/powerpoint/2010/main" val="707921188"/>
      </p:ext>
    </p:extLst>
  </p:cSld>
  <p:clrMapOvr>
    <a:masterClrMapping/>
  </p:clrMapOvr>
</p:sld>
</file>

<file path=ppt/theme/theme1.xml><?xml version="1.0" encoding="utf-8"?>
<a:theme xmlns:a="http://schemas.openxmlformats.org/drawingml/2006/main" name="Uit mal">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it mal" id="{707F85A6-E5E7-4983-A888-CC6FE2582A5D}" vid="{B8D8FFD5-5564-4FD2-95B6-F046BC23ED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5506</TotalTime>
  <Words>1000</Words>
  <Application>Microsoft Office PowerPoint</Application>
  <PresentationFormat>On-screen Show (16:9)</PresentationFormat>
  <Paragraphs>166</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Open Sans</vt:lpstr>
      <vt:lpstr>Uit mal</vt:lpstr>
      <vt:lpstr>Sok-2009 Forelesning 5 Hypotesetesting del 2</vt:lpstr>
      <vt:lpstr>Hypotese testing</vt:lpstr>
      <vt:lpstr>T-test to typer</vt:lpstr>
      <vt:lpstr>Kritisk forkastnings verdi/området</vt:lpstr>
      <vt:lpstr>PowerPoint Presentation</vt:lpstr>
      <vt:lpstr>PowerPoint Presentation</vt:lpstr>
      <vt:lpstr>Anova analyse</vt:lpstr>
      <vt:lpstr>Anova analyse</vt:lpstr>
      <vt:lpstr>Anova av shipping metode og kostnad </vt:lpstr>
      <vt:lpstr>Output fra anova  </vt:lpstr>
      <vt:lpstr>Parivis t test</vt:lpstr>
      <vt:lpstr>Parivis t test</vt:lpstr>
      <vt:lpstr>Viktig eksempel men mange kategorier</vt:lpstr>
      <vt:lpstr>Hva finner vi?</vt:lpstr>
      <vt:lpstr>Testing av flere variabler</vt:lpstr>
      <vt:lpstr>Proposjons test / andelstest</vt:lpstr>
      <vt:lpstr>Tre typer tester</vt:lpstr>
      <vt:lpstr>Kjikvadrattest</vt:lpstr>
      <vt:lpstr>Kjikvadrattest</vt:lpstr>
      <vt:lpstr>Kjikvadrattest</vt:lpstr>
      <vt:lpstr>Hvor mange obs trenger man?</vt:lpstr>
      <vt:lpstr>One test to rule them all One test to bind them  One test to bring them all into p-hacking bind them</vt:lpstr>
      <vt:lpstr>Ikke parametrisk testing</vt:lpstr>
    </vt:vector>
  </TitlesOfParts>
  <Company>UiT Norges arktiske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Bed-1007</dc:title>
  <dc:creator>Eirik Eriksen Heen</dc:creator>
  <cp:lastModifiedBy>Eirik Eriksen Heen</cp:lastModifiedBy>
  <cp:revision>92</cp:revision>
  <cp:lastPrinted>2020-10-16T09:50:27Z</cp:lastPrinted>
  <dcterms:created xsi:type="dcterms:W3CDTF">2018-08-14T07:23:28Z</dcterms:created>
  <dcterms:modified xsi:type="dcterms:W3CDTF">2022-09-19T07:56:54Z</dcterms:modified>
</cp:coreProperties>
</file>