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0"/>
  </p:notesMasterIdLst>
  <p:sldIdLst>
    <p:sldId id="258" r:id="rId2"/>
    <p:sldId id="495" r:id="rId3"/>
    <p:sldId id="347" r:id="rId4"/>
    <p:sldId id="387" r:id="rId5"/>
    <p:sldId id="492" r:id="rId6"/>
    <p:sldId id="500" r:id="rId7"/>
    <p:sldId id="501" r:id="rId8"/>
    <p:sldId id="494" r:id="rId9"/>
    <p:sldId id="506" r:id="rId10"/>
    <p:sldId id="507" r:id="rId11"/>
    <p:sldId id="336" r:id="rId12"/>
    <p:sldId id="337" r:id="rId13"/>
    <p:sldId id="503" r:id="rId14"/>
    <p:sldId id="504" r:id="rId15"/>
    <p:sldId id="505" r:id="rId16"/>
    <p:sldId id="499" r:id="rId17"/>
    <p:sldId id="508" r:id="rId18"/>
    <p:sldId id="509" r:id="rId19"/>
  </p:sldIdLst>
  <p:sldSz cx="9144000" cy="5143500" type="screen16x9"/>
  <p:notesSz cx="6805613" cy="99441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1F4A8-377F-4BC0-B74C-E3338782E9D8}" v="29" dt="2022-09-08T05:06:20.984"/>
    <p1510:client id="{45314F40-DF14-4229-853A-D3F4B4B6B3CA}" v="52" dt="2022-09-08T07:12:38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99" autoAdjust="0"/>
  </p:normalViewPr>
  <p:slideViewPr>
    <p:cSldViewPr snapToGrid="0" snapToObjects="1">
      <p:cViewPr varScale="1">
        <p:scale>
          <a:sx n="141" d="100"/>
          <a:sy n="141" d="100"/>
        </p:scale>
        <p:origin x="144" y="792"/>
      </p:cViewPr>
      <p:guideLst>
        <p:guide orient="horz" pos="2899"/>
        <p:guide pos="4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45314F40-DF14-4229-853A-D3F4B4B6B3CA}"/>
    <pc:docChg chg="undo custSel addSld delSld modSld">
      <pc:chgData name="Eirik Eriksen Heen" userId="3e804305-1c07-417a-9ea8-d913585be88f" providerId="ADAL" clId="{45314F40-DF14-4229-853A-D3F4B4B6B3CA}" dt="2022-09-08T07:41:12.932" v="992" actId="313"/>
      <pc:docMkLst>
        <pc:docMk/>
      </pc:docMkLst>
      <pc:sldChg chg="modSp add del mod">
        <pc:chgData name="Eirik Eriksen Heen" userId="3e804305-1c07-417a-9ea8-d913585be88f" providerId="ADAL" clId="{45314F40-DF14-4229-853A-D3F4B4B6B3CA}" dt="2022-09-08T06:57:55.848" v="476" actId="2696"/>
        <pc:sldMkLst>
          <pc:docMk/>
          <pc:sldMk cId="1907351544" sldId="336"/>
        </pc:sldMkLst>
        <pc:spChg chg="mod">
          <ac:chgData name="Eirik Eriksen Heen" userId="3e804305-1c07-417a-9ea8-d913585be88f" providerId="ADAL" clId="{45314F40-DF14-4229-853A-D3F4B4B6B3CA}" dt="2022-09-08T06:56:37.652" v="471" actId="27636"/>
          <ac:spMkLst>
            <pc:docMk/>
            <pc:sldMk cId="1907351544" sldId="336"/>
            <ac:spMk id="3" creationId="{00000000-0000-0000-0000-000000000000}"/>
          </ac:spMkLst>
        </pc:spChg>
      </pc:sldChg>
      <pc:sldChg chg="add">
        <pc:chgData name="Eirik Eriksen Heen" userId="3e804305-1c07-417a-9ea8-d913585be88f" providerId="ADAL" clId="{45314F40-DF14-4229-853A-D3F4B4B6B3CA}" dt="2022-09-08T06:57:59.800" v="477"/>
        <pc:sldMkLst>
          <pc:docMk/>
          <pc:sldMk cId="2502481138" sldId="336"/>
        </pc:sldMkLst>
      </pc:sldChg>
      <pc:sldChg chg="add">
        <pc:chgData name="Eirik Eriksen Heen" userId="3e804305-1c07-417a-9ea8-d913585be88f" providerId="ADAL" clId="{45314F40-DF14-4229-853A-D3F4B4B6B3CA}" dt="2022-09-08T06:57:59.800" v="477"/>
        <pc:sldMkLst>
          <pc:docMk/>
          <pc:sldMk cId="564634901" sldId="337"/>
        </pc:sldMkLst>
      </pc:sldChg>
      <pc:sldChg chg="delSp modSp add del mod">
        <pc:chgData name="Eirik Eriksen Heen" userId="3e804305-1c07-417a-9ea8-d913585be88f" providerId="ADAL" clId="{45314F40-DF14-4229-853A-D3F4B4B6B3CA}" dt="2022-09-08T06:57:55.848" v="476" actId="2696"/>
        <pc:sldMkLst>
          <pc:docMk/>
          <pc:sldMk cId="1783503230" sldId="337"/>
        </pc:sldMkLst>
        <pc:spChg chg="mod">
          <ac:chgData name="Eirik Eriksen Heen" userId="3e804305-1c07-417a-9ea8-d913585be88f" providerId="ADAL" clId="{45314F40-DF14-4229-853A-D3F4B4B6B3CA}" dt="2022-09-08T06:56:51.888" v="475" actId="27636"/>
          <ac:spMkLst>
            <pc:docMk/>
            <pc:sldMk cId="1783503230" sldId="337"/>
            <ac:spMk id="3" creationId="{00000000-0000-0000-0000-000000000000}"/>
          </ac:spMkLst>
        </pc:spChg>
        <pc:inkChg chg="del">
          <ac:chgData name="Eirik Eriksen Heen" userId="3e804305-1c07-417a-9ea8-d913585be88f" providerId="ADAL" clId="{45314F40-DF14-4229-853A-D3F4B4B6B3CA}" dt="2022-09-08T06:56:43.198" v="473" actId="478"/>
          <ac:inkMkLst>
            <pc:docMk/>
            <pc:sldMk cId="1783503230" sldId="337"/>
            <ac:inkMk id="5" creationId="{00000000-0000-0000-0000-000000000000}"/>
          </ac:inkMkLst>
        </pc:inkChg>
      </pc:sldChg>
      <pc:sldChg chg="del">
        <pc:chgData name="Eirik Eriksen Heen" userId="3e804305-1c07-417a-9ea8-d913585be88f" providerId="ADAL" clId="{45314F40-DF14-4229-853A-D3F4B4B6B3CA}" dt="2022-09-08T07:34:41.291" v="592" actId="47"/>
        <pc:sldMkLst>
          <pc:docMk/>
          <pc:sldMk cId="2085044667" sldId="498"/>
        </pc:sldMkLst>
      </pc:sldChg>
      <pc:sldChg chg="addSp modSp">
        <pc:chgData name="Eirik Eriksen Heen" userId="3e804305-1c07-417a-9ea8-d913585be88f" providerId="ADAL" clId="{45314F40-DF14-4229-853A-D3F4B4B6B3CA}" dt="2022-09-08T06:47:05.846" v="5" actId="1076"/>
        <pc:sldMkLst>
          <pc:docMk/>
          <pc:sldMk cId="54321029" sldId="504"/>
        </pc:sldMkLst>
        <pc:spChg chg="mod">
          <ac:chgData name="Eirik Eriksen Heen" userId="3e804305-1c07-417a-9ea8-d913585be88f" providerId="ADAL" clId="{45314F40-DF14-4229-853A-D3F4B4B6B3CA}" dt="2022-09-08T06:46:35.182" v="2" actId="1076"/>
          <ac:spMkLst>
            <pc:docMk/>
            <pc:sldMk cId="54321029" sldId="504"/>
            <ac:spMk id="2" creationId="{FEC01ED6-A48F-2DD8-2AC5-346C22CE2AE2}"/>
          </ac:spMkLst>
        </pc:spChg>
        <pc:picChg chg="add mod">
          <ac:chgData name="Eirik Eriksen Heen" userId="3e804305-1c07-417a-9ea8-d913585be88f" providerId="ADAL" clId="{45314F40-DF14-4229-853A-D3F4B4B6B3CA}" dt="2022-09-08T06:47:05.846" v="5" actId="1076"/>
          <ac:picMkLst>
            <pc:docMk/>
            <pc:sldMk cId="54321029" sldId="504"/>
            <ac:picMk id="1026" creationId="{3A9F4433-0C6C-5BC0-F7B1-781802446CC0}"/>
          </ac:picMkLst>
        </pc:picChg>
      </pc:sldChg>
      <pc:sldChg chg="modSp mod">
        <pc:chgData name="Eirik Eriksen Heen" userId="3e804305-1c07-417a-9ea8-d913585be88f" providerId="ADAL" clId="{45314F40-DF14-4229-853A-D3F4B4B6B3CA}" dt="2022-09-08T06:51:45.231" v="469" actId="20577"/>
        <pc:sldMkLst>
          <pc:docMk/>
          <pc:sldMk cId="1164804958" sldId="505"/>
        </pc:sldMkLst>
        <pc:spChg chg="mod">
          <ac:chgData name="Eirik Eriksen Heen" userId="3e804305-1c07-417a-9ea8-d913585be88f" providerId="ADAL" clId="{45314F40-DF14-4229-853A-D3F4B4B6B3CA}" dt="2022-09-08T06:51:45.231" v="469" actId="20577"/>
          <ac:spMkLst>
            <pc:docMk/>
            <pc:sldMk cId="1164804958" sldId="505"/>
            <ac:spMk id="3" creationId="{A9388766-E7A5-D7DE-AB8E-AEA65BEDF86C}"/>
          </ac:spMkLst>
        </pc:spChg>
      </pc:sldChg>
      <pc:sldChg chg="new del">
        <pc:chgData name="Eirik Eriksen Heen" userId="3e804305-1c07-417a-9ea8-d913585be88f" providerId="ADAL" clId="{45314F40-DF14-4229-853A-D3F4B4B6B3CA}" dt="2022-09-08T07:08:41.604" v="479" actId="47"/>
        <pc:sldMkLst>
          <pc:docMk/>
          <pc:sldMk cId="2852060100" sldId="506"/>
        </pc:sldMkLst>
      </pc:sldChg>
      <pc:sldChg chg="addSp delSp modSp new mod">
        <pc:chgData name="Eirik Eriksen Heen" userId="3e804305-1c07-417a-9ea8-d913585be88f" providerId="ADAL" clId="{45314F40-DF14-4229-853A-D3F4B4B6B3CA}" dt="2022-09-08T07:10:38.897" v="506" actId="1076"/>
        <pc:sldMkLst>
          <pc:docMk/>
          <pc:sldMk cId="3276439136" sldId="506"/>
        </pc:sldMkLst>
        <pc:spChg chg="mod">
          <ac:chgData name="Eirik Eriksen Heen" userId="3e804305-1c07-417a-9ea8-d913585be88f" providerId="ADAL" clId="{45314F40-DF14-4229-853A-D3F4B4B6B3CA}" dt="2022-09-08T07:08:51.317" v="499" actId="20577"/>
          <ac:spMkLst>
            <pc:docMk/>
            <pc:sldMk cId="3276439136" sldId="506"/>
            <ac:spMk id="2" creationId="{EC19E560-7BE3-68C3-99E5-53673717444F}"/>
          </ac:spMkLst>
        </pc:spChg>
        <pc:picChg chg="add del mod">
          <ac:chgData name="Eirik Eriksen Heen" userId="3e804305-1c07-417a-9ea8-d913585be88f" providerId="ADAL" clId="{45314F40-DF14-4229-853A-D3F4B4B6B3CA}" dt="2022-09-08T07:10:31.752" v="503" actId="478"/>
          <ac:picMkLst>
            <pc:docMk/>
            <pc:sldMk cId="3276439136" sldId="506"/>
            <ac:picMk id="5" creationId="{56D45B65-59B0-7672-EC11-48B9FFB16149}"/>
          </ac:picMkLst>
        </pc:picChg>
        <pc:picChg chg="add mod">
          <ac:chgData name="Eirik Eriksen Heen" userId="3e804305-1c07-417a-9ea8-d913585be88f" providerId="ADAL" clId="{45314F40-DF14-4229-853A-D3F4B4B6B3CA}" dt="2022-09-08T07:10:38.897" v="506" actId="1076"/>
          <ac:picMkLst>
            <pc:docMk/>
            <pc:sldMk cId="3276439136" sldId="506"/>
            <ac:picMk id="7" creationId="{53D18A1A-68A8-0972-A06F-8AAF803DC5F3}"/>
          </ac:picMkLst>
        </pc:picChg>
      </pc:sldChg>
      <pc:sldChg chg="addSp delSp modSp new mod">
        <pc:chgData name="Eirik Eriksen Heen" userId="3e804305-1c07-417a-9ea8-d913585be88f" providerId="ADAL" clId="{45314F40-DF14-4229-853A-D3F4B4B6B3CA}" dt="2022-09-08T07:24:43.615" v="591" actId="20577"/>
        <pc:sldMkLst>
          <pc:docMk/>
          <pc:sldMk cId="808172847" sldId="507"/>
        </pc:sldMkLst>
        <pc:spChg chg="mod">
          <ac:chgData name="Eirik Eriksen Heen" userId="3e804305-1c07-417a-9ea8-d913585be88f" providerId="ADAL" clId="{45314F40-DF14-4229-853A-D3F4B4B6B3CA}" dt="2022-09-08T07:24:43.615" v="591" actId="20577"/>
          <ac:spMkLst>
            <pc:docMk/>
            <pc:sldMk cId="808172847" sldId="507"/>
            <ac:spMk id="2" creationId="{7E07EC51-84AB-CA83-814C-802AF86BD799}"/>
          </ac:spMkLst>
        </pc:spChg>
        <pc:spChg chg="add">
          <ac:chgData name="Eirik Eriksen Heen" userId="3e804305-1c07-417a-9ea8-d913585be88f" providerId="ADAL" clId="{45314F40-DF14-4229-853A-D3F4B4B6B3CA}" dt="2022-09-08T07:12:38.018" v="508"/>
          <ac:spMkLst>
            <pc:docMk/>
            <pc:sldMk cId="808172847" sldId="507"/>
            <ac:spMk id="4" creationId="{07BAD0E4-9D79-6579-45F1-2DE224A7E60D}"/>
          </ac:spMkLst>
        </pc:spChg>
        <pc:picChg chg="add del mod">
          <ac:chgData name="Eirik Eriksen Heen" userId="3e804305-1c07-417a-9ea8-d913585be88f" providerId="ADAL" clId="{45314F40-DF14-4229-853A-D3F4B4B6B3CA}" dt="2022-09-08T07:16:48.762" v="516" actId="478"/>
          <ac:picMkLst>
            <pc:docMk/>
            <pc:sldMk cId="808172847" sldId="507"/>
            <ac:picMk id="6" creationId="{EF2101A9-7AA1-F155-5297-D023FC6F49F8}"/>
          </ac:picMkLst>
        </pc:picChg>
        <pc:picChg chg="add del mod">
          <ac:chgData name="Eirik Eriksen Heen" userId="3e804305-1c07-417a-9ea8-d913585be88f" providerId="ADAL" clId="{45314F40-DF14-4229-853A-D3F4B4B6B3CA}" dt="2022-09-08T07:16:49.506" v="517" actId="478"/>
          <ac:picMkLst>
            <pc:docMk/>
            <pc:sldMk cId="808172847" sldId="507"/>
            <ac:picMk id="8" creationId="{3BF3705C-509D-35F4-E9D3-CEF22A493E2D}"/>
          </ac:picMkLst>
        </pc:picChg>
        <pc:picChg chg="add del mod">
          <ac:chgData name="Eirik Eriksen Heen" userId="3e804305-1c07-417a-9ea8-d913585be88f" providerId="ADAL" clId="{45314F40-DF14-4229-853A-D3F4B4B6B3CA}" dt="2022-09-08T07:22:43.294" v="562" actId="478"/>
          <ac:picMkLst>
            <pc:docMk/>
            <pc:sldMk cId="808172847" sldId="507"/>
            <ac:picMk id="10" creationId="{AA912067-8DD8-8BC2-A590-CEEC1238606D}"/>
          </ac:picMkLst>
        </pc:picChg>
        <pc:picChg chg="add del mod">
          <ac:chgData name="Eirik Eriksen Heen" userId="3e804305-1c07-417a-9ea8-d913585be88f" providerId="ADAL" clId="{45314F40-DF14-4229-853A-D3F4B4B6B3CA}" dt="2022-09-08T07:22:43.944" v="563" actId="478"/>
          <ac:picMkLst>
            <pc:docMk/>
            <pc:sldMk cId="808172847" sldId="507"/>
            <ac:picMk id="12" creationId="{BC6432F7-419B-D847-1C6B-64C945DCA02E}"/>
          </ac:picMkLst>
        </pc:picChg>
        <pc:picChg chg="add mod">
          <ac:chgData name="Eirik Eriksen Heen" userId="3e804305-1c07-417a-9ea8-d913585be88f" providerId="ADAL" clId="{45314F40-DF14-4229-853A-D3F4B4B6B3CA}" dt="2022-09-08T07:23:34.772" v="572" actId="1076"/>
          <ac:picMkLst>
            <pc:docMk/>
            <pc:sldMk cId="808172847" sldId="507"/>
            <ac:picMk id="14" creationId="{EEC7915D-536B-07FF-6DB9-BB4A2FA5FA1F}"/>
          </ac:picMkLst>
        </pc:picChg>
        <pc:picChg chg="add mod">
          <ac:chgData name="Eirik Eriksen Heen" userId="3e804305-1c07-417a-9ea8-d913585be88f" providerId="ADAL" clId="{45314F40-DF14-4229-853A-D3F4B4B6B3CA}" dt="2022-09-08T07:23:33.589" v="571" actId="1076"/>
          <ac:picMkLst>
            <pc:docMk/>
            <pc:sldMk cId="808172847" sldId="507"/>
            <ac:picMk id="16" creationId="{9B8D1EA8-F12E-7846-F514-A81D2581318D}"/>
          </ac:picMkLst>
        </pc:picChg>
      </pc:sldChg>
      <pc:sldChg chg="addSp delSp modSp new mod">
        <pc:chgData name="Eirik Eriksen Heen" userId="3e804305-1c07-417a-9ea8-d913585be88f" providerId="ADAL" clId="{45314F40-DF14-4229-853A-D3F4B4B6B3CA}" dt="2022-09-08T07:36:55.601" v="668" actId="20577"/>
        <pc:sldMkLst>
          <pc:docMk/>
          <pc:sldMk cId="3096971789" sldId="508"/>
        </pc:sldMkLst>
        <pc:spChg chg="mod">
          <ac:chgData name="Eirik Eriksen Heen" userId="3e804305-1c07-417a-9ea8-d913585be88f" providerId="ADAL" clId="{45314F40-DF14-4229-853A-D3F4B4B6B3CA}" dt="2022-09-08T07:35:30.490" v="642" actId="20577"/>
          <ac:spMkLst>
            <pc:docMk/>
            <pc:sldMk cId="3096971789" sldId="508"/>
            <ac:spMk id="2" creationId="{F9C62BD0-62A5-D9EF-5BEB-D265B71AA332}"/>
          </ac:spMkLst>
        </pc:spChg>
        <pc:spChg chg="add del mod">
          <ac:chgData name="Eirik Eriksen Heen" userId="3e804305-1c07-417a-9ea8-d913585be88f" providerId="ADAL" clId="{45314F40-DF14-4229-853A-D3F4B4B6B3CA}" dt="2022-09-08T07:36:55.601" v="668" actId="20577"/>
          <ac:spMkLst>
            <pc:docMk/>
            <pc:sldMk cId="3096971789" sldId="508"/>
            <ac:spMk id="3" creationId="{A349231F-BC6A-B319-0FE7-BB3436B1E109}"/>
          </ac:spMkLst>
        </pc:spChg>
        <pc:picChg chg="add del mod ord">
          <ac:chgData name="Eirik Eriksen Heen" userId="3e804305-1c07-417a-9ea8-d913585be88f" providerId="ADAL" clId="{45314F40-DF14-4229-853A-D3F4B4B6B3CA}" dt="2022-09-08T07:36:06.402" v="646" actId="22"/>
          <ac:picMkLst>
            <pc:docMk/>
            <pc:sldMk cId="3096971789" sldId="508"/>
            <ac:picMk id="5" creationId="{754FCB03-EEE6-F61C-B812-95C61942E318}"/>
          </ac:picMkLst>
        </pc:picChg>
      </pc:sldChg>
      <pc:sldChg chg="addSp modSp new mod">
        <pc:chgData name="Eirik Eriksen Heen" userId="3e804305-1c07-417a-9ea8-d913585be88f" providerId="ADAL" clId="{45314F40-DF14-4229-853A-D3F4B4B6B3CA}" dt="2022-09-08T07:41:12.932" v="992" actId="313"/>
        <pc:sldMkLst>
          <pc:docMk/>
          <pc:sldMk cId="2277771056" sldId="509"/>
        </pc:sldMkLst>
        <pc:spChg chg="mod">
          <ac:chgData name="Eirik Eriksen Heen" userId="3e804305-1c07-417a-9ea8-d913585be88f" providerId="ADAL" clId="{45314F40-DF14-4229-853A-D3F4B4B6B3CA}" dt="2022-09-08T07:37:38.208" v="698" actId="20577"/>
          <ac:spMkLst>
            <pc:docMk/>
            <pc:sldMk cId="2277771056" sldId="509"/>
            <ac:spMk id="2" creationId="{862BC185-1849-16EC-4BBF-72235D7DE111}"/>
          </ac:spMkLst>
        </pc:spChg>
        <pc:spChg chg="mod">
          <ac:chgData name="Eirik Eriksen Heen" userId="3e804305-1c07-417a-9ea8-d913585be88f" providerId="ADAL" clId="{45314F40-DF14-4229-853A-D3F4B4B6B3CA}" dt="2022-09-08T07:41:12.932" v="992" actId="313"/>
          <ac:spMkLst>
            <pc:docMk/>
            <pc:sldMk cId="2277771056" sldId="509"/>
            <ac:spMk id="3" creationId="{330B8F7F-D457-8DB3-9C66-44C722E182C8}"/>
          </ac:spMkLst>
        </pc:spChg>
        <pc:picChg chg="add mod">
          <ac:chgData name="Eirik Eriksen Heen" userId="3e804305-1c07-417a-9ea8-d913585be88f" providerId="ADAL" clId="{45314F40-DF14-4229-853A-D3F4B4B6B3CA}" dt="2022-09-08T07:38:54.391" v="768" actId="14100"/>
          <ac:picMkLst>
            <pc:docMk/>
            <pc:sldMk cId="2277771056" sldId="509"/>
            <ac:picMk id="5" creationId="{15FCE91A-64EB-E7AF-9DEE-82D9A260E6B8}"/>
          </ac:picMkLst>
        </pc:picChg>
      </pc:sldChg>
    </pc:docChg>
  </pc:docChgLst>
  <pc:docChgLst>
    <pc:chgData name="Eirik Eriksen Heen" userId="3e804305-1c07-417a-9ea8-d913585be88f" providerId="ADAL" clId="{17B1F4A8-377F-4BC0-B74C-E3338782E9D8}"/>
    <pc:docChg chg="undo custSel addSld delSld modSld sldOrd">
      <pc:chgData name="Eirik Eriksen Heen" userId="3e804305-1c07-417a-9ea8-d913585be88f" providerId="ADAL" clId="{17B1F4A8-377F-4BC0-B74C-E3338782E9D8}" dt="2022-09-08T05:06:59.987" v="3145" actId="790"/>
      <pc:docMkLst>
        <pc:docMk/>
      </pc:docMkLst>
      <pc:sldChg chg="modSp mod">
        <pc:chgData name="Eirik Eriksen Heen" userId="3e804305-1c07-417a-9ea8-d913585be88f" providerId="ADAL" clId="{17B1F4A8-377F-4BC0-B74C-E3338782E9D8}" dt="2022-09-02T11:16:36.512" v="1" actId="20577"/>
        <pc:sldMkLst>
          <pc:docMk/>
          <pc:sldMk cId="0" sldId="258"/>
        </pc:sldMkLst>
        <pc:spChg chg="mod">
          <ac:chgData name="Eirik Eriksen Heen" userId="3e804305-1c07-417a-9ea8-d913585be88f" providerId="ADAL" clId="{17B1F4A8-377F-4BC0-B74C-E3338782E9D8}" dt="2022-09-02T11:16:36.512" v="1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953832217" sldId="26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091249219" sldId="271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235499167" sldId="27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648213886" sldId="276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59945047" sldId="277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316040" sldId="284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917126300" sldId="307"/>
        </pc:sldMkLst>
      </pc:sldChg>
      <pc:sldChg chg="modSp add mod">
        <pc:chgData name="Eirik Eriksen Heen" userId="3e804305-1c07-417a-9ea8-d913585be88f" providerId="ADAL" clId="{17B1F4A8-377F-4BC0-B74C-E3338782E9D8}" dt="2022-09-08T04:55:43.093" v="2912" actId="1076"/>
        <pc:sldMkLst>
          <pc:docMk/>
          <pc:sldMk cId="2852258393" sldId="347"/>
        </pc:sldMkLst>
        <pc:picChg chg="mod">
          <ac:chgData name="Eirik Eriksen Heen" userId="3e804305-1c07-417a-9ea8-d913585be88f" providerId="ADAL" clId="{17B1F4A8-377F-4BC0-B74C-E3338782E9D8}" dt="2022-09-08T04:55:43.093" v="2912" actId="1076"/>
          <ac:picMkLst>
            <pc:docMk/>
            <pc:sldMk cId="2852258393" sldId="347"/>
            <ac:picMk id="5" creationId="{00000000-0000-0000-0000-000000000000}"/>
          </ac:picMkLst>
        </pc:picChg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604008674" sldId="386"/>
        </pc:sldMkLst>
      </pc:sldChg>
      <pc:sldChg chg="modSp add mod">
        <pc:chgData name="Eirik Eriksen Heen" userId="3e804305-1c07-417a-9ea8-d913585be88f" providerId="ADAL" clId="{17B1F4A8-377F-4BC0-B74C-E3338782E9D8}" dt="2022-09-08T04:56:28.964" v="2913" actId="1076"/>
        <pc:sldMkLst>
          <pc:docMk/>
          <pc:sldMk cId="3742539599" sldId="387"/>
        </pc:sldMkLst>
        <pc:spChg chg="mod">
          <ac:chgData name="Eirik Eriksen Heen" userId="3e804305-1c07-417a-9ea8-d913585be88f" providerId="ADAL" clId="{17B1F4A8-377F-4BC0-B74C-E3338782E9D8}" dt="2022-09-08T04:56:28.964" v="2913" actId="1076"/>
          <ac:spMkLst>
            <pc:docMk/>
            <pc:sldMk cId="3742539599" sldId="387"/>
            <ac:spMk id="6" creationId="{2F552954-F91A-4A9F-A511-71D3377CAB08}"/>
          </ac:spMkLst>
        </pc:spChg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86355183" sldId="39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002544045" sldId="402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007021257" sldId="41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549269452" sldId="411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605354233" sldId="45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73706006" sldId="454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022080723" sldId="45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22109855" sldId="462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050407771" sldId="46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734124753" sldId="464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124776015" sldId="46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22318905" sldId="466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608215014" sldId="467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295129154" sldId="468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232906828" sldId="469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003077870" sldId="47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212098882" sldId="471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2434542414" sldId="473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642486034" sldId="475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434905329" sldId="476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533388436" sldId="478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095436522" sldId="480"/>
        </pc:sldMkLst>
      </pc:sldChg>
      <pc:sldChg chg="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3575271609" sldId="481"/>
        </pc:sldMkLst>
      </pc:sldChg>
      <pc:sldChg chg="modSp new del mod or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97726207" sldId="482"/>
        </pc:sldMkLst>
        <pc:spChg chg="mod">
          <ac:chgData name="Eirik Eriksen Heen" userId="3e804305-1c07-417a-9ea8-d913585be88f" providerId="ADAL" clId="{17B1F4A8-377F-4BC0-B74C-E3338782E9D8}" dt="2022-09-02T11:23:39.052" v="81" actId="790"/>
          <ac:spMkLst>
            <pc:docMk/>
            <pc:sldMk cId="97726207" sldId="482"/>
            <ac:spMk id="2" creationId="{6C43FBD7-3A4C-0336-F000-09F97FEF86E6}"/>
          </ac:spMkLst>
        </pc:spChg>
        <pc:spChg chg="mod">
          <ac:chgData name="Eirik Eriksen Heen" userId="3e804305-1c07-417a-9ea8-d913585be88f" providerId="ADAL" clId="{17B1F4A8-377F-4BC0-B74C-E3338782E9D8}" dt="2022-09-02T11:25:01.082" v="172" actId="20577"/>
          <ac:spMkLst>
            <pc:docMk/>
            <pc:sldMk cId="97726207" sldId="482"/>
            <ac:spMk id="3" creationId="{1DDD477D-2009-CC90-53BA-E8A553F5810E}"/>
          </ac:spMkLst>
        </pc:spChg>
      </pc:sldChg>
      <pc:sldChg chg="addSp modSp new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379719632" sldId="483"/>
        </pc:sldMkLst>
        <pc:spChg chg="mod">
          <ac:chgData name="Eirik Eriksen Heen" userId="3e804305-1c07-417a-9ea8-d913585be88f" providerId="ADAL" clId="{17B1F4A8-377F-4BC0-B74C-E3338782E9D8}" dt="2022-09-02T11:24:06.434" v="89" actId="20577"/>
          <ac:spMkLst>
            <pc:docMk/>
            <pc:sldMk cId="2379719632" sldId="483"/>
            <ac:spMk id="2" creationId="{FA2ADBC5-E8E5-676A-1635-746E3DB0EA8F}"/>
          </ac:spMkLst>
        </pc:spChg>
        <pc:spChg chg="mod">
          <ac:chgData name="Eirik Eriksen Heen" userId="3e804305-1c07-417a-9ea8-d913585be88f" providerId="ADAL" clId="{17B1F4A8-377F-4BC0-B74C-E3338782E9D8}" dt="2022-09-02T11:29:17.815" v="281" actId="20577"/>
          <ac:spMkLst>
            <pc:docMk/>
            <pc:sldMk cId="2379719632" sldId="483"/>
            <ac:spMk id="3" creationId="{E5B0C6F6-25CD-CA7D-85A6-A689CBE06184}"/>
          </ac:spMkLst>
        </pc:spChg>
        <pc:picChg chg="add mod">
          <ac:chgData name="Eirik Eriksen Heen" userId="3e804305-1c07-417a-9ea8-d913585be88f" providerId="ADAL" clId="{17B1F4A8-377F-4BC0-B74C-E3338782E9D8}" dt="2022-09-02T11:28:33.705" v="176" actId="1076"/>
          <ac:picMkLst>
            <pc:docMk/>
            <pc:sldMk cId="2379719632" sldId="483"/>
            <ac:picMk id="5" creationId="{B9BE1B0C-A7B2-EC9B-4617-6E1E7BCE3922}"/>
          </ac:picMkLst>
        </pc:picChg>
      </pc:sldChg>
      <pc:sldChg chg="modSp new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470977618" sldId="484"/>
        </pc:sldMkLst>
        <pc:spChg chg="mod">
          <ac:chgData name="Eirik Eriksen Heen" userId="3e804305-1c07-417a-9ea8-d913585be88f" providerId="ADAL" clId="{17B1F4A8-377F-4BC0-B74C-E3338782E9D8}" dt="2022-09-02T11:30:19.090" v="301" actId="20577"/>
          <ac:spMkLst>
            <pc:docMk/>
            <pc:sldMk cId="2470977618" sldId="484"/>
            <ac:spMk id="2" creationId="{4640FC7F-0A12-0308-CC0C-BF64DC5F9B3A}"/>
          </ac:spMkLst>
        </pc:spChg>
        <pc:spChg chg="mod">
          <ac:chgData name="Eirik Eriksen Heen" userId="3e804305-1c07-417a-9ea8-d913585be88f" providerId="ADAL" clId="{17B1F4A8-377F-4BC0-B74C-E3338782E9D8}" dt="2022-09-02T11:32:47.632" v="509" actId="20577"/>
          <ac:spMkLst>
            <pc:docMk/>
            <pc:sldMk cId="2470977618" sldId="484"/>
            <ac:spMk id="3" creationId="{7C84ABF7-87BA-82D1-B3CD-76E62B4FCFD7}"/>
          </ac:spMkLst>
        </pc:spChg>
      </pc:sldChg>
      <pc:sldChg chg="addSp modSp new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873604375" sldId="485"/>
        </pc:sldMkLst>
        <pc:spChg chg="add mod">
          <ac:chgData name="Eirik Eriksen Heen" userId="3e804305-1c07-417a-9ea8-d913585be88f" providerId="ADAL" clId="{17B1F4A8-377F-4BC0-B74C-E3338782E9D8}" dt="2022-09-02T11:37:58.813" v="544" actId="1076"/>
          <ac:spMkLst>
            <pc:docMk/>
            <pc:sldMk cId="2873604375" sldId="485"/>
            <ac:spMk id="4" creationId="{B01E3DCC-AC25-2177-0D1C-D9CAE48B0560}"/>
          </ac:spMkLst>
        </pc:spChg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140164553" sldId="486"/>
        </pc:sldMkLst>
      </pc:sldChg>
      <pc:sldChg chg="addSp modSp new del mod modAnim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157722127" sldId="487"/>
        </pc:sldMkLst>
        <pc:spChg chg="mod">
          <ac:chgData name="Eirik Eriksen Heen" userId="3e804305-1c07-417a-9ea8-d913585be88f" providerId="ADAL" clId="{17B1F4A8-377F-4BC0-B74C-E3338782E9D8}" dt="2022-09-02T13:04:45.461" v="576" actId="20577"/>
          <ac:spMkLst>
            <pc:docMk/>
            <pc:sldMk cId="2157722127" sldId="487"/>
            <ac:spMk id="2" creationId="{1612FAAC-7E3E-BCB5-599B-58EF42423852}"/>
          </ac:spMkLst>
        </pc:spChg>
        <pc:spChg chg="mod">
          <ac:chgData name="Eirik Eriksen Heen" userId="3e804305-1c07-417a-9ea8-d913585be88f" providerId="ADAL" clId="{17B1F4A8-377F-4BC0-B74C-E3338782E9D8}" dt="2022-09-02T13:07:53.362" v="936" actId="14100"/>
          <ac:spMkLst>
            <pc:docMk/>
            <pc:sldMk cId="2157722127" sldId="487"/>
            <ac:spMk id="3" creationId="{C3ACEE8D-6C79-07FF-3263-8C8054B709E0}"/>
          </ac:spMkLst>
        </pc:spChg>
        <pc:spChg chg="add mod">
          <ac:chgData name="Eirik Eriksen Heen" userId="3e804305-1c07-417a-9ea8-d913585be88f" providerId="ADAL" clId="{17B1F4A8-377F-4BC0-B74C-E3338782E9D8}" dt="2022-09-02T13:08:52.851" v="1059" actId="1076"/>
          <ac:spMkLst>
            <pc:docMk/>
            <pc:sldMk cId="2157722127" sldId="487"/>
            <ac:spMk id="5" creationId="{86BB029E-A9EB-209B-A7BF-EFF4B121AC8D}"/>
          </ac:spMkLst>
        </pc:spChg>
        <pc:picChg chg="add mod">
          <ac:chgData name="Eirik Eriksen Heen" userId="3e804305-1c07-417a-9ea8-d913585be88f" providerId="ADAL" clId="{17B1F4A8-377F-4BC0-B74C-E3338782E9D8}" dt="2022-09-02T13:08:00.029" v="940" actId="1076"/>
          <ac:picMkLst>
            <pc:docMk/>
            <pc:sldMk cId="2157722127" sldId="487"/>
            <ac:picMk id="4" creationId="{5DB529B8-D23A-DF66-9068-263C210AD200}"/>
          </ac:picMkLst>
        </pc:picChg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975838249" sldId="488"/>
        </pc:sldMkLst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4100852013" sldId="489"/>
        </pc:sldMkLst>
      </pc:sldChg>
      <pc:sldChg chg="new del">
        <pc:chgData name="Eirik Eriksen Heen" userId="3e804305-1c07-417a-9ea8-d913585be88f" providerId="ADAL" clId="{17B1F4A8-377F-4BC0-B74C-E3338782E9D8}" dt="2022-09-07T09:33:20.531" v="1522" actId="2696"/>
        <pc:sldMkLst>
          <pc:docMk/>
          <pc:sldMk cId="1663848596" sldId="490"/>
        </pc:sldMkLst>
      </pc:sldChg>
      <pc:sldChg chg="addSp delSp modSp add del mod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2301814080" sldId="491"/>
        </pc:sldMkLst>
        <pc:spChg chg="mod">
          <ac:chgData name="Eirik Eriksen Heen" userId="3e804305-1c07-417a-9ea8-d913585be88f" providerId="ADAL" clId="{17B1F4A8-377F-4BC0-B74C-E3338782E9D8}" dt="2022-09-02T11:50:05.502" v="551" actId="20577"/>
          <ac:spMkLst>
            <pc:docMk/>
            <pc:sldMk cId="2301814080" sldId="491"/>
            <ac:spMk id="2" creationId="{00000000-0000-0000-0000-000000000000}"/>
          </ac:spMkLst>
        </pc:spChg>
        <pc:spChg chg="add del mod">
          <ac:chgData name="Eirik Eriksen Heen" userId="3e804305-1c07-417a-9ea8-d913585be88f" providerId="ADAL" clId="{17B1F4A8-377F-4BC0-B74C-E3338782E9D8}" dt="2022-09-02T11:50:24.448" v="556" actId="767"/>
          <ac:spMkLst>
            <pc:docMk/>
            <pc:sldMk cId="2301814080" sldId="491"/>
            <ac:spMk id="5" creationId="{57772E9A-C1EC-B4F4-4300-DABF27AB3D11}"/>
          </ac:spMkLst>
        </pc:spChg>
        <pc:picChg chg="mod">
          <ac:chgData name="Eirik Eriksen Heen" userId="3e804305-1c07-417a-9ea8-d913585be88f" providerId="ADAL" clId="{17B1F4A8-377F-4BC0-B74C-E3338782E9D8}" dt="2022-09-02T11:50:24.782" v="557" actId="1076"/>
          <ac:picMkLst>
            <pc:docMk/>
            <pc:sldMk cId="2301814080" sldId="491"/>
            <ac:picMk id="4" creationId="{00000000-0000-0000-0000-000000000000}"/>
          </ac:picMkLst>
        </pc:picChg>
      </pc:sldChg>
      <pc:sldChg chg="addSp modSp new mod ord">
        <pc:chgData name="Eirik Eriksen Heen" userId="3e804305-1c07-417a-9ea8-d913585be88f" providerId="ADAL" clId="{17B1F4A8-377F-4BC0-B74C-E3338782E9D8}" dt="2022-09-08T05:06:59.987" v="3145" actId="790"/>
        <pc:sldMkLst>
          <pc:docMk/>
          <pc:sldMk cId="3230715516" sldId="492"/>
        </pc:sldMkLst>
        <pc:spChg chg="mod">
          <ac:chgData name="Eirik Eriksen Heen" userId="3e804305-1c07-417a-9ea8-d913585be88f" providerId="ADAL" clId="{17B1F4A8-377F-4BC0-B74C-E3338782E9D8}" dt="2022-09-07T02:45:28.287" v="1079" actId="20577"/>
          <ac:spMkLst>
            <pc:docMk/>
            <pc:sldMk cId="3230715516" sldId="492"/>
            <ac:spMk id="2" creationId="{1E2AAF18-1854-2E1C-3795-BE4709B5CAC1}"/>
          </ac:spMkLst>
        </pc:spChg>
        <pc:spChg chg="mod">
          <ac:chgData name="Eirik Eriksen Heen" userId="3e804305-1c07-417a-9ea8-d913585be88f" providerId="ADAL" clId="{17B1F4A8-377F-4BC0-B74C-E3338782E9D8}" dt="2022-09-08T05:06:59.987" v="3145" actId="790"/>
          <ac:spMkLst>
            <pc:docMk/>
            <pc:sldMk cId="3230715516" sldId="492"/>
            <ac:spMk id="3" creationId="{BE3DB8AB-9EF9-4147-DD97-0F81271D0FA7}"/>
          </ac:spMkLst>
        </pc:spChg>
        <pc:picChg chg="add mod">
          <ac:chgData name="Eirik Eriksen Heen" userId="3e804305-1c07-417a-9ea8-d913585be88f" providerId="ADAL" clId="{17B1F4A8-377F-4BC0-B74C-E3338782E9D8}" dt="2022-09-08T05:03:32.279" v="2959" actId="14100"/>
          <ac:picMkLst>
            <pc:docMk/>
            <pc:sldMk cId="3230715516" sldId="492"/>
            <ac:picMk id="1026" creationId="{F2B4C022-8043-754D-71D7-E9EB02E89A88}"/>
          </ac:picMkLst>
        </pc:picChg>
      </pc:sldChg>
      <pc:sldChg chg="modSp new del mod">
        <pc:chgData name="Eirik Eriksen Heen" userId="3e804305-1c07-417a-9ea8-d913585be88f" providerId="ADAL" clId="{17B1F4A8-377F-4BC0-B74C-E3338782E9D8}" dt="2022-09-07T03:40:41.161" v="1518" actId="2696"/>
        <pc:sldMkLst>
          <pc:docMk/>
          <pc:sldMk cId="2676781184" sldId="493"/>
        </pc:sldMkLst>
        <pc:spChg chg="mod">
          <ac:chgData name="Eirik Eriksen Heen" userId="3e804305-1c07-417a-9ea8-d913585be88f" providerId="ADAL" clId="{17B1F4A8-377F-4BC0-B74C-E3338782E9D8}" dt="2022-09-07T02:57:28.828" v="1335" actId="790"/>
          <ac:spMkLst>
            <pc:docMk/>
            <pc:sldMk cId="2676781184" sldId="493"/>
            <ac:spMk id="2" creationId="{126C7706-59BC-8030-4DB2-5A9253F8E403}"/>
          </ac:spMkLst>
        </pc:spChg>
        <pc:spChg chg="mod">
          <ac:chgData name="Eirik Eriksen Heen" userId="3e804305-1c07-417a-9ea8-d913585be88f" providerId="ADAL" clId="{17B1F4A8-377F-4BC0-B74C-E3338782E9D8}" dt="2022-09-07T02:57:57.984" v="1339" actId="14100"/>
          <ac:spMkLst>
            <pc:docMk/>
            <pc:sldMk cId="2676781184" sldId="493"/>
            <ac:spMk id="3" creationId="{81C26CEA-C495-AC6D-9D3A-2D111EF4E0C2}"/>
          </ac:spMkLst>
        </pc:spChg>
      </pc:sldChg>
      <pc:sldChg chg="modSp new mod">
        <pc:chgData name="Eirik Eriksen Heen" userId="3e804305-1c07-417a-9ea8-d913585be88f" providerId="ADAL" clId="{17B1F4A8-377F-4BC0-B74C-E3338782E9D8}" dt="2022-09-07T03:00:26.650" v="1495" actId="313"/>
        <pc:sldMkLst>
          <pc:docMk/>
          <pc:sldMk cId="3799237219" sldId="494"/>
        </pc:sldMkLst>
        <pc:spChg chg="mod">
          <ac:chgData name="Eirik Eriksen Heen" userId="3e804305-1c07-417a-9ea8-d913585be88f" providerId="ADAL" clId="{17B1F4A8-377F-4BC0-B74C-E3338782E9D8}" dt="2022-09-07T02:58:15.409" v="1341"/>
          <ac:spMkLst>
            <pc:docMk/>
            <pc:sldMk cId="3799237219" sldId="494"/>
            <ac:spMk id="2" creationId="{68324E5B-D043-438C-C267-93694ECC1581}"/>
          </ac:spMkLst>
        </pc:spChg>
        <pc:spChg chg="mod">
          <ac:chgData name="Eirik Eriksen Heen" userId="3e804305-1c07-417a-9ea8-d913585be88f" providerId="ADAL" clId="{17B1F4A8-377F-4BC0-B74C-E3338782E9D8}" dt="2022-09-07T02:58:22.079" v="1343" actId="27636"/>
          <ac:spMkLst>
            <pc:docMk/>
            <pc:sldMk cId="3799237219" sldId="494"/>
            <ac:spMk id="3" creationId="{7AA0D184-06B6-232C-F06C-9F687D214FA8}"/>
          </ac:spMkLst>
        </pc:spChg>
        <pc:spChg chg="mod">
          <ac:chgData name="Eirik Eriksen Heen" userId="3e804305-1c07-417a-9ea8-d913585be88f" providerId="ADAL" clId="{17B1F4A8-377F-4BC0-B74C-E3338782E9D8}" dt="2022-09-07T03:00:26.650" v="1495" actId="313"/>
          <ac:spMkLst>
            <pc:docMk/>
            <pc:sldMk cId="3799237219" sldId="494"/>
            <ac:spMk id="4" creationId="{FAA9BD45-C354-FAC0-56A7-00F1BA414E68}"/>
          </ac:spMkLst>
        </pc:spChg>
      </pc:sldChg>
      <pc:sldChg chg="modSp new mod">
        <pc:chgData name="Eirik Eriksen Heen" userId="3e804305-1c07-417a-9ea8-d913585be88f" providerId="ADAL" clId="{17B1F4A8-377F-4BC0-B74C-E3338782E9D8}" dt="2022-09-07T19:07:11.417" v="2619" actId="20577"/>
        <pc:sldMkLst>
          <pc:docMk/>
          <pc:sldMk cId="933003043" sldId="495"/>
        </pc:sldMkLst>
        <pc:spChg chg="mod">
          <ac:chgData name="Eirik Eriksen Heen" userId="3e804305-1c07-417a-9ea8-d913585be88f" providerId="ADAL" clId="{17B1F4A8-377F-4BC0-B74C-E3338782E9D8}" dt="2022-09-07T19:05:22.629" v="2336" actId="20577"/>
          <ac:spMkLst>
            <pc:docMk/>
            <pc:sldMk cId="933003043" sldId="495"/>
            <ac:spMk id="2" creationId="{31A2C230-64B5-94A2-9AC9-AEE752AFA6CB}"/>
          </ac:spMkLst>
        </pc:spChg>
        <pc:spChg chg="mod">
          <ac:chgData name="Eirik Eriksen Heen" userId="3e804305-1c07-417a-9ea8-d913585be88f" providerId="ADAL" clId="{17B1F4A8-377F-4BC0-B74C-E3338782E9D8}" dt="2022-09-07T19:07:11.417" v="2619" actId="20577"/>
          <ac:spMkLst>
            <pc:docMk/>
            <pc:sldMk cId="933003043" sldId="495"/>
            <ac:spMk id="3" creationId="{CD04DB49-2752-4728-EB88-6DDEB4AC2AE2}"/>
          </ac:spMkLst>
        </pc:spChg>
      </pc:sldChg>
      <pc:sldChg chg="new del ord">
        <pc:chgData name="Eirik Eriksen Heen" userId="3e804305-1c07-417a-9ea8-d913585be88f" providerId="ADAL" clId="{17B1F4A8-377F-4BC0-B74C-E3338782E9D8}" dt="2022-09-07T19:12:35.234" v="2787" actId="2696"/>
        <pc:sldMkLst>
          <pc:docMk/>
          <pc:sldMk cId="256595705" sldId="496"/>
        </pc:sldMkLst>
      </pc:sldChg>
      <pc:sldChg chg="new del">
        <pc:chgData name="Eirik Eriksen Heen" userId="3e804305-1c07-417a-9ea8-d913585be88f" providerId="ADAL" clId="{17B1F4A8-377F-4BC0-B74C-E3338782E9D8}" dt="2022-09-07T19:14:03.065" v="2910" actId="2696"/>
        <pc:sldMkLst>
          <pc:docMk/>
          <pc:sldMk cId="94141799" sldId="497"/>
        </pc:sldMkLst>
      </pc:sldChg>
      <pc:sldChg chg="new del">
        <pc:chgData name="Eirik Eriksen Heen" userId="3e804305-1c07-417a-9ea8-d913585be88f" providerId="ADAL" clId="{17B1F4A8-377F-4BC0-B74C-E3338782E9D8}" dt="2022-09-07T09:33:30.148" v="1523" actId="2696"/>
        <pc:sldMkLst>
          <pc:docMk/>
          <pc:sldMk cId="658807190" sldId="498"/>
        </pc:sldMkLst>
      </pc:sldChg>
      <pc:sldChg chg="modSp new mod">
        <pc:chgData name="Eirik Eriksen Heen" userId="3e804305-1c07-417a-9ea8-d913585be88f" providerId="ADAL" clId="{17B1F4A8-377F-4BC0-B74C-E3338782E9D8}" dt="2022-09-07T10:12:57.629" v="1539" actId="20577"/>
        <pc:sldMkLst>
          <pc:docMk/>
          <pc:sldMk cId="2085044667" sldId="498"/>
        </pc:sldMkLst>
        <pc:spChg chg="mod">
          <ac:chgData name="Eirik Eriksen Heen" userId="3e804305-1c07-417a-9ea8-d913585be88f" providerId="ADAL" clId="{17B1F4A8-377F-4BC0-B74C-E3338782E9D8}" dt="2022-09-07T10:12:57.629" v="1539" actId="20577"/>
          <ac:spMkLst>
            <pc:docMk/>
            <pc:sldMk cId="2085044667" sldId="498"/>
            <ac:spMk id="2" creationId="{6D17A3EB-B893-5452-E1B6-78B7EB07751A}"/>
          </ac:spMkLst>
        </pc:spChg>
      </pc:sldChg>
      <pc:sldChg chg="new del">
        <pc:chgData name="Eirik Eriksen Heen" userId="3e804305-1c07-417a-9ea8-d913585be88f" providerId="ADAL" clId="{17B1F4A8-377F-4BC0-B74C-E3338782E9D8}" dt="2022-09-07T10:12:50.615" v="1525" actId="680"/>
        <pc:sldMkLst>
          <pc:docMk/>
          <pc:sldMk cId="2549525346" sldId="498"/>
        </pc:sldMkLst>
      </pc:sldChg>
      <pc:sldChg chg="addSp modSp new mod">
        <pc:chgData name="Eirik Eriksen Heen" userId="3e804305-1c07-417a-9ea8-d913585be88f" providerId="ADAL" clId="{17B1F4A8-377F-4BC0-B74C-E3338782E9D8}" dt="2022-09-07T18:42:22.418" v="2185" actId="20577"/>
        <pc:sldMkLst>
          <pc:docMk/>
          <pc:sldMk cId="731891485" sldId="499"/>
        </pc:sldMkLst>
        <pc:spChg chg="mod">
          <ac:chgData name="Eirik Eriksen Heen" userId="3e804305-1c07-417a-9ea8-d913585be88f" providerId="ADAL" clId="{17B1F4A8-377F-4BC0-B74C-E3338782E9D8}" dt="2022-09-07T10:41:36.954" v="1559" actId="20577"/>
          <ac:spMkLst>
            <pc:docMk/>
            <pc:sldMk cId="731891485" sldId="499"/>
            <ac:spMk id="2" creationId="{4E00A7EC-E052-D418-B8CD-53034D3AB3F7}"/>
          </ac:spMkLst>
        </pc:spChg>
        <pc:spChg chg="mod">
          <ac:chgData name="Eirik Eriksen Heen" userId="3e804305-1c07-417a-9ea8-d913585be88f" providerId="ADAL" clId="{17B1F4A8-377F-4BC0-B74C-E3338782E9D8}" dt="2022-09-07T18:42:22.418" v="2185" actId="20577"/>
          <ac:spMkLst>
            <pc:docMk/>
            <pc:sldMk cId="731891485" sldId="499"/>
            <ac:spMk id="3" creationId="{7014940E-3C19-AE82-2CEE-96505A6C47C2}"/>
          </ac:spMkLst>
        </pc:spChg>
        <pc:spChg chg="mod">
          <ac:chgData name="Eirik Eriksen Heen" userId="3e804305-1c07-417a-9ea8-d913585be88f" providerId="ADAL" clId="{17B1F4A8-377F-4BC0-B74C-E3338782E9D8}" dt="2022-09-07T18:42:05.236" v="2123" actId="1076"/>
          <ac:spMkLst>
            <pc:docMk/>
            <pc:sldMk cId="731891485" sldId="499"/>
            <ac:spMk id="5" creationId="{A7368A8F-7D4C-4C5C-411F-BE19BED2693C}"/>
          </ac:spMkLst>
        </pc:spChg>
        <pc:grpChg chg="add mod">
          <ac:chgData name="Eirik Eriksen Heen" userId="3e804305-1c07-417a-9ea8-d913585be88f" providerId="ADAL" clId="{17B1F4A8-377F-4BC0-B74C-E3338782E9D8}" dt="2022-09-07T18:42:05.236" v="2123" actId="1076"/>
          <ac:grpSpMkLst>
            <pc:docMk/>
            <pc:sldMk cId="731891485" sldId="499"/>
            <ac:grpSpMk id="4" creationId="{3A1121D6-425B-5972-15A9-62D8D3831BF9}"/>
          </ac:grpSpMkLst>
        </pc:grpChg>
        <pc:picChg chg="mod">
          <ac:chgData name="Eirik Eriksen Heen" userId="3e804305-1c07-417a-9ea8-d913585be88f" providerId="ADAL" clId="{17B1F4A8-377F-4BC0-B74C-E3338782E9D8}" dt="2022-09-07T18:42:05.236" v="2123" actId="1076"/>
          <ac:picMkLst>
            <pc:docMk/>
            <pc:sldMk cId="731891485" sldId="499"/>
            <ac:picMk id="6" creationId="{6D499A18-5299-00B5-EDD8-97FB215F94B1}"/>
          </ac:picMkLst>
        </pc:picChg>
      </pc:sldChg>
      <pc:sldChg chg="addSp modSp new">
        <pc:chgData name="Eirik Eriksen Heen" userId="3e804305-1c07-417a-9ea8-d913585be88f" providerId="ADAL" clId="{17B1F4A8-377F-4BC0-B74C-E3338782E9D8}" dt="2022-09-07T19:04:42.946" v="2288" actId="1076"/>
        <pc:sldMkLst>
          <pc:docMk/>
          <pc:sldMk cId="3526811238" sldId="500"/>
        </pc:sldMkLst>
        <pc:picChg chg="add mod">
          <ac:chgData name="Eirik Eriksen Heen" userId="3e804305-1c07-417a-9ea8-d913585be88f" providerId="ADAL" clId="{17B1F4A8-377F-4BC0-B74C-E3338782E9D8}" dt="2022-09-07T19:04:42.946" v="2288" actId="1076"/>
          <ac:picMkLst>
            <pc:docMk/>
            <pc:sldMk cId="3526811238" sldId="500"/>
            <ac:picMk id="1026" creationId="{5652FBAD-74D4-B01C-0106-3ACF3FC4F656}"/>
          </ac:picMkLst>
        </pc:picChg>
      </pc:sldChg>
      <pc:sldChg chg="modSp new mod">
        <pc:chgData name="Eirik Eriksen Heen" userId="3e804305-1c07-417a-9ea8-d913585be88f" providerId="ADAL" clId="{17B1F4A8-377F-4BC0-B74C-E3338782E9D8}" dt="2022-09-08T05:06:28.649" v="3143" actId="790"/>
        <pc:sldMkLst>
          <pc:docMk/>
          <pc:sldMk cId="2025638782" sldId="501"/>
        </pc:sldMkLst>
        <pc:spChg chg="mod">
          <ac:chgData name="Eirik Eriksen Heen" userId="3e804305-1c07-417a-9ea8-d913585be88f" providerId="ADAL" clId="{17B1F4A8-377F-4BC0-B74C-E3338782E9D8}" dt="2022-09-07T19:05:12.989" v="2319" actId="20577"/>
          <ac:spMkLst>
            <pc:docMk/>
            <pc:sldMk cId="2025638782" sldId="501"/>
            <ac:spMk id="2" creationId="{679B90C5-D45E-A696-6DC2-241F30BE11C8}"/>
          </ac:spMkLst>
        </pc:spChg>
        <pc:spChg chg="mod">
          <ac:chgData name="Eirik Eriksen Heen" userId="3e804305-1c07-417a-9ea8-d913585be88f" providerId="ADAL" clId="{17B1F4A8-377F-4BC0-B74C-E3338782E9D8}" dt="2022-09-08T05:06:28.649" v="3143" actId="790"/>
          <ac:spMkLst>
            <pc:docMk/>
            <pc:sldMk cId="2025638782" sldId="501"/>
            <ac:spMk id="3" creationId="{7CEB3BA5-225F-4DB3-D875-E2C80DE2C054}"/>
          </ac:spMkLst>
        </pc:spChg>
      </pc:sldChg>
      <pc:sldChg chg="new del">
        <pc:chgData name="Eirik Eriksen Heen" userId="3e804305-1c07-417a-9ea8-d913585be88f" providerId="ADAL" clId="{17B1F4A8-377F-4BC0-B74C-E3338782E9D8}" dt="2022-09-07T19:13:23.826" v="2867" actId="47"/>
        <pc:sldMkLst>
          <pc:docMk/>
          <pc:sldMk cId="3803084985" sldId="502"/>
        </pc:sldMkLst>
      </pc:sldChg>
      <pc:sldChg chg="modSp new mod">
        <pc:chgData name="Eirik Eriksen Heen" userId="3e804305-1c07-417a-9ea8-d913585be88f" providerId="ADAL" clId="{17B1F4A8-377F-4BC0-B74C-E3338782E9D8}" dt="2022-09-07T19:13:01.985" v="2866" actId="20577"/>
        <pc:sldMkLst>
          <pc:docMk/>
          <pc:sldMk cId="1246423765" sldId="503"/>
        </pc:sldMkLst>
        <pc:spChg chg="mod">
          <ac:chgData name="Eirik Eriksen Heen" userId="3e804305-1c07-417a-9ea8-d913585be88f" providerId="ADAL" clId="{17B1F4A8-377F-4BC0-B74C-E3338782E9D8}" dt="2022-09-07T19:12:31.388" v="2786" actId="20577"/>
          <ac:spMkLst>
            <pc:docMk/>
            <pc:sldMk cId="1246423765" sldId="503"/>
            <ac:spMk id="2" creationId="{6C7AF265-0C84-3ABB-B19E-9FB86B3EEE64}"/>
          </ac:spMkLst>
        </pc:spChg>
        <pc:spChg chg="mod">
          <ac:chgData name="Eirik Eriksen Heen" userId="3e804305-1c07-417a-9ea8-d913585be88f" providerId="ADAL" clId="{17B1F4A8-377F-4BC0-B74C-E3338782E9D8}" dt="2022-09-07T19:13:01.985" v="2866" actId="20577"/>
          <ac:spMkLst>
            <pc:docMk/>
            <pc:sldMk cId="1246423765" sldId="503"/>
            <ac:spMk id="3" creationId="{4B965148-CF71-724C-EE4A-BB77357A4C69}"/>
          </ac:spMkLst>
        </pc:spChg>
      </pc:sldChg>
      <pc:sldChg chg="modSp new mod">
        <pc:chgData name="Eirik Eriksen Heen" userId="3e804305-1c07-417a-9ea8-d913585be88f" providerId="ADAL" clId="{17B1F4A8-377F-4BC0-B74C-E3338782E9D8}" dt="2022-09-07T19:13:35.883" v="2895" actId="20577"/>
        <pc:sldMkLst>
          <pc:docMk/>
          <pc:sldMk cId="54321029" sldId="504"/>
        </pc:sldMkLst>
        <pc:spChg chg="mod">
          <ac:chgData name="Eirik Eriksen Heen" userId="3e804305-1c07-417a-9ea8-d913585be88f" providerId="ADAL" clId="{17B1F4A8-377F-4BC0-B74C-E3338782E9D8}" dt="2022-09-07T19:13:35.883" v="2895" actId="20577"/>
          <ac:spMkLst>
            <pc:docMk/>
            <pc:sldMk cId="54321029" sldId="504"/>
            <ac:spMk id="2" creationId="{FEC01ED6-A48F-2DD8-2AC5-346C22CE2AE2}"/>
          </ac:spMkLst>
        </pc:spChg>
      </pc:sldChg>
      <pc:sldChg chg="modSp new mod">
        <pc:chgData name="Eirik Eriksen Heen" userId="3e804305-1c07-417a-9ea8-d913585be88f" providerId="ADAL" clId="{17B1F4A8-377F-4BC0-B74C-E3338782E9D8}" dt="2022-09-07T19:13:57.166" v="2909" actId="20577"/>
        <pc:sldMkLst>
          <pc:docMk/>
          <pc:sldMk cId="1164804958" sldId="505"/>
        </pc:sldMkLst>
        <pc:spChg chg="mod">
          <ac:chgData name="Eirik Eriksen Heen" userId="3e804305-1c07-417a-9ea8-d913585be88f" providerId="ADAL" clId="{17B1F4A8-377F-4BC0-B74C-E3338782E9D8}" dt="2022-09-07T19:13:57.166" v="2909" actId="20577"/>
          <ac:spMkLst>
            <pc:docMk/>
            <pc:sldMk cId="1164804958" sldId="505"/>
            <ac:spMk id="2" creationId="{75BB11E8-A1A9-9AE1-D51F-DE74B3B1BC2A}"/>
          </ac:spMkLst>
        </pc:spChg>
      </pc:sldChg>
    </pc:docChg>
  </pc:docChgLst>
  <pc:docChgLst>
    <pc:chgData name="Eirik Eriksen Heen" userId="3e804305-1c07-417a-9ea8-d913585be88f" providerId="ADAL" clId="{E8FA77E0-EBC3-47A4-8173-9EBEC69527F1}"/>
    <pc:docChg chg="undo custSel addSld delSld modSld sldOrd">
      <pc:chgData name="Eirik Eriksen Heen" userId="3e804305-1c07-417a-9ea8-d913585be88f" providerId="ADAL" clId="{E8FA77E0-EBC3-47A4-8173-9EBEC69527F1}" dt="2022-08-22T13:28:42.499" v="1489"/>
      <pc:docMkLst>
        <pc:docMk/>
      </pc:docMkLst>
      <pc:sldChg chg="modSp mod">
        <pc:chgData name="Eirik Eriksen Heen" userId="3e804305-1c07-417a-9ea8-d913585be88f" providerId="ADAL" clId="{E8FA77E0-EBC3-47A4-8173-9EBEC69527F1}" dt="2022-08-22T12:06:22.563" v="1488" actId="20577"/>
        <pc:sldMkLst>
          <pc:docMk/>
          <pc:sldMk cId="0" sldId="258"/>
        </pc:sldMkLst>
        <pc:spChg chg="mod">
          <ac:chgData name="Eirik Eriksen Heen" userId="3e804305-1c07-417a-9ea8-d913585be88f" providerId="ADAL" clId="{E8FA77E0-EBC3-47A4-8173-9EBEC69527F1}" dt="2022-08-16T12:51:19.339" v="29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2:06:22.563" v="1488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7:04:57.652" v="765" actId="478"/>
        <pc:sldMkLst>
          <pc:docMk/>
          <pc:sldMk cId="4288721262" sldId="295"/>
        </pc:sldMkLst>
        <pc:spChg chg="mod">
          <ac:chgData name="Eirik Eriksen Heen" userId="3e804305-1c07-417a-9ea8-d913585be88f" providerId="ADAL" clId="{E8FA77E0-EBC3-47A4-8173-9EBEC69527F1}" dt="2022-08-22T07:04:44.073" v="764" actId="27636"/>
          <ac:spMkLst>
            <pc:docMk/>
            <pc:sldMk cId="4288721262" sldId="295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7:04:57.652" v="765" actId="478"/>
          <ac:inkMkLst>
            <pc:docMk/>
            <pc:sldMk cId="4288721262" sldId="295"/>
            <ac:inkMk id="4" creationId="{00000000-0000-0000-0000-000000000000}"/>
          </ac:inkMkLst>
        </pc:inkChg>
      </pc:sldChg>
      <pc:sldChg chg="modSp add mod">
        <pc:chgData name="Eirik Eriksen Heen" userId="3e804305-1c07-417a-9ea8-d913585be88f" providerId="ADAL" clId="{E8FA77E0-EBC3-47A4-8173-9EBEC69527F1}" dt="2022-08-22T09:47:20.745" v="994" actId="20577"/>
        <pc:sldMkLst>
          <pc:docMk/>
          <pc:sldMk cId="1774702347" sldId="304"/>
        </pc:sldMkLst>
        <pc:spChg chg="mod">
          <ac:chgData name="Eirik Eriksen Heen" userId="3e804305-1c07-417a-9ea8-d913585be88f" providerId="ADAL" clId="{E8FA77E0-EBC3-47A4-8173-9EBEC69527F1}" dt="2022-08-22T09:47:20.745" v="994" actId="20577"/>
          <ac:spMkLst>
            <pc:docMk/>
            <pc:sldMk cId="1774702347" sldId="304"/>
            <ac:spMk id="3" creationId="{00000000-0000-0000-0000-000000000000}"/>
          </ac:spMkLst>
        </pc:spChg>
      </pc:sldChg>
      <pc:sldChg chg="delSp modSp add mod">
        <pc:chgData name="Eirik Eriksen Heen" userId="3e804305-1c07-417a-9ea8-d913585be88f" providerId="ADAL" clId="{E8FA77E0-EBC3-47A4-8173-9EBEC69527F1}" dt="2022-08-22T09:47:49.381" v="997" actId="1076"/>
        <pc:sldMkLst>
          <pc:docMk/>
          <pc:sldMk cId="896858212" sldId="305"/>
        </pc:sldMkLst>
        <pc:picChg chg="mod ord">
          <ac:chgData name="Eirik Eriksen Heen" userId="3e804305-1c07-417a-9ea8-d913585be88f" providerId="ADAL" clId="{E8FA77E0-EBC3-47A4-8173-9EBEC69527F1}" dt="2022-08-22T09:47:49.381" v="997" actId="1076"/>
          <ac:picMkLst>
            <pc:docMk/>
            <pc:sldMk cId="896858212" sldId="305"/>
            <ac:picMk id="4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09:25:39.249" v="899" actId="478"/>
          <ac:inkMkLst>
            <pc:docMk/>
            <pc:sldMk cId="896858212" sldId="305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E8FA77E0-EBC3-47A4-8173-9EBEC69527F1}" dt="2022-08-22T10:58:15.959" v="1151" actId="20577"/>
        <pc:sldMkLst>
          <pc:docMk/>
          <pc:sldMk cId="4231022708" sldId="308"/>
        </pc:sldMkLst>
        <pc:spChg chg="mod">
          <ac:chgData name="Eirik Eriksen Heen" userId="3e804305-1c07-417a-9ea8-d913585be88f" providerId="ADAL" clId="{E8FA77E0-EBC3-47A4-8173-9EBEC69527F1}" dt="2022-08-22T10:58:15.959" v="1151" actId="20577"/>
          <ac:spMkLst>
            <pc:docMk/>
            <pc:sldMk cId="4231022708" sldId="308"/>
            <ac:spMk id="3" creationId="{00000000-0000-0000-0000-000000000000}"/>
          </ac:spMkLst>
        </pc:spChg>
        <pc:inkChg chg="del">
          <ac:chgData name="Eirik Eriksen Heen" userId="3e804305-1c07-417a-9ea8-d913585be88f" providerId="ADAL" clId="{E8FA77E0-EBC3-47A4-8173-9EBEC69527F1}" dt="2022-08-22T09:26:46.900" v="905" actId="478"/>
          <ac:inkMkLst>
            <pc:docMk/>
            <pc:sldMk cId="4231022708" sldId="308"/>
            <ac:inkMk id="4" creationId="{00000000-0000-0000-0000-000000000000}"/>
          </ac:inkMkLst>
        </pc:inkChg>
      </pc:sldChg>
      <pc:sldChg chg="addSp delSp add mod modNotesTx">
        <pc:chgData name="Eirik Eriksen Heen" userId="3e804305-1c07-417a-9ea8-d913585be88f" providerId="ADAL" clId="{E8FA77E0-EBC3-47A4-8173-9EBEC69527F1}" dt="2022-08-22T09:28:05.406" v="961" actId="478"/>
        <pc:sldMkLst>
          <pc:docMk/>
          <pc:sldMk cId="3992676741" sldId="309"/>
        </pc:sldMkLst>
        <pc:inkChg chg="add del">
          <ac:chgData name="Eirik Eriksen Heen" userId="3e804305-1c07-417a-9ea8-d913585be88f" providerId="ADAL" clId="{E8FA77E0-EBC3-47A4-8173-9EBEC69527F1}" dt="2022-08-22T09:28:05.406" v="961" actId="478"/>
          <ac:inkMkLst>
            <pc:docMk/>
            <pc:sldMk cId="3992676741" sldId="309"/>
            <ac:inkMk id="6" creationId="{00000000-0000-0000-0000-000000000000}"/>
          </ac:inkMkLst>
        </pc:inkChg>
      </pc:sldChg>
      <pc:sldChg chg="add ord">
        <pc:chgData name="Eirik Eriksen Heen" userId="3e804305-1c07-417a-9ea8-d913585be88f" providerId="ADAL" clId="{E8FA77E0-EBC3-47A4-8173-9EBEC69527F1}" dt="2022-08-22T10:10:27.795" v="999"/>
        <pc:sldMkLst>
          <pc:docMk/>
          <pc:sldMk cId="2330936449" sldId="311"/>
        </pc:sldMkLst>
      </pc:sldChg>
      <pc:sldChg chg="addSp delSp modSp add mod ord">
        <pc:chgData name="Eirik Eriksen Heen" userId="3e804305-1c07-417a-9ea8-d913585be88f" providerId="ADAL" clId="{E8FA77E0-EBC3-47A4-8173-9EBEC69527F1}" dt="2022-08-22T13:28:42.499" v="1489"/>
        <pc:sldMkLst>
          <pc:docMk/>
          <pc:sldMk cId="725825204" sldId="312"/>
        </pc:sldMkLst>
        <pc:graphicFrameChg chg="modGraphic">
          <ac:chgData name="Eirik Eriksen Heen" userId="3e804305-1c07-417a-9ea8-d913585be88f" providerId="ADAL" clId="{E8FA77E0-EBC3-47A4-8173-9EBEC69527F1}" dt="2022-08-22T09:30:06.057" v="965" actId="14100"/>
          <ac:graphicFrameMkLst>
            <pc:docMk/>
            <pc:sldMk cId="725825204" sldId="312"/>
            <ac:graphicFrameMk id="13" creationId="{00000000-0000-0000-0000-000000000000}"/>
          </ac:graphicFrameMkLst>
        </pc:graphicFrameChg>
        <pc:inkChg chg="del">
          <ac:chgData name="Eirik Eriksen Heen" userId="3e804305-1c07-417a-9ea8-d913585be88f" providerId="ADAL" clId="{E8FA77E0-EBC3-47A4-8173-9EBEC69527F1}" dt="2022-08-22T09:30:11.384" v="966" actId="478"/>
          <ac:inkMkLst>
            <pc:docMk/>
            <pc:sldMk cId="725825204" sldId="312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725825204" sldId="312"/>
            <ac:inkMk id="3" creationId="{9FCD4D7C-F8B8-FDC2-D1F0-A1DFFB935ABA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3:28:42.499" v="1489"/>
        <pc:sldMkLst>
          <pc:docMk/>
          <pc:sldMk cId="1046513177" sldId="314"/>
        </pc:sldMkLst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6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7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8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9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0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1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2" creationId="{00000000-0000-0000-0000-000000000000}"/>
          </ac:spMkLst>
        </pc:spChg>
        <pc:spChg chg="del">
          <ac:chgData name="Eirik Eriksen Heen" userId="3e804305-1c07-417a-9ea8-d913585be88f" providerId="ADAL" clId="{E8FA77E0-EBC3-47A4-8173-9EBEC69527F1}" dt="2022-08-22T10:22:29.835" v="1005" actId="478"/>
          <ac:spMkLst>
            <pc:docMk/>
            <pc:sldMk cId="1046513177" sldId="314"/>
            <ac:spMk id="13" creationId="{00000000-0000-0000-0000-000000000000}"/>
          </ac:spMkLst>
        </pc:spChg>
        <pc:spChg chg="del mod">
          <ac:chgData name="Eirik Eriksen Heen" userId="3e804305-1c07-417a-9ea8-d913585be88f" providerId="ADAL" clId="{E8FA77E0-EBC3-47A4-8173-9EBEC69527F1}" dt="2022-08-22T10:22:36.601" v="1007" actId="478"/>
          <ac:spMkLst>
            <pc:docMk/>
            <pc:sldMk cId="1046513177" sldId="314"/>
            <ac:spMk id="14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10:57:22.472" v="1129" actId="20577"/>
          <ac:spMkLst>
            <pc:docMk/>
            <pc:sldMk cId="1046513177" sldId="314"/>
            <ac:spMk id="17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10:22:22.448" v="1004" actId="478"/>
          <ac:picMkLst>
            <pc:docMk/>
            <pc:sldMk cId="1046513177" sldId="314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E8FA77E0-EBC3-47A4-8173-9EBEC69527F1}" dt="2022-08-22T10:22:00.317" v="1003" actId="478"/>
          <ac:inkMkLst>
            <pc:docMk/>
            <pc:sldMk cId="1046513177" sldId="314"/>
            <ac:inkMk id="3" creationId="{00000000-0000-0000-0000-000000000000}"/>
          </ac:inkMkLst>
        </pc:inkChg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1046513177" sldId="314"/>
            <ac:inkMk id="3" creationId="{D52AF01A-F7A1-62CE-1AE4-8963875A79FD}"/>
          </ac:inkMkLst>
        </pc:inkChg>
      </pc:sldChg>
      <pc:sldChg chg="addSp delSp modSp add mod">
        <pc:chgData name="Eirik Eriksen Heen" userId="3e804305-1c07-417a-9ea8-d913585be88f" providerId="ADAL" clId="{E8FA77E0-EBC3-47A4-8173-9EBEC69527F1}" dt="2022-08-22T10:58:45.245" v="1161" actId="1076"/>
        <pc:sldMkLst>
          <pc:docMk/>
          <pc:sldMk cId="2522922297" sldId="317"/>
        </pc:sldMkLst>
        <pc:spChg chg="mod">
          <ac:chgData name="Eirik Eriksen Heen" userId="3e804305-1c07-417a-9ea8-d913585be88f" providerId="ADAL" clId="{E8FA77E0-EBC3-47A4-8173-9EBEC69527F1}" dt="2022-08-22T09:26:03.831" v="901" actId="27636"/>
          <ac:spMkLst>
            <pc:docMk/>
            <pc:sldMk cId="2522922297" sldId="317"/>
            <ac:spMk id="3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22T09:26:03.841" v="902" actId="27636"/>
          <ac:spMkLst>
            <pc:docMk/>
            <pc:sldMk cId="2522922297" sldId="317"/>
            <ac:spMk id="4" creationId="{00000000-0000-0000-0000-000000000000}"/>
          </ac:spMkLst>
        </pc:spChg>
        <pc:spChg chg="add mod">
          <ac:chgData name="Eirik Eriksen Heen" userId="3e804305-1c07-417a-9ea8-d913585be88f" providerId="ADAL" clId="{E8FA77E0-EBC3-47A4-8173-9EBEC69527F1}" dt="2022-08-22T10:58:45.245" v="1161" actId="1076"/>
          <ac:spMkLst>
            <pc:docMk/>
            <pc:sldMk cId="2522922297" sldId="317"/>
            <ac:spMk id="9" creationId="{F964152E-18FF-E096-4D69-08599AAF2DF4}"/>
          </ac:spMkLst>
        </pc:spChg>
        <pc:inkChg chg="del">
          <ac:chgData name="Eirik Eriksen Heen" userId="3e804305-1c07-417a-9ea8-d913585be88f" providerId="ADAL" clId="{E8FA77E0-EBC3-47A4-8173-9EBEC69527F1}" dt="2022-08-22T09:26:08.368" v="903" actId="478"/>
          <ac:inkMkLst>
            <pc:docMk/>
            <pc:sldMk cId="2522922297" sldId="317"/>
            <ac:inkMk id="8" creationId="{00000000-0000-0000-0000-000000000000}"/>
          </ac:inkMkLst>
        </pc:inkChg>
      </pc:sldChg>
      <pc:sldChg chg="delSp modSp mod ord delAnim modAnim">
        <pc:chgData name="Eirik Eriksen Heen" userId="3e804305-1c07-417a-9ea8-d913585be88f" providerId="ADAL" clId="{E8FA77E0-EBC3-47A4-8173-9EBEC69527F1}" dt="2022-08-22T07:05:21.866" v="767" actId="20577"/>
        <pc:sldMkLst>
          <pc:docMk/>
          <pc:sldMk cId="1713875514" sldId="345"/>
        </pc:sldMkLst>
        <pc:spChg chg="mod">
          <ac:chgData name="Eirik Eriksen Heen" userId="3e804305-1c07-417a-9ea8-d913585be88f" providerId="ADAL" clId="{E8FA77E0-EBC3-47A4-8173-9EBEC69527F1}" dt="2022-08-22T07:05:21.866" v="767" actId="20577"/>
          <ac:spMkLst>
            <pc:docMk/>
            <pc:sldMk cId="1713875514" sldId="345"/>
            <ac:spMk id="3" creationId="{00000000-0000-0000-0000-000000000000}"/>
          </ac:spMkLst>
        </pc:spChg>
        <pc:picChg chg="del">
          <ac:chgData name="Eirik Eriksen Heen" userId="3e804305-1c07-417a-9ea8-d913585be88f" providerId="ADAL" clId="{E8FA77E0-EBC3-47A4-8173-9EBEC69527F1}" dt="2022-08-22T07:05:15.497" v="766" actId="478"/>
          <ac:picMkLst>
            <pc:docMk/>
            <pc:sldMk cId="1713875514" sldId="345"/>
            <ac:picMk id="4" creationId="{00000000-0000-0000-0000-000000000000}"/>
          </ac:picMkLst>
        </pc:picChg>
      </pc:sldChg>
      <pc:sldChg chg="del ord">
        <pc:chgData name="Eirik Eriksen Heen" userId="3e804305-1c07-417a-9ea8-d913585be88f" providerId="ADAL" clId="{E8FA77E0-EBC3-47A4-8173-9EBEC69527F1}" dt="2022-08-16T13:01:45.082" v="238" actId="2696"/>
        <pc:sldMkLst>
          <pc:docMk/>
          <pc:sldMk cId="2852258393" sldId="347"/>
        </pc:sldMkLst>
      </pc:sldChg>
      <pc:sldChg chg="ord">
        <pc:chgData name="Eirik Eriksen Heen" userId="3e804305-1c07-417a-9ea8-d913585be88f" providerId="ADAL" clId="{E8FA77E0-EBC3-47A4-8173-9EBEC69527F1}" dt="2022-08-16T13:07:24.533" v="240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1869730028" sldId="349"/>
        </pc:sldMkLst>
      </pc:sldChg>
      <pc:sldChg chg="del">
        <pc:chgData name="Eirik Eriksen Heen" userId="3e804305-1c07-417a-9ea8-d913585be88f" providerId="ADAL" clId="{E8FA77E0-EBC3-47A4-8173-9EBEC69527F1}" dt="2022-08-16T13:07:35.785" v="241" actId="47"/>
        <pc:sldMkLst>
          <pc:docMk/>
          <pc:sldMk cId="2606187055" sldId="350"/>
        </pc:sldMkLst>
      </pc:sldChg>
      <pc:sldChg chg="ord">
        <pc:chgData name="Eirik Eriksen Heen" userId="3e804305-1c07-417a-9ea8-d913585be88f" providerId="ADAL" clId="{E8FA77E0-EBC3-47A4-8173-9EBEC69527F1}" dt="2022-08-16T12:54:34.669" v="33"/>
        <pc:sldMkLst>
          <pc:docMk/>
          <pc:sldMk cId="194822130" sldId="351"/>
        </pc:sldMkLst>
      </pc:sldChg>
      <pc:sldChg chg="ord">
        <pc:chgData name="Eirik Eriksen Heen" userId="3e804305-1c07-417a-9ea8-d913585be88f" providerId="ADAL" clId="{E8FA77E0-EBC3-47A4-8173-9EBEC69527F1}" dt="2022-08-16T13:01:16.253" v="233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079732994" sldId="35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605749945" sldId="35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4010832670" sldId="35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17024437" sldId="360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22584879" sldId="361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216456120" sldId="363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54466605" sldId="36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530004493" sldId="36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1705248859" sldId="366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2158724937" sldId="367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851988099" sldId="368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995053564" sldId="369"/>
        </pc:sldMkLst>
      </pc:sldChg>
      <pc:sldChg chg="modSp mod">
        <pc:chgData name="Eirik Eriksen Heen" userId="3e804305-1c07-417a-9ea8-d913585be88f" providerId="ADAL" clId="{E8FA77E0-EBC3-47A4-8173-9EBEC69527F1}" dt="2022-08-16T13:09:35.177" v="248" actId="20577"/>
        <pc:sldMkLst>
          <pc:docMk/>
          <pc:sldMk cId="637724457" sldId="370"/>
        </pc:sldMkLst>
        <pc:spChg chg="mod">
          <ac:chgData name="Eirik Eriksen Heen" userId="3e804305-1c07-417a-9ea8-d913585be88f" providerId="ADAL" clId="{E8FA77E0-EBC3-47A4-8173-9EBEC69527F1}" dt="2022-08-16T13:09:35.177" v="248" actId="20577"/>
          <ac:spMkLst>
            <pc:docMk/>
            <pc:sldMk cId="637724457" sldId="370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4:28.014" v="819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E8FA77E0-EBC3-47A4-8173-9EBEC69527F1}" dt="2022-08-22T07:14:28.014" v="819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15:54.247" v="823" actId="20577"/>
        <pc:sldMkLst>
          <pc:docMk/>
          <pc:sldMk cId="402750373" sldId="372"/>
        </pc:sldMkLst>
        <pc:spChg chg="mod">
          <ac:chgData name="Eirik Eriksen Heen" userId="3e804305-1c07-417a-9ea8-d913585be88f" providerId="ADAL" clId="{E8FA77E0-EBC3-47A4-8173-9EBEC69527F1}" dt="2022-08-22T07:15:54.247" v="823" actId="20577"/>
          <ac:spMkLst>
            <pc:docMk/>
            <pc:sldMk cId="402750373" sldId="372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1:22.579" v="873" actId="113"/>
        <pc:sldMkLst>
          <pc:docMk/>
          <pc:sldMk cId="2016916332" sldId="373"/>
        </pc:sldMkLst>
        <pc:spChg chg="mod">
          <ac:chgData name="Eirik Eriksen Heen" userId="3e804305-1c07-417a-9ea8-d913585be88f" providerId="ADAL" clId="{E8FA77E0-EBC3-47A4-8173-9EBEC69527F1}" dt="2022-08-22T07:41:22.579" v="873" actId="113"/>
          <ac:spMkLst>
            <pc:docMk/>
            <pc:sldMk cId="2016916332" sldId="373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16T13:28:08.497" v="762" actId="313"/>
        <pc:sldMkLst>
          <pc:docMk/>
          <pc:sldMk cId="1200525639" sldId="375"/>
        </pc:sldMkLst>
        <pc:spChg chg="mod">
          <ac:chgData name="Eirik Eriksen Heen" userId="3e804305-1c07-417a-9ea8-d913585be88f" providerId="ADAL" clId="{E8FA77E0-EBC3-47A4-8173-9EBEC69527F1}" dt="2022-08-16T13:28:08.497" v="762" actId="313"/>
          <ac:spMkLst>
            <pc:docMk/>
            <pc:sldMk cId="1200525639" sldId="375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0:20.464" v="872" actId="313"/>
        <pc:sldMkLst>
          <pc:docMk/>
          <pc:sldMk cId="2740142112" sldId="378"/>
        </pc:sldMkLst>
        <pc:spChg chg="mod">
          <ac:chgData name="Eirik Eriksen Heen" userId="3e804305-1c07-417a-9ea8-d913585be88f" providerId="ADAL" clId="{E8FA77E0-EBC3-47A4-8173-9EBEC69527F1}" dt="2022-08-22T07:40:20.464" v="872" actId="313"/>
          <ac:spMkLst>
            <pc:docMk/>
            <pc:sldMk cId="2740142112" sldId="378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7:45:02.705" v="877" actId="20577"/>
        <pc:sldMkLst>
          <pc:docMk/>
          <pc:sldMk cId="751705538" sldId="380"/>
        </pc:sldMkLst>
        <pc:spChg chg="mod">
          <ac:chgData name="Eirik Eriksen Heen" userId="3e804305-1c07-417a-9ea8-d913585be88f" providerId="ADAL" clId="{E8FA77E0-EBC3-47A4-8173-9EBEC69527F1}" dt="2022-08-22T07:45:02.705" v="877" actId="20577"/>
          <ac:spMkLst>
            <pc:docMk/>
            <pc:sldMk cId="751705538" sldId="380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16T13:25:05.435" v="545" actId="2696"/>
        <pc:sldMkLst>
          <pc:docMk/>
          <pc:sldMk cId="4166897112" sldId="383"/>
        </pc:sldMkLst>
      </pc:sldChg>
      <pc:sldChg chg="del">
        <pc:chgData name="Eirik Eriksen Heen" userId="3e804305-1c07-417a-9ea8-d913585be88f" providerId="ADAL" clId="{E8FA77E0-EBC3-47A4-8173-9EBEC69527F1}" dt="2022-08-22T07:50:09.092" v="881" actId="47"/>
        <pc:sldMkLst>
          <pc:docMk/>
          <pc:sldMk cId="635335187" sldId="384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369454263" sldId="385"/>
        </pc:sldMkLst>
      </pc:sldChg>
      <pc:sldChg chg="del">
        <pc:chgData name="Eirik Eriksen Heen" userId="3e804305-1c07-417a-9ea8-d913585be88f" providerId="ADAL" clId="{E8FA77E0-EBC3-47A4-8173-9EBEC69527F1}" dt="2022-08-16T13:26:35.953" v="627" actId="47"/>
        <pc:sldMkLst>
          <pc:docMk/>
          <pc:sldMk cId="734925198" sldId="386"/>
        </pc:sldMkLst>
      </pc:sldChg>
      <pc:sldChg chg="modSp new mod">
        <pc:chgData name="Eirik Eriksen Heen" userId="3e804305-1c07-417a-9ea8-d913585be88f" providerId="ADAL" clId="{E8FA77E0-EBC3-47A4-8173-9EBEC69527F1}" dt="2022-08-16T13:00:37.623" v="231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E8FA77E0-EBC3-47A4-8173-9EBEC69527F1}" dt="2022-08-16T12:59:08.589" v="58" actId="20577"/>
          <ac:spMkLst>
            <pc:docMk/>
            <pc:sldMk cId="2276784906" sldId="387"/>
            <ac:spMk id="2" creationId="{7518699A-AE2C-5204-4DFB-FF4924DAE4C5}"/>
          </ac:spMkLst>
        </pc:spChg>
        <pc:spChg chg="mod">
          <ac:chgData name="Eirik Eriksen Heen" userId="3e804305-1c07-417a-9ea8-d913585be88f" providerId="ADAL" clId="{E8FA77E0-EBC3-47A4-8173-9EBEC69527F1}" dt="2022-08-16T13:00:37.623" v="231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modSp add mod modAnim">
        <pc:chgData name="Eirik Eriksen Heen" userId="3e804305-1c07-417a-9ea8-d913585be88f" providerId="ADAL" clId="{E8FA77E0-EBC3-47A4-8173-9EBEC69527F1}" dt="2022-08-16T13:25:41.183" v="626" actId="313"/>
        <pc:sldMkLst>
          <pc:docMk/>
          <pc:sldMk cId="1123740317" sldId="388"/>
        </pc:sldMkLst>
        <pc:spChg chg="mod">
          <ac:chgData name="Eirik Eriksen Heen" userId="3e804305-1c07-417a-9ea8-d913585be88f" providerId="ADAL" clId="{E8FA77E0-EBC3-47A4-8173-9EBEC69527F1}" dt="2022-08-16T13:24:22.908" v="541"/>
          <ac:spMkLst>
            <pc:docMk/>
            <pc:sldMk cId="1123740317" sldId="388"/>
            <ac:spMk id="2" creationId="{00000000-0000-0000-0000-000000000000}"/>
          </ac:spMkLst>
        </pc:spChg>
        <pc:spChg chg="mod">
          <ac:chgData name="Eirik Eriksen Heen" userId="3e804305-1c07-417a-9ea8-d913585be88f" providerId="ADAL" clId="{E8FA77E0-EBC3-47A4-8173-9EBEC69527F1}" dt="2022-08-16T13:25:41.183" v="626" actId="313"/>
          <ac:spMkLst>
            <pc:docMk/>
            <pc:sldMk cId="1123740317" sldId="388"/>
            <ac:spMk id="4" creationId="{00000000-0000-0000-0000-000000000000}"/>
          </ac:spMkLst>
        </pc:spChg>
      </pc:sldChg>
      <pc:sldChg chg="modSp mod">
        <pc:chgData name="Eirik Eriksen Heen" userId="3e804305-1c07-417a-9ea8-d913585be88f" providerId="ADAL" clId="{E8FA77E0-EBC3-47A4-8173-9EBEC69527F1}" dt="2022-08-22T09:46:12.094" v="992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E8FA77E0-EBC3-47A4-8173-9EBEC69527F1}" dt="2022-08-22T09:46:12.094" v="992" actId="20577"/>
          <ac:spMkLst>
            <pc:docMk/>
            <pc:sldMk cId="1854893680" sldId="396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E8FA77E0-EBC3-47A4-8173-9EBEC69527F1}" dt="2022-08-22T09:46:54.755" v="993" actId="47"/>
        <pc:sldMkLst>
          <pc:docMk/>
          <pc:sldMk cId="4247928342" sldId="398"/>
        </pc:sldMkLst>
      </pc:sldChg>
      <pc:sldChg chg="ord">
        <pc:chgData name="Eirik Eriksen Heen" userId="3e804305-1c07-417a-9ea8-d913585be88f" providerId="ADAL" clId="{E8FA77E0-EBC3-47A4-8173-9EBEC69527F1}" dt="2022-08-22T09:25:13.323" v="897"/>
        <pc:sldMkLst>
          <pc:docMk/>
          <pc:sldMk cId="157466596" sldId="399"/>
        </pc:sldMkLst>
      </pc:sldChg>
      <pc:sldChg chg="ord">
        <pc:chgData name="Eirik Eriksen Heen" userId="3e804305-1c07-417a-9ea8-d913585be88f" providerId="ADAL" clId="{E8FA77E0-EBC3-47A4-8173-9EBEC69527F1}" dt="2022-08-22T10:10:34.418" v="1001"/>
        <pc:sldMkLst>
          <pc:docMk/>
          <pc:sldMk cId="717550606" sldId="401"/>
        </pc:sldMkLst>
      </pc:sldChg>
      <pc:sldChg chg="modSp mod">
        <pc:chgData name="Eirik Eriksen Heen" userId="3e804305-1c07-417a-9ea8-d913585be88f" providerId="ADAL" clId="{E8FA77E0-EBC3-47A4-8173-9EBEC69527F1}" dt="2022-08-22T10:56:34.710" v="1089" actId="20577"/>
        <pc:sldMkLst>
          <pc:docMk/>
          <pc:sldMk cId="982106568" sldId="427"/>
        </pc:sldMkLst>
        <pc:spChg chg="mod">
          <ac:chgData name="Eirik Eriksen Heen" userId="3e804305-1c07-417a-9ea8-d913585be88f" providerId="ADAL" clId="{E8FA77E0-EBC3-47A4-8173-9EBEC69527F1}" dt="2022-08-22T10:56:34.710" v="1089" actId="20577"/>
          <ac:spMkLst>
            <pc:docMk/>
            <pc:sldMk cId="982106568" sldId="427"/>
            <ac:spMk id="3" creationId="{00000000-0000-0000-0000-000000000000}"/>
          </ac:spMkLst>
        </pc:spChg>
      </pc:sldChg>
      <pc:sldChg chg="addSp">
        <pc:chgData name="Eirik Eriksen Heen" userId="3e804305-1c07-417a-9ea8-d913585be88f" providerId="ADAL" clId="{E8FA77E0-EBC3-47A4-8173-9EBEC69527F1}" dt="2022-08-22T13:28:42.499" v="1489"/>
        <pc:sldMkLst>
          <pc:docMk/>
          <pc:sldMk cId="2113363555" sldId="457"/>
        </pc:sldMkLst>
        <pc:inkChg chg="add">
          <ac:chgData name="Eirik Eriksen Heen" userId="3e804305-1c07-417a-9ea8-d913585be88f" providerId="ADAL" clId="{E8FA77E0-EBC3-47A4-8173-9EBEC69527F1}" dt="2022-08-22T13:28:42.499" v="1489"/>
          <ac:inkMkLst>
            <pc:docMk/>
            <pc:sldMk cId="2113363555" sldId="457"/>
            <ac:inkMk id="4" creationId="{2FE077B0-51A2-EBAA-B153-7E920AC9E89A}"/>
          </ac:inkMkLst>
        </pc:inkChg>
      </pc:sldChg>
      <pc:sldChg chg="modSp new mod">
        <pc:chgData name="Eirik Eriksen Heen" userId="3e804305-1c07-417a-9ea8-d913585be88f" providerId="ADAL" clId="{E8FA77E0-EBC3-47A4-8173-9EBEC69527F1}" dt="2022-08-22T07:50:06.954" v="880"/>
        <pc:sldMkLst>
          <pc:docMk/>
          <pc:sldMk cId="2741230081" sldId="458"/>
        </pc:sldMkLst>
        <pc:spChg chg="mod">
          <ac:chgData name="Eirik Eriksen Heen" userId="3e804305-1c07-417a-9ea8-d913585be88f" providerId="ADAL" clId="{E8FA77E0-EBC3-47A4-8173-9EBEC69527F1}" dt="2022-08-22T07:50:00.870" v="879"/>
          <ac:spMkLst>
            <pc:docMk/>
            <pc:sldMk cId="2741230081" sldId="458"/>
            <ac:spMk id="2" creationId="{69CBAB34-EA58-B232-1077-A77C861E5684}"/>
          </ac:spMkLst>
        </pc:spChg>
        <pc:spChg chg="mod">
          <ac:chgData name="Eirik Eriksen Heen" userId="3e804305-1c07-417a-9ea8-d913585be88f" providerId="ADAL" clId="{E8FA77E0-EBC3-47A4-8173-9EBEC69527F1}" dt="2022-08-22T07:50:06.954" v="880"/>
          <ac:spMkLst>
            <pc:docMk/>
            <pc:sldMk cId="2741230081" sldId="458"/>
            <ac:spMk id="3" creationId="{EAA81DA5-3EE0-73F9-E113-D7F89FE1CEF9}"/>
          </ac:spMkLst>
        </pc:spChg>
      </pc:sldChg>
      <pc:sldChg chg="new del">
        <pc:chgData name="Eirik Eriksen Heen" userId="3e804305-1c07-417a-9ea8-d913585be88f" providerId="ADAL" clId="{E8FA77E0-EBC3-47A4-8173-9EBEC69527F1}" dt="2022-08-22T07:51:19.611" v="884" actId="680"/>
        <pc:sldMkLst>
          <pc:docMk/>
          <pc:sldMk cId="1381252710" sldId="459"/>
        </pc:sldMkLst>
      </pc:sldChg>
      <pc:sldChg chg="addSp modSp new mod">
        <pc:chgData name="Eirik Eriksen Heen" userId="3e804305-1c07-417a-9ea8-d913585be88f" providerId="ADAL" clId="{E8FA77E0-EBC3-47A4-8173-9EBEC69527F1}" dt="2022-08-22T08:49:30.706" v="894" actId="14100"/>
        <pc:sldMkLst>
          <pc:docMk/>
          <pc:sldMk cId="2431623662" sldId="459"/>
        </pc:sldMkLst>
        <pc:spChg chg="mod">
          <ac:chgData name="Eirik Eriksen Heen" userId="3e804305-1c07-417a-9ea8-d913585be88f" providerId="ADAL" clId="{E8FA77E0-EBC3-47A4-8173-9EBEC69527F1}" dt="2022-08-22T08:49:20.622" v="892" actId="20577"/>
          <ac:spMkLst>
            <pc:docMk/>
            <pc:sldMk cId="2431623662" sldId="459"/>
            <ac:spMk id="2" creationId="{2FE611A1-DAA6-A4E0-19AA-3B91574DC291}"/>
          </ac:spMkLst>
        </pc:spChg>
        <pc:picChg chg="add mod">
          <ac:chgData name="Eirik Eriksen Heen" userId="3e804305-1c07-417a-9ea8-d913585be88f" providerId="ADAL" clId="{E8FA77E0-EBC3-47A4-8173-9EBEC69527F1}" dt="2022-08-22T08:49:30.706" v="894" actId="14100"/>
          <ac:picMkLst>
            <pc:docMk/>
            <pc:sldMk cId="2431623662" sldId="459"/>
            <ac:picMk id="1026" creationId="{9C127C53-2214-8120-A470-180D647EFE71}"/>
          </ac:picMkLst>
        </pc:picChg>
      </pc:sldChg>
      <pc:sldChg chg="new del">
        <pc:chgData name="Eirik Eriksen Heen" userId="3e804305-1c07-417a-9ea8-d913585be88f" providerId="ADAL" clId="{E8FA77E0-EBC3-47A4-8173-9EBEC69527F1}" dt="2022-08-22T09:28:09.721" v="962" actId="47"/>
        <pc:sldMkLst>
          <pc:docMk/>
          <pc:sldMk cId="1601445656" sldId="460"/>
        </pc:sldMkLst>
      </pc:sldChg>
      <pc:sldChg chg="modSp new mod">
        <pc:chgData name="Eirik Eriksen Heen" userId="3e804305-1c07-417a-9ea8-d913585be88f" providerId="ADAL" clId="{E8FA77E0-EBC3-47A4-8173-9EBEC69527F1}" dt="2022-08-22T11:28:09.619" v="1338" actId="313"/>
        <pc:sldMkLst>
          <pc:docMk/>
          <pc:sldMk cId="1607983642" sldId="460"/>
        </pc:sldMkLst>
        <pc:spChg chg="mod">
          <ac:chgData name="Eirik Eriksen Heen" userId="3e804305-1c07-417a-9ea8-d913585be88f" providerId="ADAL" clId="{E8FA77E0-EBC3-47A4-8173-9EBEC69527F1}" dt="2022-08-22T11:26:45.003" v="1173" actId="20577"/>
          <ac:spMkLst>
            <pc:docMk/>
            <pc:sldMk cId="1607983642" sldId="460"/>
            <ac:spMk id="2" creationId="{D683ABD5-AD52-13F9-BE77-895E408069F0}"/>
          </ac:spMkLst>
        </pc:spChg>
        <pc:spChg chg="mod">
          <ac:chgData name="Eirik Eriksen Heen" userId="3e804305-1c07-417a-9ea8-d913585be88f" providerId="ADAL" clId="{E8FA77E0-EBC3-47A4-8173-9EBEC69527F1}" dt="2022-08-22T11:28:09.619" v="1338" actId="313"/>
          <ac:spMkLst>
            <pc:docMk/>
            <pc:sldMk cId="1607983642" sldId="460"/>
            <ac:spMk id="3" creationId="{53597B80-8A33-F0F5-B7AA-90B43AAA1C96}"/>
          </ac:spMkLst>
        </pc:spChg>
      </pc:sldChg>
      <pc:sldChg chg="modSp new mod">
        <pc:chgData name="Eirik Eriksen Heen" userId="3e804305-1c07-417a-9ea8-d913585be88f" providerId="ADAL" clId="{E8FA77E0-EBC3-47A4-8173-9EBEC69527F1}" dt="2022-08-22T11:33:31.198" v="1484" actId="20577"/>
        <pc:sldMkLst>
          <pc:docMk/>
          <pc:sldMk cId="3798585895" sldId="461"/>
        </pc:sldMkLst>
        <pc:spChg chg="mod">
          <ac:chgData name="Eirik Eriksen Heen" userId="3e804305-1c07-417a-9ea8-d913585be88f" providerId="ADAL" clId="{E8FA77E0-EBC3-47A4-8173-9EBEC69527F1}" dt="2022-08-22T11:30:54.028" v="1351" actId="20577"/>
          <ac:spMkLst>
            <pc:docMk/>
            <pc:sldMk cId="3798585895" sldId="461"/>
            <ac:spMk id="2" creationId="{9428B207-A7C6-D3A1-39EF-9CF1A6716359}"/>
          </ac:spMkLst>
        </pc:spChg>
        <pc:spChg chg="mod">
          <ac:chgData name="Eirik Eriksen Heen" userId="3e804305-1c07-417a-9ea8-d913585be88f" providerId="ADAL" clId="{E8FA77E0-EBC3-47A4-8173-9EBEC69527F1}" dt="2022-08-22T11:33:31.198" v="1484" actId="20577"/>
          <ac:spMkLst>
            <pc:docMk/>
            <pc:sldMk cId="3798585895" sldId="461"/>
            <ac:spMk id="3" creationId="{51CC3B64-C76E-3788-BED9-84E2BA59DC9A}"/>
          </ac:spMkLst>
        </pc:spChg>
      </pc:sldChg>
    </pc:docChg>
  </pc:docChgLst>
  <pc:docChgLst>
    <pc:chgData name="Eirik Eriksen Heen" userId="3e804305-1c07-417a-9ea8-d913585be88f" providerId="ADAL" clId="{010B7D0F-C54C-42CC-A6FA-C453E80B26D6}"/>
    <pc:docChg chg="undo custSel addSld delSld modSld">
      <pc:chgData name="Eirik Eriksen Heen" userId="3e804305-1c07-417a-9ea8-d913585be88f" providerId="ADAL" clId="{010B7D0F-C54C-42CC-A6FA-C453E80B26D6}" dt="2022-09-01T13:32:30.006" v="1838" actId="47"/>
      <pc:docMkLst>
        <pc:docMk/>
      </pc:docMkLst>
      <pc:sldChg chg="delSp modSp add mod">
        <pc:chgData name="Eirik Eriksen Heen" userId="3e804305-1c07-417a-9ea8-d913585be88f" providerId="ADAL" clId="{010B7D0F-C54C-42CC-A6FA-C453E80B26D6}" dt="2022-09-01T11:32:05.660" v="1092" actId="20577"/>
        <pc:sldMkLst>
          <pc:docMk/>
          <pc:sldMk cId="2953832217" sldId="260"/>
        </pc:sldMkLst>
        <pc:spChg chg="mod">
          <ac:chgData name="Eirik Eriksen Heen" userId="3e804305-1c07-417a-9ea8-d913585be88f" providerId="ADAL" clId="{010B7D0F-C54C-42CC-A6FA-C453E80B26D6}" dt="2022-09-01T11:32:05.660" v="1092" actId="20577"/>
          <ac:spMkLst>
            <pc:docMk/>
            <pc:sldMk cId="2953832217" sldId="260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27:00.726" v="1089" actId="478"/>
          <ac:inkMkLst>
            <pc:docMk/>
            <pc:sldMk cId="2953832217" sldId="260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34:35.524" v="1197" actId="20577"/>
        <pc:sldMkLst>
          <pc:docMk/>
          <pc:sldMk cId="2091249219" sldId="271"/>
        </pc:sldMkLst>
        <pc:spChg chg="mod">
          <ac:chgData name="Eirik Eriksen Heen" userId="3e804305-1c07-417a-9ea8-d913585be88f" providerId="ADAL" clId="{010B7D0F-C54C-42CC-A6FA-C453E80B26D6}" dt="2022-09-01T11:34:35.524" v="1197" actId="20577"/>
          <ac:spMkLst>
            <pc:docMk/>
            <pc:sldMk cId="2091249219" sldId="271"/>
            <ac:spMk id="9" creationId="{00000000-0000-0000-0000-000000000000}"/>
          </ac:spMkLst>
        </pc:spChg>
        <pc:picChg chg="mod">
          <ac:chgData name="Eirik Eriksen Heen" userId="3e804305-1c07-417a-9ea8-d913585be88f" providerId="ADAL" clId="{010B7D0F-C54C-42CC-A6FA-C453E80B26D6}" dt="2022-09-01T11:34:32.746" v="1194" actId="1076"/>
          <ac:picMkLst>
            <pc:docMk/>
            <pc:sldMk cId="2091249219" sldId="271"/>
            <ac:picMk id="5" creationId="{00000000-0000-0000-0000-000000000000}"/>
          </ac:picMkLst>
        </pc:picChg>
        <pc:inkChg chg="del">
          <ac:chgData name="Eirik Eriksen Heen" userId="3e804305-1c07-417a-9ea8-d913585be88f" providerId="ADAL" clId="{010B7D0F-C54C-42CC-A6FA-C453E80B26D6}" dt="2022-09-01T11:27:04.073" v="1090" actId="478"/>
          <ac:inkMkLst>
            <pc:docMk/>
            <pc:sldMk cId="2091249219" sldId="271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1:34:42.362" v="1198" actId="478"/>
        <pc:sldMkLst>
          <pc:docMk/>
          <pc:sldMk cId="2235499167" sldId="275"/>
        </pc:sldMkLst>
        <pc:inkChg chg="del">
          <ac:chgData name="Eirik Eriksen Heen" userId="3e804305-1c07-417a-9ea8-d913585be88f" providerId="ADAL" clId="{010B7D0F-C54C-42CC-A6FA-C453E80B26D6}" dt="2022-09-01T11:34:42.362" v="1198" actId="478"/>
          <ac:inkMkLst>
            <pc:docMk/>
            <pc:sldMk cId="2235499167" sldId="275"/>
            <ac:inkMk id="4" creationId="{00000000-0000-0000-0000-000000000000}"/>
          </ac:inkMkLst>
        </pc:inkChg>
      </pc:sldChg>
      <pc:sldChg chg="addSp delSp modSp add mod delAnim modAnim">
        <pc:chgData name="Eirik Eriksen Heen" userId="3e804305-1c07-417a-9ea8-d913585be88f" providerId="ADAL" clId="{010B7D0F-C54C-42CC-A6FA-C453E80B26D6}" dt="2022-09-01T11:39:56.115" v="1219"/>
        <pc:sldMkLst>
          <pc:docMk/>
          <pc:sldMk cId="2648213886" sldId="276"/>
        </pc:sldMkLst>
        <pc:picChg chg="mod">
          <ac:chgData name="Eirik Eriksen Heen" userId="3e804305-1c07-417a-9ea8-d913585be88f" providerId="ADAL" clId="{010B7D0F-C54C-42CC-A6FA-C453E80B26D6}" dt="2022-09-01T11:38:31.773" v="1206" actId="1076"/>
          <ac:picMkLst>
            <pc:docMk/>
            <pc:sldMk cId="2648213886" sldId="276"/>
            <ac:picMk id="5" creationId="{00000000-0000-0000-0000-000000000000}"/>
          </ac:picMkLst>
        </pc:picChg>
        <pc:picChg chg="add del mod">
          <ac:chgData name="Eirik Eriksen Heen" userId="3e804305-1c07-417a-9ea8-d913585be88f" providerId="ADAL" clId="{010B7D0F-C54C-42CC-A6FA-C453E80B26D6}" dt="2022-09-01T11:38:59.621" v="1209" actId="478"/>
          <ac:picMkLst>
            <pc:docMk/>
            <pc:sldMk cId="2648213886" sldId="276"/>
            <ac:picMk id="6" creationId="{49A89396-462A-4B4F-1366-187D38C45335}"/>
          </ac:picMkLst>
        </pc:picChg>
        <pc:picChg chg="del">
          <ac:chgData name="Eirik Eriksen Heen" userId="3e804305-1c07-417a-9ea8-d913585be88f" providerId="ADAL" clId="{010B7D0F-C54C-42CC-A6FA-C453E80B26D6}" dt="2022-09-01T11:38:23.816" v="1202" actId="478"/>
          <ac:picMkLst>
            <pc:docMk/>
            <pc:sldMk cId="2648213886" sldId="276"/>
            <ac:picMk id="9" creationId="{00000000-0000-0000-0000-000000000000}"/>
          </ac:picMkLst>
        </pc:picChg>
        <pc:picChg chg="add mod">
          <ac:chgData name="Eirik Eriksen Heen" userId="3e804305-1c07-417a-9ea8-d913585be88f" providerId="ADAL" clId="{010B7D0F-C54C-42CC-A6FA-C453E80B26D6}" dt="2022-09-01T11:39:11.867" v="1218" actId="14100"/>
          <ac:picMkLst>
            <pc:docMk/>
            <pc:sldMk cId="2648213886" sldId="276"/>
            <ac:picMk id="12" creationId="{EC2A4F55-CE0E-BCEA-A9A6-58BE25FCEEE0}"/>
          </ac:picMkLst>
        </pc:picChg>
        <pc:inkChg chg="del">
          <ac:chgData name="Eirik Eriksen Heen" userId="3e804305-1c07-417a-9ea8-d913585be88f" providerId="ADAL" clId="{010B7D0F-C54C-42CC-A6FA-C453E80B26D6}" dt="2022-09-01T11:38:21.065" v="1201" actId="478"/>
          <ac:inkMkLst>
            <pc:docMk/>
            <pc:sldMk cId="2648213886" sldId="276"/>
            <ac:inkMk id="2" creationId="{00000000-0000-0000-0000-000000000000}"/>
          </ac:inkMkLst>
        </pc:inkChg>
      </pc:sldChg>
      <pc:sldChg chg="addSp delSp modSp add mod">
        <pc:chgData name="Eirik Eriksen Heen" userId="3e804305-1c07-417a-9ea8-d913585be88f" providerId="ADAL" clId="{010B7D0F-C54C-42CC-A6FA-C453E80B26D6}" dt="2022-09-01T12:45:13.235" v="1438" actId="1076"/>
        <pc:sldMkLst>
          <pc:docMk/>
          <pc:sldMk cId="59945047" sldId="277"/>
        </pc:sldMkLst>
        <pc:spChg chg="mod">
          <ac:chgData name="Eirik Eriksen Heen" userId="3e804305-1c07-417a-9ea8-d913585be88f" providerId="ADAL" clId="{010B7D0F-C54C-42CC-A6FA-C453E80B26D6}" dt="2022-09-01T11:40:31.595" v="1222" actId="1076"/>
          <ac:spMkLst>
            <pc:docMk/>
            <pc:sldMk cId="59945047" sldId="277"/>
            <ac:spMk id="11" creationId="{9F93AD00-5B1D-0464-9E04-2E9E39638794}"/>
          </ac:spMkLst>
        </pc:spChg>
        <pc:spChg chg="add mod">
          <ac:chgData name="Eirik Eriksen Heen" userId="3e804305-1c07-417a-9ea8-d913585be88f" providerId="ADAL" clId="{010B7D0F-C54C-42CC-A6FA-C453E80B26D6}" dt="2022-09-01T12:45:13.235" v="1438" actId="1076"/>
          <ac:spMkLst>
            <pc:docMk/>
            <pc:sldMk cId="59945047" sldId="277"/>
            <ac:spMk id="14" creationId="{3BB37CF7-E939-AD2C-7D2A-15DA85A76DFF}"/>
          </ac:spMkLst>
        </pc:spChg>
        <pc:grpChg chg="add del mod">
          <ac:chgData name="Eirik Eriksen Heen" userId="3e804305-1c07-417a-9ea8-d913585be88f" providerId="ADAL" clId="{010B7D0F-C54C-42CC-A6FA-C453E80B26D6}" dt="2022-09-01T11:40:32.067" v="1223" actId="21"/>
          <ac:grpSpMkLst>
            <pc:docMk/>
            <pc:sldMk cId="59945047" sldId="277"/>
            <ac:grpSpMk id="10" creationId="{7D82AD62-DAD0-A56E-7AAC-9B5098661CCB}"/>
          </ac:grpSpMkLst>
        </pc:grpChg>
        <pc:picChg chg="mod">
          <ac:chgData name="Eirik Eriksen Heen" userId="3e804305-1c07-417a-9ea8-d913585be88f" providerId="ADAL" clId="{010B7D0F-C54C-42CC-A6FA-C453E80B26D6}" dt="2022-09-01T11:40:31.595" v="1222" actId="1076"/>
          <ac:picMkLst>
            <pc:docMk/>
            <pc:sldMk cId="59945047" sldId="277"/>
            <ac:picMk id="12" creationId="{BE5A371B-4E44-5448-03BD-3D038E8A757D}"/>
          </ac:picMkLst>
        </pc:picChg>
        <pc:inkChg chg="del">
          <ac:chgData name="Eirik Eriksen Heen" userId="3e804305-1c07-417a-9ea8-d913585be88f" providerId="ADAL" clId="{010B7D0F-C54C-42CC-A6FA-C453E80B26D6}" dt="2022-09-01T11:40:05.823" v="1220" actId="478"/>
          <ac:inkMkLst>
            <pc:docMk/>
            <pc:sldMk cId="59945047" sldId="277"/>
            <ac:inkMk id="3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35:20.140" v="1199" actId="478"/>
        <pc:sldMkLst>
          <pc:docMk/>
          <pc:sldMk cId="3316040" sldId="284"/>
        </pc:sldMkLst>
        <pc:spChg chg="mod">
          <ac:chgData name="Eirik Eriksen Heen" userId="3e804305-1c07-417a-9ea8-d913585be88f" providerId="ADAL" clId="{010B7D0F-C54C-42CC-A6FA-C453E80B26D6}" dt="2022-09-01T11:26:57.231" v="1087" actId="27636"/>
          <ac:spMkLst>
            <pc:docMk/>
            <pc:sldMk cId="3316040" sldId="284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35:20.140" v="1199" actId="478"/>
          <ac:inkMkLst>
            <pc:docMk/>
            <pc:sldMk cId="3316040" sldId="284"/>
            <ac:inkMk id="5" creationId="{00000000-0000-0000-0000-000000000000}"/>
          </ac:inkMkLst>
        </pc:inkChg>
      </pc:sldChg>
      <pc:sldChg chg="modSp add del mod">
        <pc:chgData name="Eirik Eriksen Heen" userId="3e804305-1c07-417a-9ea8-d913585be88f" providerId="ADAL" clId="{010B7D0F-C54C-42CC-A6FA-C453E80B26D6}" dt="2022-09-01T11:35:47.603" v="1200" actId="2696"/>
        <pc:sldMkLst>
          <pc:docMk/>
          <pc:sldMk cId="748423526" sldId="285"/>
        </pc:sldMkLst>
        <pc:spChg chg="mod">
          <ac:chgData name="Eirik Eriksen Heen" userId="3e804305-1c07-417a-9ea8-d913585be88f" providerId="ADAL" clId="{010B7D0F-C54C-42CC-A6FA-C453E80B26D6}" dt="2022-09-01T11:26:57.337" v="1088" actId="27636"/>
          <ac:spMkLst>
            <pc:docMk/>
            <pc:sldMk cId="748423526" sldId="285"/>
            <ac:spMk id="3" creationId="{00000000-0000-0000-0000-000000000000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88721262" sldId="29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774702347" sldId="30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896858212" sldId="30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31022708" sldId="30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992676741" sldId="30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330936449" sldId="31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25825204" sldId="31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046513177" sldId="31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522922297" sldId="31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713875514" sldId="34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679510999" sldId="34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4822130" sldId="35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85443892" sldId="35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637724457" sldId="37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13440602" sldId="371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02750373" sldId="372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016916332" sldId="373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807287918" sldId="374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200525639" sldId="375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5115867" sldId="376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957231060" sldId="37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40142112" sldId="37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019562332" sldId="37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51705538" sldId="38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173214646" sldId="381"/>
        </pc:sldMkLst>
      </pc:sldChg>
      <pc:sldChg chg="delSp add mod">
        <pc:chgData name="Eirik Eriksen Heen" userId="3e804305-1c07-417a-9ea8-d913585be88f" providerId="ADAL" clId="{010B7D0F-C54C-42CC-A6FA-C453E80B26D6}" dt="2022-09-01T13:22:18.912" v="1806" actId="478"/>
        <pc:sldMkLst>
          <pc:docMk/>
          <pc:sldMk cId="604008674" sldId="386"/>
        </pc:sldMkLst>
        <pc:inkChg chg="del">
          <ac:chgData name="Eirik Eriksen Heen" userId="3e804305-1c07-417a-9ea8-d913585be88f" providerId="ADAL" clId="{010B7D0F-C54C-42CC-A6FA-C453E80B26D6}" dt="2022-09-01T13:22:18.912" v="1806" actId="478"/>
          <ac:inkMkLst>
            <pc:docMk/>
            <pc:sldMk cId="604008674" sldId="386"/>
            <ac:inkMk id="3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276784906" sldId="38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123740317" sldId="38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661504197" sldId="389"/>
        </pc:sldMkLst>
      </pc:sldChg>
      <pc:sldChg chg="modSp mod">
        <pc:chgData name="Eirik Eriksen Heen" userId="3e804305-1c07-417a-9ea8-d913585be88f" providerId="ADAL" clId="{010B7D0F-C54C-42CC-A6FA-C453E80B26D6}" dt="2022-08-29T17:24:44.982" v="0" actId="20577"/>
        <pc:sldMkLst>
          <pc:docMk/>
          <pc:sldMk cId="286355183" sldId="393"/>
        </pc:sldMkLst>
        <pc:spChg chg="mod">
          <ac:chgData name="Eirik Eriksen Heen" userId="3e804305-1c07-417a-9ea8-d913585be88f" providerId="ADAL" clId="{010B7D0F-C54C-42CC-A6FA-C453E80B26D6}" dt="2022-08-29T17:24:44.982" v="0" actId="20577"/>
          <ac:spMkLst>
            <pc:docMk/>
            <pc:sldMk cId="286355183" sldId="393"/>
            <ac:spMk id="2" creationId="{00000000-0000-0000-0000-000000000000}"/>
          </ac:spMkLst>
        </pc:sp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54893680" sldId="396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172766206" sldId="39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57466596" sldId="39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272956514" sldId="400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717550606" sldId="401"/>
        </pc:sldMkLst>
      </pc:sldChg>
      <pc:sldChg chg="addSp delSp modSp add mod delAnim">
        <pc:chgData name="Eirik Eriksen Heen" userId="3e804305-1c07-417a-9ea8-d913585be88f" providerId="ADAL" clId="{010B7D0F-C54C-42CC-A6FA-C453E80B26D6}" dt="2022-09-01T10:42:17.329" v="637" actId="1076"/>
        <pc:sldMkLst>
          <pc:docMk/>
          <pc:sldMk cId="3002544045" sldId="402"/>
        </pc:sldMkLst>
        <pc:spChg chg="mod">
          <ac:chgData name="Eirik Eriksen Heen" userId="3e804305-1c07-417a-9ea8-d913585be88f" providerId="ADAL" clId="{010B7D0F-C54C-42CC-A6FA-C453E80B26D6}" dt="2022-09-01T10:41:04.540" v="623" actId="1076"/>
          <ac:spMkLst>
            <pc:docMk/>
            <pc:sldMk cId="3002544045" sldId="402"/>
            <ac:spMk id="3" creationId="{00000000-0000-0000-0000-000000000000}"/>
          </ac:spMkLst>
        </pc:spChg>
        <pc:spChg chg="del">
          <ac:chgData name="Eirik Eriksen Heen" userId="3e804305-1c07-417a-9ea8-d913585be88f" providerId="ADAL" clId="{010B7D0F-C54C-42CC-A6FA-C453E80B26D6}" dt="2022-09-01T10:39:39.790" v="612" actId="478"/>
          <ac:spMkLst>
            <pc:docMk/>
            <pc:sldMk cId="3002544045" sldId="402"/>
            <ac:spMk id="4" creationId="{00000000-0000-0000-0000-000000000000}"/>
          </ac:spMkLst>
        </pc:spChg>
        <pc:spChg chg="add mod">
          <ac:chgData name="Eirik Eriksen Heen" userId="3e804305-1c07-417a-9ea8-d913585be88f" providerId="ADAL" clId="{010B7D0F-C54C-42CC-A6FA-C453E80B26D6}" dt="2022-09-01T10:42:17.329" v="637" actId="1076"/>
          <ac:spMkLst>
            <pc:docMk/>
            <pc:sldMk cId="3002544045" sldId="402"/>
            <ac:spMk id="8" creationId="{A3F97703-39FB-00C5-5465-B0D075AAC170}"/>
          </ac:spMkLst>
        </pc:spChg>
        <pc:picChg chg="add mod ord">
          <ac:chgData name="Eirik Eriksen Heen" userId="3e804305-1c07-417a-9ea8-d913585be88f" providerId="ADAL" clId="{010B7D0F-C54C-42CC-A6FA-C453E80B26D6}" dt="2022-09-01T10:40:54.167" v="616" actId="167"/>
          <ac:picMkLst>
            <pc:docMk/>
            <pc:sldMk cId="3002544045" sldId="402"/>
            <ac:picMk id="7" creationId="{E94DD7D3-FE05-96D8-E320-48547A8C3525}"/>
          </ac:picMkLst>
        </pc:picChg>
        <pc:inkChg chg="del">
          <ac:chgData name="Eirik Eriksen Heen" userId="3e804305-1c07-417a-9ea8-d913585be88f" providerId="ADAL" clId="{010B7D0F-C54C-42CC-A6FA-C453E80B26D6}" dt="2022-09-01T10:39:33.957" v="611" actId="478"/>
          <ac:inkMkLst>
            <pc:docMk/>
            <pc:sldMk cId="3002544045" sldId="402"/>
            <ac:inkMk id="5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08:39.848" v="1017" actId="478"/>
        <pc:sldMkLst>
          <pc:docMk/>
          <pc:sldMk cId="1007021257" sldId="410"/>
        </pc:sldMkLst>
        <pc:spChg chg="mod">
          <ac:chgData name="Eirik Eriksen Heen" userId="3e804305-1c07-417a-9ea8-d913585be88f" providerId="ADAL" clId="{010B7D0F-C54C-42CC-A6FA-C453E80B26D6}" dt="2022-09-01T11:08:36.774" v="1016" actId="27636"/>
          <ac:spMkLst>
            <pc:docMk/>
            <pc:sldMk cId="1007021257" sldId="410"/>
            <ac:spMk id="3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08:39.848" v="1017" actId="478"/>
          <ac:inkMkLst>
            <pc:docMk/>
            <pc:sldMk cId="1007021257" sldId="410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010B7D0F-C54C-42CC-A6FA-C453E80B26D6}" dt="2022-09-01T11:09:13.114" v="1020" actId="1076"/>
        <pc:sldMkLst>
          <pc:docMk/>
          <pc:sldMk cId="3549269452" sldId="411"/>
        </pc:sldMkLst>
        <pc:spChg chg="mod">
          <ac:chgData name="Eirik Eriksen Heen" userId="3e804305-1c07-417a-9ea8-d913585be88f" providerId="ADAL" clId="{010B7D0F-C54C-42CC-A6FA-C453E80B26D6}" dt="2022-09-01T11:09:13.114" v="1020" actId="1076"/>
          <ac:spMkLst>
            <pc:docMk/>
            <pc:sldMk cId="3549269452" sldId="411"/>
            <ac:spMk id="6" creationId="{00000000-0000-0000-0000-000000000000}"/>
          </ac:spMkLst>
        </pc:spChg>
        <pc:inkChg chg="del">
          <ac:chgData name="Eirik Eriksen Heen" userId="3e804305-1c07-417a-9ea8-d913585be88f" providerId="ADAL" clId="{010B7D0F-C54C-42CC-A6FA-C453E80B26D6}" dt="2022-09-01T11:08:56.536" v="1019" actId="478"/>
          <ac:inkMkLst>
            <pc:docMk/>
            <pc:sldMk cId="3549269452" sldId="411"/>
            <ac:inkMk id="8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982106568" sldId="427"/>
        </pc:sldMkLst>
      </pc:sldChg>
      <pc:sldChg chg="addSp delSp modSp add mod modAnim">
        <pc:chgData name="Eirik Eriksen Heen" userId="3e804305-1c07-417a-9ea8-d913585be88f" providerId="ADAL" clId="{010B7D0F-C54C-42CC-A6FA-C453E80B26D6}" dt="2022-09-01T13:20:55.935" v="1757" actId="1076"/>
        <pc:sldMkLst>
          <pc:docMk/>
          <pc:sldMk cId="3605354233" sldId="453"/>
        </pc:sldMkLst>
        <pc:spChg chg="mod">
          <ac:chgData name="Eirik Eriksen Heen" userId="3e804305-1c07-417a-9ea8-d913585be88f" providerId="ADAL" clId="{010B7D0F-C54C-42CC-A6FA-C453E80B26D6}" dt="2022-09-01T13:20:55.935" v="1757" actId="1076"/>
          <ac:spMkLst>
            <pc:docMk/>
            <pc:sldMk cId="3605354233" sldId="453"/>
            <ac:spMk id="8" creationId="{CC7F8FB6-7F91-01C2-A426-D191F5DBC8D8}"/>
          </ac:spMkLst>
        </pc:spChg>
        <pc:grpChg chg="add mod">
          <ac:chgData name="Eirik Eriksen Heen" userId="3e804305-1c07-417a-9ea8-d913585be88f" providerId="ADAL" clId="{010B7D0F-C54C-42CC-A6FA-C453E80B26D6}" dt="2022-09-01T13:20:55.935" v="1757" actId="1076"/>
          <ac:grpSpMkLst>
            <pc:docMk/>
            <pc:sldMk cId="3605354233" sldId="453"/>
            <ac:grpSpMk id="7" creationId="{27597893-5CFD-07A0-C94A-00B68C89A208}"/>
          </ac:grpSpMkLst>
        </pc:grpChg>
        <pc:picChg chg="del">
          <ac:chgData name="Eirik Eriksen Heen" userId="3e804305-1c07-417a-9ea8-d913585be88f" providerId="ADAL" clId="{010B7D0F-C54C-42CC-A6FA-C453E80B26D6}" dt="2022-09-01T13:20:32.697" v="1754" actId="478"/>
          <ac:picMkLst>
            <pc:docMk/>
            <pc:sldMk cId="3605354233" sldId="453"/>
            <ac:picMk id="4" creationId="{00000000-0000-0000-0000-000000000000}"/>
          </ac:picMkLst>
        </pc:picChg>
        <pc:picChg chg="mod">
          <ac:chgData name="Eirik Eriksen Heen" userId="3e804305-1c07-417a-9ea8-d913585be88f" providerId="ADAL" clId="{010B7D0F-C54C-42CC-A6FA-C453E80B26D6}" dt="2022-09-01T13:20:55.935" v="1757" actId="1076"/>
          <ac:picMkLst>
            <pc:docMk/>
            <pc:sldMk cId="3605354233" sldId="453"/>
            <ac:picMk id="9" creationId="{33CFE263-BCEC-FFD7-CB4B-EAD14C75A6C3}"/>
          </ac:picMkLst>
        </pc:picChg>
        <pc:inkChg chg="del">
          <ac:chgData name="Eirik Eriksen Heen" userId="3e804305-1c07-417a-9ea8-d913585be88f" providerId="ADAL" clId="{010B7D0F-C54C-42CC-A6FA-C453E80B26D6}" dt="2022-09-01T13:17:00.251" v="1747" actId="478"/>
          <ac:inkMkLst>
            <pc:docMk/>
            <pc:sldMk cId="3605354233" sldId="453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3:17:02.707" v="1748" actId="478"/>
        <pc:sldMkLst>
          <pc:docMk/>
          <pc:sldMk cId="73706006" sldId="454"/>
        </pc:sldMkLst>
        <pc:inkChg chg="del">
          <ac:chgData name="Eirik Eriksen Heen" userId="3e804305-1c07-417a-9ea8-d913585be88f" providerId="ADAL" clId="{010B7D0F-C54C-42CC-A6FA-C453E80B26D6}" dt="2022-09-01T13:17:02.707" v="1748" actId="478"/>
          <ac:inkMkLst>
            <pc:docMk/>
            <pc:sldMk cId="73706006" sldId="454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010B7D0F-C54C-42CC-A6FA-C453E80B26D6}" dt="2022-09-01T13:17:05.115" v="1749" actId="478"/>
        <pc:sldMkLst>
          <pc:docMk/>
          <pc:sldMk cId="3022080723" sldId="455"/>
        </pc:sldMkLst>
        <pc:inkChg chg="del">
          <ac:chgData name="Eirik Eriksen Heen" userId="3e804305-1c07-417a-9ea8-d913585be88f" providerId="ADAL" clId="{010B7D0F-C54C-42CC-A6FA-C453E80B26D6}" dt="2022-09-01T13:17:05.115" v="1749" actId="478"/>
          <ac:inkMkLst>
            <pc:docMk/>
            <pc:sldMk cId="3022080723" sldId="455"/>
            <ac:inkMk id="5" creationId="{00000000-0000-0000-0000-000000000000}"/>
          </ac:inkMkLst>
        </pc:inkChg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113363555" sldId="457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741230081" sldId="458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2431623662" sldId="459"/>
        </pc:sldMkLst>
      </pc:sldChg>
      <pc:sldChg chg="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3798585895" sldId="461"/>
        </pc:sldMkLst>
      </pc:sldChg>
      <pc:sldChg chg="addSp modSp mod">
        <pc:chgData name="Eirik Eriksen Heen" userId="3e804305-1c07-417a-9ea8-d913585be88f" providerId="ADAL" clId="{010B7D0F-C54C-42CC-A6FA-C453E80B26D6}" dt="2022-09-01T10:22:47.779" v="358" actId="14100"/>
        <pc:sldMkLst>
          <pc:docMk/>
          <pc:sldMk cId="4050407771" sldId="463"/>
        </pc:sldMkLst>
        <pc:spChg chg="mod">
          <ac:chgData name="Eirik Eriksen Heen" userId="3e804305-1c07-417a-9ea8-d913585be88f" providerId="ADAL" clId="{010B7D0F-C54C-42CC-A6FA-C453E80B26D6}" dt="2022-08-29T17:59:31.718" v="82" actId="20577"/>
          <ac:spMkLst>
            <pc:docMk/>
            <pc:sldMk cId="4050407771" sldId="463"/>
            <ac:spMk id="2" creationId="{04098773-6D5F-11CE-53A7-446AE26404F7}"/>
          </ac:spMkLst>
        </pc:spChg>
        <pc:spChg chg="mod">
          <ac:chgData name="Eirik Eriksen Heen" userId="3e804305-1c07-417a-9ea8-d913585be88f" providerId="ADAL" clId="{010B7D0F-C54C-42CC-A6FA-C453E80B26D6}" dt="2022-08-29T18:00:41.509" v="249" actId="20577"/>
          <ac:spMkLst>
            <pc:docMk/>
            <pc:sldMk cId="4050407771" sldId="463"/>
            <ac:spMk id="3" creationId="{71B181DA-5DAE-B246-6A5C-AF7BB15323E3}"/>
          </ac:spMkLst>
        </pc:spChg>
        <pc:spChg chg="add mod">
          <ac:chgData name="Eirik Eriksen Heen" userId="3e804305-1c07-417a-9ea8-d913585be88f" providerId="ADAL" clId="{010B7D0F-C54C-42CC-A6FA-C453E80B26D6}" dt="2022-09-01T10:21:47.917" v="336" actId="207"/>
          <ac:spMkLst>
            <pc:docMk/>
            <pc:sldMk cId="4050407771" sldId="463"/>
            <ac:spMk id="5" creationId="{C40D90AA-657F-E05D-878B-1E37F2F1AD98}"/>
          </ac:spMkLst>
        </pc:spChg>
        <pc:spChg chg="add mod">
          <ac:chgData name="Eirik Eriksen Heen" userId="3e804305-1c07-417a-9ea8-d913585be88f" providerId="ADAL" clId="{010B7D0F-C54C-42CC-A6FA-C453E80B26D6}" dt="2022-09-01T10:22:47.779" v="358" actId="14100"/>
          <ac:spMkLst>
            <pc:docMk/>
            <pc:sldMk cId="4050407771" sldId="463"/>
            <ac:spMk id="8" creationId="{B811D28F-5592-CE5F-CCF4-A94FDE2CDD7A}"/>
          </ac:spMkLst>
        </pc:spChg>
        <pc:picChg chg="add mod">
          <ac:chgData name="Eirik Eriksen Heen" userId="3e804305-1c07-417a-9ea8-d913585be88f" providerId="ADAL" clId="{010B7D0F-C54C-42CC-A6FA-C453E80B26D6}" dt="2022-09-01T10:19:10.097" v="271" actId="14100"/>
          <ac:picMkLst>
            <pc:docMk/>
            <pc:sldMk cId="4050407771" sldId="463"/>
            <ac:picMk id="7" creationId="{226F8733-FA2B-AA6A-58B2-9DC81030706E}"/>
          </ac:picMkLst>
        </pc:picChg>
      </pc:sldChg>
      <pc:sldChg chg="addSp modSp mod">
        <pc:chgData name="Eirik Eriksen Heen" userId="3e804305-1c07-417a-9ea8-d913585be88f" providerId="ADAL" clId="{010B7D0F-C54C-42CC-A6FA-C453E80B26D6}" dt="2022-09-01T10:13:58.998" v="263" actId="6549"/>
        <pc:sldMkLst>
          <pc:docMk/>
          <pc:sldMk cId="734124753" sldId="464"/>
        </pc:sldMkLst>
        <pc:spChg chg="mod">
          <ac:chgData name="Eirik Eriksen Heen" userId="3e804305-1c07-417a-9ea8-d913585be88f" providerId="ADAL" clId="{010B7D0F-C54C-42CC-A6FA-C453E80B26D6}" dt="2022-08-29T17:55:58.790" v="58"/>
          <ac:spMkLst>
            <pc:docMk/>
            <pc:sldMk cId="734124753" sldId="464"/>
            <ac:spMk id="3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13:58.998" v="263" actId="6549"/>
          <ac:spMkLst>
            <pc:docMk/>
            <pc:sldMk cId="734124753" sldId="464"/>
            <ac:spMk id="6" creationId="{6A5E8E04-2FE5-5CD5-7777-06A1A5D6E1BE}"/>
          </ac:spMkLst>
        </pc:spChg>
        <pc:picChg chg="add mod ord">
          <ac:chgData name="Eirik Eriksen Heen" userId="3e804305-1c07-417a-9ea8-d913585be88f" providerId="ADAL" clId="{010B7D0F-C54C-42CC-A6FA-C453E80B26D6}" dt="2022-09-01T10:13:11.746" v="252" actId="14100"/>
          <ac:picMkLst>
            <pc:docMk/>
            <pc:sldMk cId="734124753" sldId="464"/>
            <ac:picMk id="5" creationId="{895CD4BD-5B59-F9E7-0B28-1257EF87A9D1}"/>
          </ac:picMkLst>
        </pc:picChg>
      </pc:sldChg>
      <pc:sldChg chg="modSp mod">
        <pc:chgData name="Eirik Eriksen Heen" userId="3e804305-1c07-417a-9ea8-d913585be88f" providerId="ADAL" clId="{010B7D0F-C54C-42CC-A6FA-C453E80B26D6}" dt="2022-09-01T11:34:00.489" v="1190" actId="20577"/>
        <pc:sldMkLst>
          <pc:docMk/>
          <pc:sldMk cId="2124776015" sldId="465"/>
        </pc:sldMkLst>
        <pc:spChg chg="mod">
          <ac:chgData name="Eirik Eriksen Heen" userId="3e804305-1c07-417a-9ea8-d913585be88f" providerId="ADAL" clId="{010B7D0F-C54C-42CC-A6FA-C453E80B26D6}" dt="2022-09-01T11:34:00.489" v="1190" actId="20577"/>
          <ac:spMkLst>
            <pc:docMk/>
            <pc:sldMk cId="2124776015" sldId="465"/>
            <ac:spMk id="3" creationId="{00000000-0000-0000-0000-000000000000}"/>
          </ac:spMkLst>
        </pc:spChg>
      </pc:sldChg>
      <pc:sldChg chg="addSp modSp new mod">
        <pc:chgData name="Eirik Eriksen Heen" userId="3e804305-1c07-417a-9ea8-d913585be88f" providerId="ADAL" clId="{010B7D0F-C54C-42CC-A6FA-C453E80B26D6}" dt="2022-09-01T10:30:59.489" v="494" actId="14100"/>
        <pc:sldMkLst>
          <pc:docMk/>
          <pc:sldMk cId="422318905" sldId="466"/>
        </pc:sldMkLst>
        <pc:spChg chg="mod">
          <ac:chgData name="Eirik Eriksen Heen" userId="3e804305-1c07-417a-9ea8-d913585be88f" providerId="ADAL" clId="{010B7D0F-C54C-42CC-A6FA-C453E80B26D6}" dt="2022-09-01T10:28:46.525" v="359"/>
          <ac:spMkLst>
            <pc:docMk/>
            <pc:sldMk cId="422318905" sldId="466"/>
            <ac:spMk id="2" creationId="{4CB08EB8-FFC6-B2A3-303C-61CC4E349D29}"/>
          </ac:spMkLst>
        </pc:spChg>
        <pc:spChg chg="mod">
          <ac:chgData name="Eirik Eriksen Heen" userId="3e804305-1c07-417a-9ea8-d913585be88f" providerId="ADAL" clId="{010B7D0F-C54C-42CC-A6FA-C453E80B26D6}" dt="2022-09-01T10:30:55.767" v="493" actId="313"/>
          <ac:spMkLst>
            <pc:docMk/>
            <pc:sldMk cId="422318905" sldId="466"/>
            <ac:spMk id="3" creationId="{3FD47F37-F4F6-81E5-5105-BEF68E14E239}"/>
          </ac:spMkLst>
        </pc:spChg>
        <pc:spChg chg="add mod">
          <ac:chgData name="Eirik Eriksen Heen" userId="3e804305-1c07-417a-9ea8-d913585be88f" providerId="ADAL" clId="{010B7D0F-C54C-42CC-A6FA-C453E80B26D6}" dt="2022-09-01T10:30:05.051" v="443" actId="1076"/>
          <ac:spMkLst>
            <pc:docMk/>
            <pc:sldMk cId="422318905" sldId="466"/>
            <ac:spMk id="4" creationId="{38229D40-73E9-ACFD-3C50-130BA0EBAB81}"/>
          </ac:spMkLst>
        </pc:spChg>
        <pc:picChg chg="add mod">
          <ac:chgData name="Eirik Eriksen Heen" userId="3e804305-1c07-417a-9ea8-d913585be88f" providerId="ADAL" clId="{010B7D0F-C54C-42CC-A6FA-C453E80B26D6}" dt="2022-09-01T10:30:59.489" v="494" actId="14100"/>
          <ac:picMkLst>
            <pc:docMk/>
            <pc:sldMk cId="422318905" sldId="466"/>
            <ac:picMk id="5" creationId="{A6FF4498-FA5E-E0FB-9F3F-711D041361EC}"/>
          </ac:picMkLst>
        </pc:picChg>
      </pc:sldChg>
      <pc:sldChg chg="addSp modSp new mod">
        <pc:chgData name="Eirik Eriksen Heen" userId="3e804305-1c07-417a-9ea8-d913585be88f" providerId="ADAL" clId="{010B7D0F-C54C-42CC-A6FA-C453E80B26D6}" dt="2022-09-01T13:02:12.712" v="1455" actId="14100"/>
        <pc:sldMkLst>
          <pc:docMk/>
          <pc:sldMk cId="608215014" sldId="467"/>
        </pc:sldMkLst>
        <pc:spChg chg="mod">
          <ac:chgData name="Eirik Eriksen Heen" userId="3e804305-1c07-417a-9ea8-d913585be88f" providerId="ADAL" clId="{010B7D0F-C54C-42CC-A6FA-C453E80B26D6}" dt="2022-09-01T13:02:12.712" v="1455" actId="14100"/>
          <ac:spMkLst>
            <pc:docMk/>
            <pc:sldMk cId="608215014" sldId="467"/>
            <ac:spMk id="5" creationId="{1C9C5AC2-9478-003B-1F19-D52385E6A239}"/>
          </ac:spMkLst>
        </pc:spChg>
        <pc:spChg chg="add mod">
          <ac:chgData name="Eirik Eriksen Heen" userId="3e804305-1c07-417a-9ea8-d913585be88f" providerId="ADAL" clId="{010B7D0F-C54C-42CC-A6FA-C453E80B26D6}" dt="2022-09-01T13:01:21.637" v="1447" actId="1076"/>
          <ac:spMkLst>
            <pc:docMk/>
            <pc:sldMk cId="608215014" sldId="467"/>
            <ac:spMk id="8" creationId="{7BA0E11E-032C-BDB0-1EB3-24BBAD914647}"/>
          </ac:spMkLst>
        </pc:spChg>
        <pc:grpChg chg="add mod">
          <ac:chgData name="Eirik Eriksen Heen" userId="3e804305-1c07-417a-9ea8-d913585be88f" providerId="ADAL" clId="{010B7D0F-C54C-42CC-A6FA-C453E80B26D6}" dt="2022-09-01T13:02:12.712" v="1455" actId="14100"/>
          <ac:grpSpMkLst>
            <pc:docMk/>
            <pc:sldMk cId="608215014" sldId="467"/>
            <ac:grpSpMk id="4" creationId="{EFB17C9A-2A42-742F-7E44-1BF13FFAA264}"/>
          </ac:grpSpMkLst>
        </pc:grpChg>
        <pc:picChg chg="mod">
          <ac:chgData name="Eirik Eriksen Heen" userId="3e804305-1c07-417a-9ea8-d913585be88f" providerId="ADAL" clId="{010B7D0F-C54C-42CC-A6FA-C453E80B26D6}" dt="2022-09-01T13:02:12.712" v="1455" actId="14100"/>
          <ac:picMkLst>
            <pc:docMk/>
            <pc:sldMk cId="608215014" sldId="467"/>
            <ac:picMk id="6" creationId="{D6BC7F39-4790-3358-1B99-5A1E0E62C5D8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3:12:03.228" v="1745" actId="20577"/>
        <pc:sldMkLst>
          <pc:docMk/>
          <pc:sldMk cId="1295129154" sldId="468"/>
        </pc:sldMkLst>
        <pc:spChg chg="mod">
          <ac:chgData name="Eirik Eriksen Heen" userId="3e804305-1c07-417a-9ea8-d913585be88f" providerId="ADAL" clId="{010B7D0F-C54C-42CC-A6FA-C453E80B26D6}" dt="2022-09-01T13:07:59.502" v="1476" actId="20577"/>
          <ac:spMkLst>
            <pc:docMk/>
            <pc:sldMk cId="1295129154" sldId="468"/>
            <ac:spMk id="2" creationId="{681DE43F-AB60-0BC2-5437-864F294AD3D7}"/>
          </ac:spMkLst>
        </pc:spChg>
        <pc:spChg chg="mod">
          <ac:chgData name="Eirik Eriksen Heen" userId="3e804305-1c07-417a-9ea8-d913585be88f" providerId="ADAL" clId="{010B7D0F-C54C-42CC-A6FA-C453E80B26D6}" dt="2022-09-01T13:12:03.228" v="1745" actId="20577"/>
          <ac:spMkLst>
            <pc:docMk/>
            <pc:sldMk cId="1295129154" sldId="468"/>
            <ac:spMk id="3" creationId="{3C939803-3545-7364-3380-B8BE2937FCB7}"/>
          </ac:spMkLst>
        </pc:spChg>
      </pc:sldChg>
      <pc:sldChg chg="addSp modSp new mod">
        <pc:chgData name="Eirik Eriksen Heen" userId="3e804305-1c07-417a-9ea8-d913585be88f" providerId="ADAL" clId="{010B7D0F-C54C-42CC-A6FA-C453E80B26D6}" dt="2022-09-01T13:21:56.237" v="1804" actId="20577"/>
        <pc:sldMkLst>
          <pc:docMk/>
          <pc:sldMk cId="1232906828" sldId="469"/>
        </pc:sldMkLst>
        <pc:spChg chg="mod">
          <ac:chgData name="Eirik Eriksen Heen" userId="3e804305-1c07-417a-9ea8-d913585be88f" providerId="ADAL" clId="{010B7D0F-C54C-42CC-A6FA-C453E80B26D6}" dt="2022-09-01T13:21:56.237" v="1804" actId="20577"/>
          <ac:spMkLst>
            <pc:docMk/>
            <pc:sldMk cId="1232906828" sldId="469"/>
            <ac:spMk id="3" creationId="{DA954CFD-286A-3D60-252F-99641D211939}"/>
          </ac:spMkLst>
        </pc:spChg>
        <pc:picChg chg="add mod">
          <ac:chgData name="Eirik Eriksen Heen" userId="3e804305-1c07-417a-9ea8-d913585be88f" providerId="ADAL" clId="{010B7D0F-C54C-42CC-A6FA-C453E80B26D6}" dt="2022-09-01T13:21:29.359" v="1762" actId="1076"/>
          <ac:picMkLst>
            <pc:docMk/>
            <pc:sldMk cId="1232906828" sldId="469"/>
            <ac:picMk id="5" creationId="{1718B655-63C5-2AF2-DA4F-1E8D8A9E4001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3:32:12.367" v="1836" actId="20577"/>
        <pc:sldMkLst>
          <pc:docMk/>
          <pc:sldMk cId="4003077870" sldId="470"/>
        </pc:sldMkLst>
        <pc:spChg chg="mod">
          <ac:chgData name="Eirik Eriksen Heen" userId="3e804305-1c07-417a-9ea8-d913585be88f" providerId="ADAL" clId="{010B7D0F-C54C-42CC-A6FA-C453E80B26D6}" dt="2022-09-01T13:32:12.367" v="1836" actId="20577"/>
          <ac:spMkLst>
            <pc:docMk/>
            <pc:sldMk cId="4003077870" sldId="470"/>
            <ac:spMk id="2" creationId="{58F8D04F-DE6D-95BA-D884-8C0562EA4FA2}"/>
          </ac:spMkLst>
        </pc:spChg>
      </pc:sldChg>
      <pc:sldChg chg="new">
        <pc:chgData name="Eirik Eriksen Heen" userId="3e804305-1c07-417a-9ea8-d913585be88f" providerId="ADAL" clId="{010B7D0F-C54C-42CC-A6FA-C453E80B26D6}" dt="2022-08-29T17:30:12.293" v="6" actId="680"/>
        <pc:sldMkLst>
          <pc:docMk/>
          <pc:sldMk cId="4212098882" sldId="471"/>
        </pc:sldMkLst>
      </pc:sldChg>
      <pc:sldChg chg="new 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421160286" sldId="472"/>
        </pc:sldMkLst>
      </pc:sldChg>
      <pc:sldChg chg="addSp delSp modSp add mod">
        <pc:chgData name="Eirik Eriksen Heen" userId="3e804305-1c07-417a-9ea8-d913585be88f" providerId="ADAL" clId="{010B7D0F-C54C-42CC-A6FA-C453E80B26D6}" dt="2022-09-01T10:41:12.580" v="624" actId="21"/>
        <pc:sldMkLst>
          <pc:docMk/>
          <pc:sldMk cId="2434542414" sldId="473"/>
        </pc:sldMkLst>
        <pc:spChg chg="mod">
          <ac:chgData name="Eirik Eriksen Heen" userId="3e804305-1c07-417a-9ea8-d913585be88f" providerId="ADAL" clId="{010B7D0F-C54C-42CC-A6FA-C453E80B26D6}" dt="2022-09-01T10:37:08.336" v="599" actId="20577"/>
          <ac:spMkLst>
            <pc:docMk/>
            <pc:sldMk cId="2434542414" sldId="473"/>
            <ac:spMk id="3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37:27.319" v="600" actId="1076"/>
          <ac:spMkLst>
            <pc:docMk/>
            <pc:sldMk cId="2434542414" sldId="473"/>
            <ac:spMk id="4" creationId="{00000000-0000-0000-0000-000000000000}"/>
          </ac:spMkLst>
        </pc:spChg>
        <pc:spChg chg="add del mod">
          <ac:chgData name="Eirik Eriksen Heen" userId="3e804305-1c07-417a-9ea8-d913585be88f" providerId="ADAL" clId="{010B7D0F-C54C-42CC-A6FA-C453E80B26D6}" dt="2022-09-01T10:41:12.580" v="624" actId="21"/>
          <ac:spMkLst>
            <pc:docMk/>
            <pc:sldMk cId="2434542414" sldId="473"/>
            <ac:spMk id="6" creationId="{070C6204-5882-1AC9-9D6A-086042E9A973}"/>
          </ac:spMkLst>
        </pc:spChg>
        <pc:inkChg chg="del">
          <ac:chgData name="Eirik Eriksen Heen" userId="3e804305-1c07-417a-9ea8-d913585be88f" providerId="ADAL" clId="{010B7D0F-C54C-42CC-A6FA-C453E80B26D6}" dt="2022-09-01T10:35:31.294" v="496" actId="478"/>
          <ac:inkMkLst>
            <pc:docMk/>
            <pc:sldMk cId="2434542414" sldId="473"/>
            <ac:inkMk id="5" creationId="{00000000-0000-0000-0000-000000000000}"/>
          </ac:inkMkLst>
        </pc:inkChg>
      </pc:sldChg>
      <pc:sldChg chg="add del">
        <pc:chgData name="Eirik Eriksen Heen" userId="3e804305-1c07-417a-9ea8-d913585be88f" providerId="ADAL" clId="{010B7D0F-C54C-42CC-A6FA-C453E80B26D6}" dt="2022-09-01T11:24:35.785" v="1083" actId="2696"/>
        <pc:sldMkLst>
          <pc:docMk/>
          <pc:sldMk cId="3633231286" sldId="474"/>
        </pc:sldMkLst>
      </pc:sldChg>
      <pc:sldChg chg="addSp delSp modSp add mod modNotesTx">
        <pc:chgData name="Eirik Eriksen Heen" userId="3e804305-1c07-417a-9ea8-d913585be88f" providerId="ADAL" clId="{010B7D0F-C54C-42CC-A6FA-C453E80B26D6}" dt="2022-09-01T11:24:27.204" v="1082" actId="20577"/>
        <pc:sldMkLst>
          <pc:docMk/>
          <pc:sldMk cId="3642486034" sldId="475"/>
        </pc:sldMkLst>
        <pc:spChg chg="mod">
          <ac:chgData name="Eirik Eriksen Heen" userId="3e804305-1c07-417a-9ea8-d913585be88f" providerId="ADAL" clId="{010B7D0F-C54C-42CC-A6FA-C453E80B26D6}" dt="2022-09-01T10:42:49.141" v="663" actId="20577"/>
          <ac:spMkLst>
            <pc:docMk/>
            <pc:sldMk cId="3642486034" sldId="475"/>
            <ac:spMk id="2" creationId="{00000000-0000-0000-0000-000000000000}"/>
          </ac:spMkLst>
        </pc:spChg>
        <pc:spChg chg="mod">
          <ac:chgData name="Eirik Eriksen Heen" userId="3e804305-1c07-417a-9ea8-d913585be88f" providerId="ADAL" clId="{010B7D0F-C54C-42CC-A6FA-C453E80B26D6}" dt="2022-09-01T10:54:51.611" v="1002" actId="313"/>
          <ac:spMkLst>
            <pc:docMk/>
            <pc:sldMk cId="3642486034" sldId="475"/>
            <ac:spMk id="3" creationId="{00000000-0000-0000-0000-000000000000}"/>
          </ac:spMkLst>
        </pc:spChg>
        <pc:spChg chg="add mod">
          <ac:chgData name="Eirik Eriksen Heen" userId="3e804305-1c07-417a-9ea8-d913585be88f" providerId="ADAL" clId="{010B7D0F-C54C-42CC-A6FA-C453E80B26D6}" dt="2022-09-01T10:46:47.319" v="995" actId="20577"/>
          <ac:spMkLst>
            <pc:docMk/>
            <pc:sldMk cId="3642486034" sldId="475"/>
            <ac:spMk id="4" creationId="{A3779F40-5F71-C38E-BBF0-80225B22404A}"/>
          </ac:spMkLst>
        </pc:spChg>
        <pc:spChg chg="add mod">
          <ac:chgData name="Eirik Eriksen Heen" userId="3e804305-1c07-417a-9ea8-d913585be88f" providerId="ADAL" clId="{010B7D0F-C54C-42CC-A6FA-C453E80B26D6}" dt="2022-09-01T11:07:22.324" v="1012" actId="14100"/>
          <ac:spMkLst>
            <pc:docMk/>
            <pc:sldMk cId="3642486034" sldId="475"/>
            <ac:spMk id="6" creationId="{0DF8AE61-0B5A-CBE7-06E9-14642B97E4CF}"/>
          </ac:spMkLst>
        </pc:spChg>
        <pc:spChg chg="del mod">
          <ac:chgData name="Eirik Eriksen Heen" userId="3e804305-1c07-417a-9ea8-d913585be88f" providerId="ADAL" clId="{010B7D0F-C54C-42CC-A6FA-C453E80B26D6}" dt="2022-09-01T10:46:52.618" v="996" actId="478"/>
          <ac:spMkLst>
            <pc:docMk/>
            <pc:sldMk cId="3642486034" sldId="475"/>
            <ac:spMk id="8" creationId="{A3F97703-39FB-00C5-5465-B0D075AAC170}"/>
          </ac:spMkLst>
        </pc:spChg>
        <pc:picChg chg="del">
          <ac:chgData name="Eirik Eriksen Heen" userId="3e804305-1c07-417a-9ea8-d913585be88f" providerId="ADAL" clId="{010B7D0F-C54C-42CC-A6FA-C453E80B26D6}" dt="2022-09-01T10:47:38.613" v="997" actId="478"/>
          <ac:picMkLst>
            <pc:docMk/>
            <pc:sldMk cId="3642486034" sldId="475"/>
            <ac:picMk id="7" creationId="{E94DD7D3-FE05-96D8-E320-48547A8C3525}"/>
          </ac:picMkLst>
        </pc:picChg>
        <pc:picChg chg="add mod">
          <ac:chgData name="Eirik Eriksen Heen" userId="3e804305-1c07-417a-9ea8-d913585be88f" providerId="ADAL" clId="{010B7D0F-C54C-42CC-A6FA-C453E80B26D6}" dt="2022-09-01T10:47:45.287" v="1001" actId="1076"/>
          <ac:picMkLst>
            <pc:docMk/>
            <pc:sldMk cId="3642486034" sldId="475"/>
            <ac:picMk id="9" creationId="{1FAC1720-0AF4-D0A6-0E89-8A85DD3EEC85}"/>
          </ac:picMkLst>
        </pc:picChg>
      </pc:sldChg>
      <pc:sldChg chg="modSp new mod">
        <pc:chgData name="Eirik Eriksen Heen" userId="3e804305-1c07-417a-9ea8-d913585be88f" providerId="ADAL" clId="{010B7D0F-C54C-42CC-A6FA-C453E80B26D6}" dt="2022-09-01T11:23:22.763" v="1021"/>
        <pc:sldMkLst>
          <pc:docMk/>
          <pc:sldMk cId="434905329" sldId="476"/>
        </pc:sldMkLst>
        <pc:spChg chg="mod">
          <ac:chgData name="Eirik Eriksen Heen" userId="3e804305-1c07-417a-9ea8-d913585be88f" providerId="ADAL" clId="{010B7D0F-C54C-42CC-A6FA-C453E80B26D6}" dt="2022-09-01T11:23:22.763" v="1021"/>
          <ac:spMkLst>
            <pc:docMk/>
            <pc:sldMk cId="434905329" sldId="476"/>
            <ac:spMk id="2" creationId="{13291FB2-DAA0-3418-5CE6-25B0500718D0}"/>
          </ac:spMkLst>
        </pc:spChg>
      </pc:sldChg>
      <pc:sldChg chg="new del">
        <pc:chgData name="Eirik Eriksen Heen" userId="3e804305-1c07-417a-9ea8-d913585be88f" providerId="ADAL" clId="{010B7D0F-C54C-42CC-A6FA-C453E80B26D6}" dt="2022-09-01T11:34:25.313" v="1191" actId="2696"/>
        <pc:sldMkLst>
          <pc:docMk/>
          <pc:sldMk cId="4276446888" sldId="477"/>
        </pc:sldMkLst>
      </pc:sldChg>
      <pc:sldChg chg="addSp delSp modSp new mod">
        <pc:chgData name="Eirik Eriksen Heen" userId="3e804305-1c07-417a-9ea8-d913585be88f" providerId="ADAL" clId="{010B7D0F-C54C-42CC-A6FA-C453E80B26D6}" dt="2022-09-01T12:44:27.801" v="1431" actId="20577"/>
        <pc:sldMkLst>
          <pc:docMk/>
          <pc:sldMk cId="533388436" sldId="478"/>
        </pc:sldMkLst>
        <pc:spChg chg="del">
          <ac:chgData name="Eirik Eriksen Heen" userId="3e804305-1c07-417a-9ea8-d913585be88f" providerId="ADAL" clId="{010B7D0F-C54C-42CC-A6FA-C453E80B26D6}" dt="2022-09-01T12:25:59.595" v="1227" actId="478"/>
          <ac:spMkLst>
            <pc:docMk/>
            <pc:sldMk cId="533388436" sldId="478"/>
            <ac:spMk id="3" creationId="{EB27B433-3BFF-640B-E41E-A4DE5E1F1C3D}"/>
          </ac:spMkLst>
        </pc:spChg>
        <pc:spChg chg="mod">
          <ac:chgData name="Eirik Eriksen Heen" userId="3e804305-1c07-417a-9ea8-d913585be88f" providerId="ADAL" clId="{010B7D0F-C54C-42CC-A6FA-C453E80B26D6}" dt="2022-09-01T11:40:36.139" v="1226" actId="14100"/>
          <ac:spMkLst>
            <pc:docMk/>
            <pc:sldMk cId="533388436" sldId="478"/>
            <ac:spMk id="5" creationId="{DFC71A4A-E3BA-DB86-523F-D7D0DF975021}"/>
          </ac:spMkLst>
        </pc:spChg>
        <pc:spChg chg="add mod">
          <ac:chgData name="Eirik Eriksen Heen" userId="3e804305-1c07-417a-9ea8-d913585be88f" providerId="ADAL" clId="{010B7D0F-C54C-42CC-A6FA-C453E80B26D6}" dt="2022-09-01T12:43:36.997" v="1392" actId="1076"/>
          <ac:spMkLst>
            <pc:docMk/>
            <pc:sldMk cId="533388436" sldId="478"/>
            <ac:spMk id="7" creationId="{EEC1494C-DB92-11DF-2D24-6307CE0C8555}"/>
          </ac:spMkLst>
        </pc:spChg>
        <pc:spChg chg="add mod">
          <ac:chgData name="Eirik Eriksen Heen" userId="3e804305-1c07-417a-9ea8-d913585be88f" providerId="ADAL" clId="{010B7D0F-C54C-42CC-A6FA-C453E80B26D6}" dt="2022-09-01T12:43:40.335" v="1394" actId="1076"/>
          <ac:spMkLst>
            <pc:docMk/>
            <pc:sldMk cId="533388436" sldId="478"/>
            <ac:spMk id="8" creationId="{044ED517-A74E-C7BE-4777-B0F09B5BD02B}"/>
          </ac:spMkLst>
        </pc:spChg>
        <pc:spChg chg="add mod">
          <ac:chgData name="Eirik Eriksen Heen" userId="3e804305-1c07-417a-9ea8-d913585be88f" providerId="ADAL" clId="{010B7D0F-C54C-42CC-A6FA-C453E80B26D6}" dt="2022-09-01T12:44:27.801" v="1431" actId="20577"/>
          <ac:spMkLst>
            <pc:docMk/>
            <pc:sldMk cId="533388436" sldId="478"/>
            <ac:spMk id="11" creationId="{7A197E25-43F4-44EC-5A5E-0BC9C64E2CE4}"/>
          </ac:spMkLst>
        </pc:spChg>
        <pc:spChg chg="add del mod">
          <ac:chgData name="Eirik Eriksen Heen" userId="3e804305-1c07-417a-9ea8-d913585be88f" providerId="ADAL" clId="{010B7D0F-C54C-42CC-A6FA-C453E80B26D6}" dt="2022-09-01T12:43:09.137" v="1380"/>
          <ac:spMkLst>
            <pc:docMk/>
            <pc:sldMk cId="533388436" sldId="478"/>
            <ac:spMk id="12" creationId="{994D3DD9-7F40-D329-6390-8A88D44DEB37}"/>
          </ac:spMkLst>
        </pc:spChg>
        <pc:grpChg chg="add mod">
          <ac:chgData name="Eirik Eriksen Heen" userId="3e804305-1c07-417a-9ea8-d913585be88f" providerId="ADAL" clId="{010B7D0F-C54C-42CC-A6FA-C453E80B26D6}" dt="2022-09-01T11:40:36.139" v="1226" actId="14100"/>
          <ac:grpSpMkLst>
            <pc:docMk/>
            <pc:sldMk cId="533388436" sldId="478"/>
            <ac:grpSpMk id="4" creationId="{A1B1F6A7-9FBD-8C1C-4D7F-7AB393C8FC19}"/>
          </ac:grpSpMkLst>
        </pc:grpChg>
        <pc:picChg chg="mod">
          <ac:chgData name="Eirik Eriksen Heen" userId="3e804305-1c07-417a-9ea8-d913585be88f" providerId="ADAL" clId="{010B7D0F-C54C-42CC-A6FA-C453E80B26D6}" dt="2022-09-01T11:40:36.139" v="1226" actId="14100"/>
          <ac:picMkLst>
            <pc:docMk/>
            <pc:sldMk cId="533388436" sldId="478"/>
            <ac:picMk id="6" creationId="{C9BA197D-A78E-62D4-AE32-0BE94AE4430E}"/>
          </ac:picMkLst>
        </pc:picChg>
        <pc:picChg chg="add mod">
          <ac:chgData name="Eirik Eriksen Heen" userId="3e804305-1c07-417a-9ea8-d913585be88f" providerId="ADAL" clId="{010B7D0F-C54C-42CC-A6FA-C453E80B26D6}" dt="2022-09-01T12:42:36.647" v="1346" actId="1076"/>
          <ac:picMkLst>
            <pc:docMk/>
            <pc:sldMk cId="533388436" sldId="478"/>
            <ac:picMk id="10" creationId="{C2A2D711-4F34-A0AE-4CC4-6C14E3BD7D0D}"/>
          </ac:picMkLst>
        </pc:picChg>
      </pc:sldChg>
      <pc:sldChg chg="modSp add del mod">
        <pc:chgData name="Eirik Eriksen Heen" userId="3e804305-1c07-417a-9ea8-d913585be88f" providerId="ADAL" clId="{010B7D0F-C54C-42CC-A6FA-C453E80B26D6}" dt="2022-09-01T13:02:38.363" v="1460" actId="2696"/>
        <pc:sldMkLst>
          <pc:docMk/>
          <pc:sldMk cId="528530086" sldId="479"/>
        </pc:sldMkLst>
        <pc:spChg chg="mod">
          <ac:chgData name="Eirik Eriksen Heen" userId="3e804305-1c07-417a-9ea8-d913585be88f" providerId="ADAL" clId="{010B7D0F-C54C-42CC-A6FA-C453E80B26D6}" dt="2022-09-01T13:02:05.840" v="1454" actId="1076"/>
          <ac:spMkLst>
            <pc:docMk/>
            <pc:sldMk cId="528530086" sldId="479"/>
            <ac:spMk id="8" creationId="{7BA0E11E-032C-BDB0-1EB3-24BBAD914647}"/>
          </ac:spMkLst>
        </pc:spChg>
      </pc:sldChg>
      <pc:sldChg chg="addSp delSp modSp add mod">
        <pc:chgData name="Eirik Eriksen Heen" userId="3e804305-1c07-417a-9ea8-d913585be88f" providerId="ADAL" clId="{010B7D0F-C54C-42CC-A6FA-C453E80B26D6}" dt="2022-09-01T13:02:35.729" v="1459" actId="1076"/>
        <pc:sldMkLst>
          <pc:docMk/>
          <pc:sldMk cId="1095436522" sldId="480"/>
        </pc:sldMkLst>
        <pc:spChg chg="del">
          <ac:chgData name="Eirik Eriksen Heen" userId="3e804305-1c07-417a-9ea8-d913585be88f" providerId="ADAL" clId="{010B7D0F-C54C-42CC-A6FA-C453E80B26D6}" dt="2022-09-01T13:02:25.987" v="1458"/>
          <ac:spMkLst>
            <pc:docMk/>
            <pc:sldMk cId="1095436522" sldId="480"/>
            <ac:spMk id="3" creationId="{3CC0B077-2F31-2505-EE86-B6FFBEB4833C}"/>
          </ac:spMkLst>
        </pc:spChg>
        <pc:spChg chg="del">
          <ac:chgData name="Eirik Eriksen Heen" userId="3e804305-1c07-417a-9ea8-d913585be88f" providerId="ADAL" clId="{010B7D0F-C54C-42CC-A6FA-C453E80B26D6}" dt="2022-09-01T13:02:24.967" v="1457" actId="478"/>
          <ac:spMkLst>
            <pc:docMk/>
            <pc:sldMk cId="1095436522" sldId="480"/>
            <ac:spMk id="8" creationId="{7BA0E11E-032C-BDB0-1EB3-24BBAD914647}"/>
          </ac:spMkLst>
        </pc:spChg>
        <pc:spChg chg="add mod">
          <ac:chgData name="Eirik Eriksen Heen" userId="3e804305-1c07-417a-9ea8-d913585be88f" providerId="ADAL" clId="{010B7D0F-C54C-42CC-A6FA-C453E80B26D6}" dt="2022-09-01T13:02:35.729" v="1459" actId="1076"/>
          <ac:spMkLst>
            <pc:docMk/>
            <pc:sldMk cId="1095436522" sldId="480"/>
            <ac:spMk id="9" creationId="{9AB9BBC9-CEF0-B420-C4F5-EF7418780DDC}"/>
          </ac:spMkLst>
        </pc:spChg>
      </pc:sldChg>
      <pc:sldChg chg="delSp add mod">
        <pc:chgData name="Eirik Eriksen Heen" userId="3e804305-1c07-417a-9ea8-d913585be88f" providerId="ADAL" clId="{010B7D0F-C54C-42CC-A6FA-C453E80B26D6}" dt="2022-09-01T13:22:22.091" v="1807" actId="478"/>
        <pc:sldMkLst>
          <pc:docMk/>
          <pc:sldMk cId="3575271609" sldId="481"/>
        </pc:sldMkLst>
        <pc:inkChg chg="del">
          <ac:chgData name="Eirik Eriksen Heen" userId="3e804305-1c07-417a-9ea8-d913585be88f" providerId="ADAL" clId="{010B7D0F-C54C-42CC-A6FA-C453E80B26D6}" dt="2022-09-01T13:22:22.091" v="1807" actId="478"/>
          <ac:inkMkLst>
            <pc:docMk/>
            <pc:sldMk cId="3575271609" sldId="481"/>
            <ac:inkMk id="4" creationId="{00000000-0000-0000-0000-000000000000}"/>
          </ac:inkMkLst>
        </pc:inkChg>
      </pc:sldChg>
      <pc:sldChg chg="new del">
        <pc:chgData name="Eirik Eriksen Heen" userId="3e804305-1c07-417a-9ea8-d913585be88f" providerId="ADAL" clId="{010B7D0F-C54C-42CC-A6FA-C453E80B26D6}" dt="2022-09-01T13:32:30.006" v="1838" actId="47"/>
        <pc:sldMkLst>
          <pc:docMk/>
          <pc:sldMk cId="1891342988" sldId="482"/>
        </pc:sldMkLst>
      </pc:sldChg>
      <pc:sldMasterChg chg="delSldLayout">
        <pc:chgData name="Eirik Eriksen Heen" userId="3e804305-1c07-417a-9ea8-d913585be88f" providerId="ADAL" clId="{010B7D0F-C54C-42CC-A6FA-C453E80B26D6}" dt="2022-09-01T13:32:30.006" v="1838" actId="47"/>
        <pc:sldMasterMkLst>
          <pc:docMk/>
          <pc:sldMasterMk cId="2543090884" sldId="2147483657"/>
        </pc:sldMasterMkLst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713071262" sldId="2147483664"/>
          </pc:sldLayoutMkLst>
        </pc:sldLayoutChg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1613486320" sldId="2147483665"/>
          </pc:sldLayoutMkLst>
        </pc:sldLayoutChg>
        <pc:sldLayoutChg chg="del">
          <pc:chgData name="Eirik Eriksen Heen" userId="3e804305-1c07-417a-9ea8-d913585be88f" providerId="ADAL" clId="{010B7D0F-C54C-42CC-A6FA-C453E80B26D6}" dt="2022-09-01T13:32:30.006" v="1838" actId="47"/>
          <pc:sldLayoutMkLst>
            <pc:docMk/>
            <pc:sldMasterMk cId="2543090884" sldId="2147483657"/>
            <pc:sldLayoutMk cId="4003479689" sldId="2147483666"/>
          </pc:sldLayoutMkLst>
        </pc:sldLayoutChg>
      </pc:sldMasterChg>
    </pc:docChg>
  </pc:docChgLst>
  <pc:docChgLst>
    <pc:chgData name="Eirik Eriksen Heen" userId="3e804305-1c07-417a-9ea8-d913585be88f" providerId="ADAL" clId="{79AF234B-F606-455C-B715-AA3D8E8EFB8F}"/>
    <pc:docChg chg="undo custSel addSld modSld">
      <pc:chgData name="Eirik Eriksen Heen" userId="3e804305-1c07-417a-9ea8-d913585be88f" providerId="ADAL" clId="{79AF234B-F606-455C-B715-AA3D8E8EFB8F}" dt="2022-08-19T14:12:56.120" v="114" actId="14100"/>
      <pc:docMkLst>
        <pc:docMk/>
      </pc:docMkLst>
      <pc:sldChg chg="modSp mod">
        <pc:chgData name="Eirik Eriksen Heen" userId="3e804305-1c07-417a-9ea8-d913585be88f" providerId="ADAL" clId="{79AF234B-F606-455C-B715-AA3D8E8EFB8F}" dt="2022-08-19T13:14:24.794" v="84" actId="20577"/>
        <pc:sldMkLst>
          <pc:docMk/>
          <pc:sldMk cId="1813440602" sldId="371"/>
        </pc:sldMkLst>
        <pc:spChg chg="mod">
          <ac:chgData name="Eirik Eriksen Heen" userId="3e804305-1c07-417a-9ea8-d913585be88f" providerId="ADAL" clId="{79AF234B-F606-455C-B715-AA3D8E8EFB8F}" dt="2022-08-19T13:14:24.794" v="84" actId="20577"/>
          <ac:spMkLst>
            <pc:docMk/>
            <pc:sldMk cId="1813440602" sldId="371"/>
            <ac:spMk id="3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20:30.250" v="86" actId="20577"/>
        <pc:sldMkLst>
          <pc:docMk/>
          <pc:sldMk cId="807287918" sldId="374"/>
        </pc:sldMkLst>
        <pc:spChg chg="mod">
          <ac:chgData name="Eirik Eriksen Heen" userId="3e804305-1c07-417a-9ea8-d913585be88f" providerId="ADAL" clId="{79AF234B-F606-455C-B715-AA3D8E8EFB8F}" dt="2022-08-19T13:20:30.250" v="86" actId="20577"/>
          <ac:spMkLst>
            <pc:docMk/>
            <pc:sldMk cId="807287918" sldId="374"/>
            <ac:spMk id="2" creationId="{00000000-0000-0000-0000-000000000000}"/>
          </ac:spMkLst>
        </pc:spChg>
      </pc:sldChg>
      <pc:sldChg chg="modSp mod">
        <pc:chgData name="Eirik Eriksen Heen" userId="3e804305-1c07-417a-9ea8-d913585be88f" providerId="ADAL" clId="{79AF234B-F606-455C-B715-AA3D8E8EFB8F}" dt="2022-08-19T13:07:20.144" v="74" actId="20577"/>
        <pc:sldMkLst>
          <pc:docMk/>
          <pc:sldMk cId="2276784906" sldId="387"/>
        </pc:sldMkLst>
        <pc:spChg chg="mod">
          <ac:chgData name="Eirik Eriksen Heen" userId="3e804305-1c07-417a-9ea8-d913585be88f" providerId="ADAL" clId="{79AF234B-F606-455C-B715-AA3D8E8EFB8F}" dt="2022-08-19T13:07:20.144" v="74" actId="20577"/>
          <ac:spMkLst>
            <pc:docMk/>
            <pc:sldMk cId="2276784906" sldId="387"/>
            <ac:spMk id="3" creationId="{84B5D7D1-3D80-3A4D-E833-40E8B4069ED7}"/>
          </ac:spMkLst>
        </pc:spChg>
      </pc:sldChg>
      <pc:sldChg chg="addSp modSp new mod">
        <pc:chgData name="Eirik Eriksen Heen" userId="3e804305-1c07-417a-9ea8-d913585be88f" providerId="ADAL" clId="{79AF234B-F606-455C-B715-AA3D8E8EFB8F}" dt="2022-08-19T14:12:56.120" v="114" actId="14100"/>
        <pc:sldMkLst>
          <pc:docMk/>
          <pc:sldMk cId="2661504197" sldId="389"/>
        </pc:sldMkLst>
        <pc:spChg chg="mod">
          <ac:chgData name="Eirik Eriksen Heen" userId="3e804305-1c07-417a-9ea8-d913585be88f" providerId="ADAL" clId="{79AF234B-F606-455C-B715-AA3D8E8EFB8F}" dt="2022-08-19T14:02:56.397" v="108" actId="20577"/>
          <ac:spMkLst>
            <pc:docMk/>
            <pc:sldMk cId="2661504197" sldId="389"/>
            <ac:spMk id="2" creationId="{326CD68D-97C1-F58D-533A-C1CE0FA2F904}"/>
          </ac:spMkLst>
        </pc:spChg>
        <pc:picChg chg="add mod">
          <ac:chgData name="Eirik Eriksen Heen" userId="3e804305-1c07-417a-9ea8-d913585be88f" providerId="ADAL" clId="{79AF234B-F606-455C-B715-AA3D8E8EFB8F}" dt="2022-08-19T14:12:56.120" v="114" actId="14100"/>
          <ac:picMkLst>
            <pc:docMk/>
            <pc:sldMk cId="2661504197" sldId="389"/>
            <ac:picMk id="5" creationId="{2E64146B-F5B8-7551-55F8-7B7F80D3EADF}"/>
          </ac:picMkLst>
        </pc:picChg>
      </pc:sldChg>
      <pc:sldChg chg="delSp modSp add mod">
        <pc:chgData name="Eirik Eriksen Heen" userId="3e804305-1c07-417a-9ea8-d913585be88f" providerId="ADAL" clId="{79AF234B-F606-455C-B715-AA3D8E8EFB8F}" dt="2022-08-19T14:01:52.781" v="90" actId="20577"/>
        <pc:sldMkLst>
          <pc:docMk/>
          <pc:sldMk cId="1854893680" sldId="396"/>
        </pc:sldMkLst>
        <pc:spChg chg="mod">
          <ac:chgData name="Eirik Eriksen Heen" userId="3e804305-1c07-417a-9ea8-d913585be88f" providerId="ADAL" clId="{79AF234B-F606-455C-B715-AA3D8E8EFB8F}" dt="2022-08-19T14:01:52.781" v="90" actId="20577"/>
          <ac:spMkLst>
            <pc:docMk/>
            <pc:sldMk cId="1854893680" sldId="396"/>
            <ac:spMk id="2" creationId="{00000000-0000-0000-0000-000000000000}"/>
          </ac:spMkLst>
        </pc:spChg>
        <pc:inkChg chg="del">
          <ac:chgData name="Eirik Eriksen Heen" userId="3e804305-1c07-417a-9ea8-d913585be88f" providerId="ADAL" clId="{79AF234B-F606-455C-B715-AA3D8E8EFB8F}" dt="2022-08-19T14:01:51.174" v="89" actId="478"/>
          <ac:inkMkLst>
            <pc:docMk/>
            <pc:sldMk cId="1854893680" sldId="396"/>
            <ac:inkMk id="5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2.559" v="91" actId="478"/>
        <pc:sldMkLst>
          <pc:docMk/>
          <pc:sldMk cId="1172766206" sldId="397"/>
        </pc:sldMkLst>
        <pc:inkChg chg="del">
          <ac:chgData name="Eirik Eriksen Heen" userId="3e804305-1c07-417a-9ea8-d913585be88f" providerId="ADAL" clId="{79AF234B-F606-455C-B715-AA3D8E8EFB8F}" dt="2022-08-19T14:02:02.559" v="91" actId="478"/>
          <ac:inkMkLst>
            <pc:docMk/>
            <pc:sldMk cId="1172766206" sldId="397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0.824" v="94" actId="478"/>
        <pc:sldMkLst>
          <pc:docMk/>
          <pc:sldMk cId="4247928342" sldId="398"/>
        </pc:sldMkLst>
        <pc:inkChg chg="del">
          <ac:chgData name="Eirik Eriksen Heen" userId="3e804305-1c07-417a-9ea8-d913585be88f" providerId="ADAL" clId="{79AF234B-F606-455C-B715-AA3D8E8EFB8F}" dt="2022-08-19T14:02:20.824" v="94" actId="478"/>
          <ac:inkMkLst>
            <pc:docMk/>
            <pc:sldMk cId="4247928342" sldId="398"/>
            <ac:inkMk id="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5.247" v="92" actId="478"/>
        <pc:sldMkLst>
          <pc:docMk/>
          <pc:sldMk cId="157466596" sldId="399"/>
        </pc:sldMkLst>
        <pc:inkChg chg="del">
          <ac:chgData name="Eirik Eriksen Heen" userId="3e804305-1c07-417a-9ea8-d913585be88f" providerId="ADAL" clId="{79AF234B-F606-455C-B715-AA3D8E8EFB8F}" dt="2022-08-19T14:02:05.247" v="92" actId="478"/>
          <ac:inkMkLst>
            <pc:docMk/>
            <pc:sldMk cId="157466596" sldId="399"/>
            <ac:inkMk id="7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07.518" v="93" actId="478"/>
        <pc:sldMkLst>
          <pc:docMk/>
          <pc:sldMk cId="2272956514" sldId="400"/>
        </pc:sldMkLst>
        <pc:inkChg chg="del">
          <ac:chgData name="Eirik Eriksen Heen" userId="3e804305-1c07-417a-9ea8-d913585be88f" providerId="ADAL" clId="{79AF234B-F606-455C-B715-AA3D8E8EFB8F}" dt="2022-08-19T14:02:07.518" v="93" actId="478"/>
          <ac:inkMkLst>
            <pc:docMk/>
            <pc:sldMk cId="2272956514" sldId="400"/>
            <ac:inkMk id="13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7.206" v="95" actId="478"/>
        <pc:sldMkLst>
          <pc:docMk/>
          <pc:sldMk cId="717550606" sldId="401"/>
        </pc:sldMkLst>
        <pc:inkChg chg="del">
          <ac:chgData name="Eirik Eriksen Heen" userId="3e804305-1c07-417a-9ea8-d913585be88f" providerId="ADAL" clId="{79AF234B-F606-455C-B715-AA3D8E8EFB8F}" dt="2022-08-19T14:02:27.206" v="95" actId="478"/>
          <ac:inkMkLst>
            <pc:docMk/>
            <pc:sldMk cId="717550606" sldId="401"/>
            <ac:inkMk id="4" creationId="{00000000-0000-0000-0000-000000000000}"/>
          </ac:inkMkLst>
        </pc:inkChg>
      </pc:sldChg>
      <pc:sldChg chg="delSp modSp add mod">
        <pc:chgData name="Eirik Eriksen Heen" userId="3e804305-1c07-417a-9ea8-d913585be88f" providerId="ADAL" clId="{79AF234B-F606-455C-B715-AA3D8E8EFB8F}" dt="2022-08-19T14:02:32.268" v="98" actId="478"/>
        <pc:sldMkLst>
          <pc:docMk/>
          <pc:sldMk cId="982106568" sldId="427"/>
        </pc:sldMkLst>
        <pc:inkChg chg="del mod">
          <ac:chgData name="Eirik Eriksen Heen" userId="3e804305-1c07-417a-9ea8-d913585be88f" providerId="ADAL" clId="{79AF234B-F606-455C-B715-AA3D8E8EFB8F}" dt="2022-08-19T14:02:32.268" v="98" actId="478"/>
          <ac:inkMkLst>
            <pc:docMk/>
            <pc:sldMk cId="982106568" sldId="427"/>
            <ac:inkMk id="6" creationId="{00000000-0000-0000-0000-000000000000}"/>
          </ac:inkMkLst>
        </pc:inkChg>
      </pc:sldChg>
      <pc:sldChg chg="delSp add mod">
        <pc:chgData name="Eirik Eriksen Heen" userId="3e804305-1c07-417a-9ea8-d913585be88f" providerId="ADAL" clId="{79AF234B-F606-455C-B715-AA3D8E8EFB8F}" dt="2022-08-19T14:02:29.325" v="96" actId="478"/>
        <pc:sldMkLst>
          <pc:docMk/>
          <pc:sldMk cId="2113363555" sldId="457"/>
        </pc:sldMkLst>
        <pc:inkChg chg="del">
          <ac:chgData name="Eirik Eriksen Heen" userId="3e804305-1c07-417a-9ea8-d913585be88f" providerId="ADAL" clId="{79AF234B-F606-455C-B715-AA3D8E8EFB8F}" dt="2022-08-19T14:02:29.325" v="96" actId="478"/>
          <ac:inkMkLst>
            <pc:docMk/>
            <pc:sldMk cId="2113363555" sldId="457"/>
            <ac:inkMk id="7" creationId="{00000000-0000-0000-0000-000000000000}"/>
          </ac:inkMkLst>
        </pc:inkChg>
      </pc:sldChg>
    </pc:docChg>
  </pc:docChgLst>
  <pc:docChgLst>
    <pc:chgData name="Eirik Eriksen Heen" userId="3e804305-1c07-417a-9ea8-d913585be88f" providerId="ADAL" clId="{37037853-FD41-4151-96CA-DFE9D7FB5956}"/>
    <pc:docChg chg="undo custSel addSld delSld modSld">
      <pc:chgData name="Eirik Eriksen Heen" userId="3e804305-1c07-417a-9ea8-d913585be88f" providerId="ADAL" clId="{37037853-FD41-4151-96CA-DFE9D7FB5956}" dt="2022-08-25T12:36:46.563" v="475" actId="478"/>
      <pc:docMkLst>
        <pc:docMk/>
      </pc:docMkLst>
      <pc:sldChg chg="modSp mod">
        <pc:chgData name="Eirik Eriksen Heen" userId="3e804305-1c07-417a-9ea8-d913585be88f" providerId="ADAL" clId="{37037853-FD41-4151-96CA-DFE9D7FB5956}" dt="2022-08-23T07:51:57.385" v="10" actId="20577"/>
        <pc:sldMkLst>
          <pc:docMk/>
          <pc:sldMk cId="0" sldId="258"/>
        </pc:sldMkLst>
        <pc:spChg chg="mod">
          <ac:chgData name="Eirik Eriksen Heen" userId="3e804305-1c07-417a-9ea8-d913585be88f" providerId="ADAL" clId="{37037853-FD41-4151-96CA-DFE9D7FB5956}" dt="2022-08-23T07:51:54.455" v="0" actId="6549"/>
          <ac:spMkLst>
            <pc:docMk/>
            <pc:sldMk cId="0" sldId="258"/>
            <ac:spMk id="4" creationId="{00000000-0000-0000-0000-000000000000}"/>
          </ac:spMkLst>
        </pc:spChg>
        <pc:spChg chg="mod">
          <ac:chgData name="Eirik Eriksen Heen" userId="3e804305-1c07-417a-9ea8-d913585be88f" providerId="ADAL" clId="{37037853-FD41-4151-96CA-DFE9D7FB5956}" dt="2022-08-23T07:51:57.385" v="10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add mod">
        <pc:chgData name="Eirik Eriksen Heen" userId="3e804305-1c07-417a-9ea8-d913585be88f" providerId="ADAL" clId="{37037853-FD41-4151-96CA-DFE9D7FB5956}" dt="2022-08-25T12:20:54.428" v="427" actId="478"/>
        <pc:sldMkLst>
          <pc:docMk/>
          <pc:sldMk cId="3917126300" sldId="307"/>
        </pc:sldMkLst>
        <pc:inkChg chg="del">
          <ac:chgData name="Eirik Eriksen Heen" userId="3e804305-1c07-417a-9ea8-d913585be88f" providerId="ADAL" clId="{37037853-FD41-4151-96CA-DFE9D7FB5956}" dt="2022-08-25T12:20:54.428" v="427" actId="478"/>
          <ac:inkMkLst>
            <pc:docMk/>
            <pc:sldMk cId="3917126300" sldId="307"/>
            <ac:inkMk id="4" creationId="{00000000-0000-0000-0000-000000000000}"/>
          </ac:inkMkLst>
        </pc:inkChg>
      </pc:sldChg>
      <pc:sldChg chg="delSp modSp add mod modNotesTx">
        <pc:chgData name="Eirik Eriksen Heen" userId="3e804305-1c07-417a-9ea8-d913585be88f" providerId="ADAL" clId="{37037853-FD41-4151-96CA-DFE9D7FB5956}" dt="2022-08-25T12:35:34.913" v="471" actId="20577"/>
        <pc:sldMkLst>
          <pc:docMk/>
          <pc:sldMk cId="286355183" sldId="393"/>
        </pc:sldMkLst>
        <pc:spChg chg="mod">
          <ac:chgData name="Eirik Eriksen Heen" userId="3e804305-1c07-417a-9ea8-d913585be88f" providerId="ADAL" clId="{37037853-FD41-4151-96CA-DFE9D7FB5956}" dt="2022-08-23T08:02:23.382" v="398" actId="27636"/>
          <ac:spMkLst>
            <pc:docMk/>
            <pc:sldMk cId="286355183" sldId="393"/>
            <ac:spMk id="2" creationId="{00000000-0000-0000-0000-000000000000}"/>
          </ac:spMkLst>
        </pc:spChg>
        <pc:spChg chg="mod">
          <ac:chgData name="Eirik Eriksen Heen" userId="3e804305-1c07-417a-9ea8-d913585be88f" providerId="ADAL" clId="{37037853-FD41-4151-96CA-DFE9D7FB5956}" dt="2022-08-23T08:02:23.422" v="399" actId="27636"/>
          <ac:spMkLst>
            <pc:docMk/>
            <pc:sldMk cId="286355183" sldId="393"/>
            <ac:spMk id="3" creationId="{00000000-0000-0000-0000-000000000000}"/>
          </ac:spMkLst>
        </pc:spChg>
        <pc:inkChg chg="del">
          <ac:chgData name="Eirik Eriksen Heen" userId="3e804305-1c07-417a-9ea8-d913585be88f" providerId="ADAL" clId="{37037853-FD41-4151-96CA-DFE9D7FB5956}" dt="2022-08-23T08:02:27.033" v="400" actId="478"/>
          <ac:inkMkLst>
            <pc:docMk/>
            <pc:sldMk cId="286355183" sldId="393"/>
            <ac:inkMk id="4" creationId="{00000000-0000-0000-0000-000000000000}"/>
          </ac:inkMkLst>
        </pc:inkChg>
      </pc:sldChg>
      <pc:sldChg chg="del">
        <pc:chgData name="Eirik Eriksen Heen" userId="3e804305-1c07-417a-9ea8-d913585be88f" providerId="ADAL" clId="{37037853-FD41-4151-96CA-DFE9D7FB5956}" dt="2022-08-23T07:52:10.279" v="12" actId="47"/>
        <pc:sldMkLst>
          <pc:docMk/>
          <pc:sldMk cId="1607983642" sldId="460"/>
        </pc:sldMkLst>
      </pc:sldChg>
      <pc:sldChg chg="addSp delSp modSp new mod">
        <pc:chgData name="Eirik Eriksen Heen" userId="3e804305-1c07-417a-9ea8-d913585be88f" providerId="ADAL" clId="{37037853-FD41-4151-96CA-DFE9D7FB5956}" dt="2022-08-25T12:17:39.017" v="412" actId="9405"/>
        <pc:sldMkLst>
          <pc:docMk/>
          <pc:sldMk cId="222109855" sldId="462"/>
        </pc:sldMkLst>
        <pc:spChg chg="mod">
          <ac:chgData name="Eirik Eriksen Heen" userId="3e804305-1c07-417a-9ea8-d913585be88f" providerId="ADAL" clId="{37037853-FD41-4151-96CA-DFE9D7FB5956}" dt="2022-08-23T07:55:57.389" v="74" actId="313"/>
          <ac:spMkLst>
            <pc:docMk/>
            <pc:sldMk cId="222109855" sldId="462"/>
            <ac:spMk id="2" creationId="{DA378C70-95FB-F4BF-6A66-8D3DC04D91B5}"/>
          </ac:spMkLst>
        </pc:spChg>
        <pc:spChg chg="mod">
          <ac:chgData name="Eirik Eriksen Heen" userId="3e804305-1c07-417a-9ea8-d913585be88f" providerId="ADAL" clId="{37037853-FD41-4151-96CA-DFE9D7FB5956}" dt="2022-08-23T07:59:06.441" v="276" actId="20577"/>
          <ac:spMkLst>
            <pc:docMk/>
            <pc:sldMk cId="222109855" sldId="462"/>
            <ac:spMk id="3" creationId="{FC97BC6B-53E2-F007-D04B-091E49B159D3}"/>
          </ac:spMkLst>
        </pc:spChg>
        <pc:spChg chg="add mod">
          <ac:chgData name="Eirik Eriksen Heen" userId="3e804305-1c07-417a-9ea8-d913585be88f" providerId="ADAL" clId="{37037853-FD41-4151-96CA-DFE9D7FB5956}" dt="2022-08-23T08:00:12.394" v="392" actId="20577"/>
          <ac:spMkLst>
            <pc:docMk/>
            <pc:sldMk cId="222109855" sldId="462"/>
            <ac:spMk id="4" creationId="{E2525BBB-C119-D0FD-DFBD-77CD810B8DDB}"/>
          </ac:spMkLst>
        </pc:spChg>
        <pc:spChg chg="mod">
          <ac:chgData name="Eirik Eriksen Heen" userId="3e804305-1c07-417a-9ea8-d913585be88f" providerId="ADAL" clId="{37037853-FD41-4151-96CA-DFE9D7FB5956}" dt="2022-08-23T08:00:29.572" v="395" actId="1076"/>
          <ac:spMkLst>
            <pc:docMk/>
            <pc:sldMk cId="222109855" sldId="462"/>
            <ac:spMk id="6" creationId="{2C2285AB-90C3-2EE7-9A36-8F87D0A55B14}"/>
          </ac:spMkLst>
        </pc:spChg>
        <pc:grpChg chg="add mod">
          <ac:chgData name="Eirik Eriksen Heen" userId="3e804305-1c07-417a-9ea8-d913585be88f" providerId="ADAL" clId="{37037853-FD41-4151-96CA-DFE9D7FB5956}" dt="2022-08-23T08:00:29.572" v="395" actId="1076"/>
          <ac:grpSpMkLst>
            <pc:docMk/>
            <pc:sldMk cId="222109855" sldId="462"/>
            <ac:grpSpMk id="5" creationId="{C9A603D5-F1AF-39A2-70A9-24C10C21D1E2}"/>
          </ac:grpSpMkLst>
        </pc:grpChg>
        <pc:grpChg chg="add del mod">
          <ac:chgData name="Eirik Eriksen Heen" userId="3e804305-1c07-417a-9ea8-d913585be88f" providerId="ADAL" clId="{37037853-FD41-4151-96CA-DFE9D7FB5956}" dt="2022-08-25T12:17:38.633" v="411"/>
          <ac:grpSpMkLst>
            <pc:docMk/>
            <pc:sldMk cId="222109855" sldId="462"/>
            <ac:grpSpMk id="10" creationId="{6239B481-0AD0-ED25-EC8B-572E77723C6F}"/>
          </ac:grpSpMkLst>
        </pc:grpChg>
        <pc:grpChg chg="mod">
          <ac:chgData name="Eirik Eriksen Heen" userId="3e804305-1c07-417a-9ea8-d913585be88f" providerId="ADAL" clId="{37037853-FD41-4151-96CA-DFE9D7FB5956}" dt="2022-08-25T12:17:38.014" v="409"/>
          <ac:grpSpMkLst>
            <pc:docMk/>
            <pc:sldMk cId="222109855" sldId="462"/>
            <ac:grpSpMk id="12" creationId="{AD076D00-910B-2996-C111-9094357E9B48}"/>
          </ac:grpSpMkLst>
        </pc:grpChg>
        <pc:picChg chg="mod">
          <ac:chgData name="Eirik Eriksen Heen" userId="3e804305-1c07-417a-9ea8-d913585be88f" providerId="ADAL" clId="{37037853-FD41-4151-96CA-DFE9D7FB5956}" dt="2022-08-23T08:00:29.572" v="395" actId="1076"/>
          <ac:picMkLst>
            <pc:docMk/>
            <pc:sldMk cId="222109855" sldId="462"/>
            <ac:picMk id="7" creationId="{CA52C2E0-CAC8-6B84-FD96-1658456840EB}"/>
          </ac:picMkLst>
        </pc:picChg>
        <pc:inkChg chg="add del mod">
          <ac:chgData name="Eirik Eriksen Heen" userId="3e804305-1c07-417a-9ea8-d913585be88f" providerId="ADAL" clId="{37037853-FD41-4151-96CA-DFE9D7FB5956}" dt="2022-08-25T12:17:39.017" v="412" actId="9405"/>
          <ac:inkMkLst>
            <pc:docMk/>
            <pc:sldMk cId="222109855" sldId="462"/>
            <ac:inkMk id="8" creationId="{461B76BE-45A2-4EFA-8B4C-149B1A662C3C}"/>
          </ac:inkMkLst>
        </pc:inkChg>
        <pc:inkChg chg="add del mod">
          <ac:chgData name="Eirik Eriksen Heen" userId="3e804305-1c07-417a-9ea8-d913585be88f" providerId="ADAL" clId="{37037853-FD41-4151-96CA-DFE9D7FB5956}" dt="2022-08-25T12:17:38.633" v="411"/>
          <ac:inkMkLst>
            <pc:docMk/>
            <pc:sldMk cId="222109855" sldId="462"/>
            <ac:inkMk id="9" creationId="{49BE71BB-C6B3-D647-E5BE-6516E77BA11B}"/>
          </ac:inkMkLst>
        </pc:inkChg>
        <pc:inkChg chg="add del mod">
          <ac:chgData name="Eirik Eriksen Heen" userId="3e804305-1c07-417a-9ea8-d913585be88f" providerId="ADAL" clId="{37037853-FD41-4151-96CA-DFE9D7FB5956}" dt="2022-08-25T12:17:38.014" v="409"/>
          <ac:inkMkLst>
            <pc:docMk/>
            <pc:sldMk cId="222109855" sldId="462"/>
            <ac:inkMk id="11" creationId="{54169511-2351-F8B7-4F7D-22DCDF94C29F}"/>
          </ac:inkMkLst>
        </pc:inkChg>
        <pc:inkChg chg="add del">
          <ac:chgData name="Eirik Eriksen Heen" userId="3e804305-1c07-417a-9ea8-d913585be88f" providerId="ADAL" clId="{37037853-FD41-4151-96CA-DFE9D7FB5956}" dt="2022-08-25T12:17:27.413" v="407" actId="9405"/>
          <ac:inkMkLst>
            <pc:docMk/>
            <pc:sldMk cId="222109855" sldId="462"/>
            <ac:inkMk id="13" creationId="{56D9B126-FAED-623B-4956-2B736B64CBE1}"/>
          </ac:inkMkLst>
        </pc:inkChg>
      </pc:sldChg>
      <pc:sldChg chg="modSp new mod">
        <pc:chgData name="Eirik Eriksen Heen" userId="3e804305-1c07-417a-9ea8-d913585be88f" providerId="ADAL" clId="{37037853-FD41-4151-96CA-DFE9D7FB5956}" dt="2022-08-25T12:20:24.689" v="425" actId="20577"/>
        <pc:sldMkLst>
          <pc:docMk/>
          <pc:sldMk cId="4050407771" sldId="463"/>
        </pc:sldMkLst>
        <pc:spChg chg="mod">
          <ac:chgData name="Eirik Eriksen Heen" userId="3e804305-1c07-417a-9ea8-d913585be88f" providerId="ADAL" clId="{37037853-FD41-4151-96CA-DFE9D7FB5956}" dt="2022-08-25T12:20:24.689" v="425" actId="20577"/>
          <ac:spMkLst>
            <pc:docMk/>
            <pc:sldMk cId="4050407771" sldId="463"/>
            <ac:spMk id="2" creationId="{04098773-6D5F-11CE-53A7-446AE26404F7}"/>
          </ac:spMkLst>
        </pc:spChg>
      </pc:sldChg>
      <pc:sldChg chg="addSp delSp modSp add mod">
        <pc:chgData name="Eirik Eriksen Heen" userId="3e804305-1c07-417a-9ea8-d913585be88f" providerId="ADAL" clId="{37037853-FD41-4151-96CA-DFE9D7FB5956}" dt="2022-08-25T12:23:43.546" v="455" actId="1076"/>
        <pc:sldMkLst>
          <pc:docMk/>
          <pc:sldMk cId="734124753" sldId="464"/>
        </pc:sldMkLst>
        <pc:spChg chg="mod">
          <ac:chgData name="Eirik Eriksen Heen" userId="3e804305-1c07-417a-9ea8-d913585be88f" providerId="ADAL" clId="{37037853-FD41-4151-96CA-DFE9D7FB5956}" dt="2022-08-25T12:23:00.022" v="446" actId="20577"/>
          <ac:spMkLst>
            <pc:docMk/>
            <pc:sldMk cId="734124753" sldId="464"/>
            <ac:spMk id="3" creationId="{00000000-0000-0000-0000-000000000000}"/>
          </ac:spMkLst>
        </pc:spChg>
        <pc:spChg chg="add mod">
          <ac:chgData name="Eirik Eriksen Heen" userId="3e804305-1c07-417a-9ea8-d913585be88f" providerId="ADAL" clId="{37037853-FD41-4151-96CA-DFE9D7FB5956}" dt="2022-08-25T12:23:43.546" v="455" actId="1076"/>
          <ac:spMkLst>
            <pc:docMk/>
            <pc:sldMk cId="734124753" sldId="464"/>
            <ac:spMk id="6" creationId="{6A5E8E04-2FE5-5CD5-7777-06A1A5D6E1BE}"/>
          </ac:spMkLst>
        </pc:spChg>
        <pc:inkChg chg="del">
          <ac:chgData name="Eirik Eriksen Heen" userId="3e804305-1c07-417a-9ea8-d913585be88f" providerId="ADAL" clId="{37037853-FD41-4151-96CA-DFE9D7FB5956}" dt="2022-08-25T12:20:57.198" v="428" actId="478"/>
          <ac:inkMkLst>
            <pc:docMk/>
            <pc:sldMk cId="734124753" sldId="464"/>
            <ac:inkMk id="4" creationId="{00000000-0000-0000-0000-000000000000}"/>
          </ac:inkMkLst>
        </pc:inkChg>
      </pc:sldChg>
      <pc:sldChg chg="delSp add mod">
        <pc:chgData name="Eirik Eriksen Heen" userId="3e804305-1c07-417a-9ea8-d913585be88f" providerId="ADAL" clId="{37037853-FD41-4151-96CA-DFE9D7FB5956}" dt="2022-08-25T12:36:46.563" v="475" actId="478"/>
        <pc:sldMkLst>
          <pc:docMk/>
          <pc:sldMk cId="2124776015" sldId="465"/>
        </pc:sldMkLst>
        <pc:inkChg chg="del">
          <ac:chgData name="Eirik Eriksen Heen" userId="3e804305-1c07-417a-9ea8-d913585be88f" providerId="ADAL" clId="{37037853-FD41-4151-96CA-DFE9D7FB5956}" dt="2022-08-25T12:36:46.563" v="475" actId="478"/>
          <ac:inkMkLst>
            <pc:docMk/>
            <pc:sldMk cId="2124776015" sldId="465"/>
            <ac:inkMk id="4" creationId="{00000000-0000-0000-0000-000000000000}"/>
          </ac:inkMkLst>
        </pc:inkChg>
      </pc:sldChg>
      <pc:sldChg chg="new del">
        <pc:chgData name="Eirik Eriksen Heen" userId="3e804305-1c07-417a-9ea8-d913585be88f" providerId="ADAL" clId="{37037853-FD41-4151-96CA-DFE9D7FB5956}" dt="2022-08-25T12:36:43.123" v="473" actId="680"/>
        <pc:sldMkLst>
          <pc:docMk/>
          <pc:sldMk cId="2615963878" sldId="4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1B90-5468-4EF4-AD2B-948A91707BE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D5AD-07B6-4D68-AC81-D52B025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Tallenes</a:t>
            </a:r>
            <a:r>
              <a:rPr lang="en-US" dirty="0"/>
              <a:t> tale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Samle</a:t>
            </a:r>
            <a:r>
              <a:rPr lang="en-US" dirty="0"/>
              <a:t> inn kun</a:t>
            </a:r>
            <a:r>
              <a:rPr lang="en-US" baseline="0" dirty="0"/>
              <a:t> men </a:t>
            </a:r>
            <a:r>
              <a:rPr lang="en-US" baseline="0" dirty="0" err="1"/>
              <a:t>eller</a:t>
            </a:r>
            <a:r>
              <a:rPr lang="en-US" baseline="0" dirty="0"/>
              <a:t> </a:t>
            </a:r>
            <a:r>
              <a:rPr lang="en-US" baseline="0" dirty="0" err="1"/>
              <a:t>Høyre</a:t>
            </a:r>
            <a:r>
              <a:rPr lang="en-US" baseline="0" dirty="0"/>
              <a:t> </a:t>
            </a:r>
            <a:r>
              <a:rPr lang="en-US" baseline="0" dirty="0" err="1"/>
              <a:t>stemere</a:t>
            </a:r>
            <a:endParaRPr lang="en-US" baseline="0" dirty="0"/>
          </a:p>
          <a:p>
            <a:r>
              <a:rPr lang="nb-NO" dirty="0"/>
              <a:t>Sannsynlighetsutvalg = representativt utvalg </a:t>
            </a:r>
          </a:p>
          <a:p>
            <a:endParaRPr lang="nb-NO" dirty="0"/>
          </a:p>
          <a:p>
            <a:r>
              <a:rPr lang="nb-NO" dirty="0"/>
              <a:t>Klynge</a:t>
            </a:r>
            <a:r>
              <a:rPr lang="nb-NO" baseline="0" dirty="0"/>
              <a:t> av politiske parti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Samle</a:t>
            </a:r>
            <a:r>
              <a:rPr lang="en-US" dirty="0"/>
              <a:t> inn kun</a:t>
            </a:r>
            <a:r>
              <a:rPr lang="en-US" baseline="0" dirty="0"/>
              <a:t> men </a:t>
            </a:r>
            <a:r>
              <a:rPr lang="en-US" baseline="0" dirty="0" err="1"/>
              <a:t>eller</a:t>
            </a:r>
            <a:r>
              <a:rPr lang="en-US" baseline="0" dirty="0"/>
              <a:t> </a:t>
            </a:r>
            <a:r>
              <a:rPr lang="en-US" baseline="0" dirty="0" err="1"/>
              <a:t>Høyre</a:t>
            </a:r>
            <a:r>
              <a:rPr lang="en-US" baseline="0" dirty="0"/>
              <a:t> </a:t>
            </a:r>
            <a:r>
              <a:rPr lang="en-US" baseline="0" dirty="0" err="1"/>
              <a:t>stemere</a:t>
            </a:r>
            <a:endParaRPr lang="en-US" baseline="0" dirty="0"/>
          </a:p>
          <a:p>
            <a:r>
              <a:rPr lang="nb-NO" dirty="0"/>
              <a:t>Sannsynlighetsutvalg = representativt utvalg </a:t>
            </a:r>
          </a:p>
          <a:p>
            <a:endParaRPr lang="nb-NO" dirty="0"/>
          </a:p>
          <a:p>
            <a:r>
              <a:rPr lang="nb-NO" dirty="0"/>
              <a:t>Klynge</a:t>
            </a:r>
            <a:r>
              <a:rPr lang="nb-NO" baseline="0" dirty="0"/>
              <a:t> av politiske parti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D5AD-07B6-4D68-AC81-D52B0255E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 sikker er vi på gjennomsnittet?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3C1-1BBC-416B-8A3B-2C473F8E84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5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8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2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4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6">
            <a:extLst>
              <a:ext uri="{FF2B5EF4-FFF2-40B4-BE49-F238E27FC236}">
                <a16:creationId xmlns:a16="http://schemas.microsoft.com/office/drawing/2014/main" id="{BDA115E3-1A1C-C245-82EA-D01C51BF7486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3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5">
            <a:extLst>
              <a:ext uri="{FF2B5EF4-FFF2-40B4-BE49-F238E27FC236}">
                <a16:creationId xmlns:a16="http://schemas.microsoft.com/office/drawing/2014/main" id="{FE23AFA2-E511-9C43-8253-CA8269B458AC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42067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5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25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6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  <p:extLst>
      <p:ext uri="{BB962C8B-B14F-4D97-AF65-F5344CB8AC3E}">
        <p14:creationId xmlns:p14="http://schemas.microsoft.com/office/powerpoint/2010/main" val="5542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5C7724-1C9C-BF4B-9294-DA45A00A366E}"/>
              </a:ext>
            </a:extLst>
          </p:cNvPr>
          <p:cNvCxnSpPr/>
          <p:nvPr userDrawn="1"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 descr="169bgFors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Bilde 17" descr="UiT_Navn_blaa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" y="3"/>
            <a:ext cx="1183204" cy="1979703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CB343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bg169_nor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225156"/>
            <a:ext cx="7880116" cy="912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300" y="1313387"/>
            <a:ext cx="7888582" cy="328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83" y="4767264"/>
            <a:ext cx="647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b-NO" noProof="0" smtClean="0"/>
              <a:pPr/>
              <a:t>08.09.2022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0056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3" name="Rett linje 12"/>
          <p:cNvCxnSpPr/>
          <p:nvPr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6" descr="bg169_norm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cxnSp>
        <p:nvCxnSpPr>
          <p:cNvPr id="12" name="Rett linje 12"/>
          <p:cNvCxnSpPr/>
          <p:nvPr userDrawn="1"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4"/>
          <p:cNvCxnSpPr/>
          <p:nvPr userDrawn="1"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54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6"/>
          <p:cNvCxnSpPr/>
          <p:nvPr userDrawn="1"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chemeClr val="accent6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2" r:id="rId8"/>
    <p:sldLayoutId id="2147483656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Sok-2009</a:t>
            </a:r>
            <a:br>
              <a:rPr lang="nb-NO" dirty="0"/>
            </a:br>
            <a:r>
              <a:rPr lang="nb-NO" sz="2400" dirty="0"/>
              <a:t>Forelesning </a:t>
            </a:r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Eirik Eriksen Heen</a:t>
            </a:r>
          </a:p>
          <a:p>
            <a:r>
              <a:rPr lang="nb-NO" b="1" dirty="0"/>
              <a:t>Førsteamanuensis</a:t>
            </a:r>
          </a:p>
          <a:p>
            <a:r>
              <a:rPr lang="nb-NO" b="1" dirty="0"/>
              <a:t>08.09.2022</a:t>
            </a:r>
          </a:p>
          <a:p>
            <a:endParaRPr lang="nb-N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EC51-84AB-CA83-814C-802AF86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Ikke stratifisert og stratifisert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B5BB-3BC3-525A-2007-84209894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7BAD0E4-9D79-6579-45F1-2DE224A7E6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C7915D-536B-07FF-6DB9-BB4A2FA5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5" y="1137851"/>
            <a:ext cx="4182316" cy="3639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8D1EA8-F12E-7846-F514-A81D2581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11" y="1137850"/>
            <a:ext cx="4695570" cy="36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7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Historie 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/>
              <a:t>Du har fått jobb for å være med å arrangere et maraton</a:t>
            </a:r>
          </a:p>
          <a:p>
            <a:pPr lvl="1"/>
            <a:r>
              <a:rPr lang="nb-NO" dirty="0"/>
              <a:t>I et land du ikke snakker språket (viktig)</a:t>
            </a:r>
          </a:p>
          <a:p>
            <a:pPr lvl="1"/>
            <a:r>
              <a:rPr lang="nb-NO" dirty="0"/>
              <a:t>Du kan kun snakke med sjefen din</a:t>
            </a:r>
          </a:p>
          <a:p>
            <a:r>
              <a:rPr lang="nb-NO" dirty="0"/>
              <a:t>Dere har leid in busser og taxier for å transportere løperne fra hotellene til start</a:t>
            </a:r>
          </a:p>
          <a:p>
            <a:pPr lvl="1"/>
            <a:r>
              <a:rPr lang="nb-NO" dirty="0"/>
              <a:t>Disse bussene og taxiene inneholder </a:t>
            </a:r>
            <a:r>
              <a:rPr lang="nb-NO" b="1" dirty="0"/>
              <a:t>kun</a:t>
            </a:r>
            <a:r>
              <a:rPr lang="nb-NO" dirty="0"/>
              <a:t> maraton løpere (viktig)</a:t>
            </a:r>
          </a:p>
          <a:p>
            <a:pPr lvl="1"/>
            <a:r>
              <a:rPr lang="nb-NO" dirty="0"/>
              <a:t>De blir også tilfeldig plassert i kjøretøyene</a:t>
            </a:r>
          </a:p>
          <a:p>
            <a:r>
              <a:rPr lang="nb-NO" dirty="0"/>
              <a:t>Dagen for løpet blir </a:t>
            </a:r>
            <a:r>
              <a:rPr lang="nb-NO" b="1" dirty="0"/>
              <a:t>en buss </a:t>
            </a:r>
            <a:r>
              <a:rPr lang="nb-NO" dirty="0"/>
              <a:t>og </a:t>
            </a:r>
            <a:r>
              <a:rPr lang="nb-NO" b="1" dirty="0"/>
              <a:t>en taxi </a:t>
            </a:r>
            <a:r>
              <a:rPr lang="nb-NO" dirty="0"/>
              <a:t>med maraton løpere borte</a:t>
            </a:r>
          </a:p>
          <a:p>
            <a:pPr lvl="1"/>
            <a:r>
              <a:rPr lang="nb-NO" dirty="0"/>
              <a:t>Mest sannsynlig kjørt seg bort</a:t>
            </a:r>
          </a:p>
          <a:p>
            <a:pPr lvl="1"/>
            <a:r>
              <a:rPr lang="nb-NO" dirty="0"/>
              <a:t>Du blir oppringt av lederen av maratonen for å være med på lete aksjonen!</a:t>
            </a:r>
          </a:p>
          <a:p>
            <a:r>
              <a:rPr lang="nb-NO" dirty="0"/>
              <a:t>Heldig vis for deg så er det en taxi i oppkjørselen din og en «bortkommet» buss på andre siden av veien</a:t>
            </a:r>
          </a:p>
          <a:p>
            <a:r>
              <a:rPr lang="nb-NO" dirty="0"/>
              <a:t>Anta at taxien og bussen har </a:t>
            </a:r>
            <a:r>
              <a:rPr lang="nb-NO" b="1" dirty="0"/>
              <a:t>uavhengig og tilfeldig </a:t>
            </a:r>
            <a:r>
              <a:rPr lang="nb-NO" dirty="0"/>
              <a:t>stoppet utenfor hvor du bor</a:t>
            </a:r>
          </a:p>
          <a:p>
            <a:r>
              <a:rPr lang="nb-NO" dirty="0"/>
              <a:t>Du ringer sjefen din og forteller at du har mest sannsynlig fante dem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248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5458"/>
          </a:xfrm>
        </p:spPr>
        <p:txBody>
          <a:bodyPr/>
          <a:lstStyle/>
          <a:p>
            <a:r>
              <a:rPr lang="nb-NO" dirty="0"/>
              <a:t>Historie tid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07253"/>
                <a:ext cx="8361731" cy="383624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nb-NO" dirty="0"/>
                  <a:t>Du hopper på bussen, men…</a:t>
                </a:r>
              </a:p>
              <a:p>
                <a:pPr lvl="1"/>
                <a:r>
                  <a:rPr lang="nb-NO" dirty="0"/>
                  <a:t>Et raskt anslag av de 60 passasjerene er at de på gjennomsnitt veier 100 kg</a:t>
                </a:r>
              </a:p>
              <a:p>
                <a:pPr lvl="1"/>
                <a:r>
                  <a:rPr lang="nb-NO" dirty="0"/>
                  <a:t>Tror du at bussen inneholder kun maraton løpere?</a:t>
                </a:r>
              </a:p>
              <a:p>
                <a:pPr lvl="1"/>
                <a:r>
                  <a:rPr lang="nb-NO" dirty="0"/>
                  <a:t>Sample: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nb-NO" dirty="0"/>
                  <a:t> </a:t>
                </a:r>
              </a:p>
              <a:p>
                <a:pPr lvl="2"/>
                <a:r>
                  <a:rPr lang="nb-NO" dirty="0"/>
                  <a:t>Bussen inneholder enten </a:t>
                </a:r>
                <a:r>
                  <a:rPr lang="nb-NO" b="1" dirty="0"/>
                  <a:t>kun</a:t>
                </a:r>
                <a:r>
                  <a:rPr lang="nb-NO" dirty="0"/>
                  <a:t> maraton løpere eller </a:t>
                </a:r>
                <a:r>
                  <a:rPr lang="nb-NO" b="1" dirty="0"/>
                  <a:t>kun</a:t>
                </a:r>
                <a:r>
                  <a:rPr lang="nb-NO" dirty="0"/>
                  <a:t> andre personer</a:t>
                </a:r>
              </a:p>
              <a:p>
                <a:pPr lvl="1"/>
                <a:endParaRPr lang="nb-NO" dirty="0"/>
              </a:p>
              <a:p>
                <a:r>
                  <a:rPr lang="nb-NO" dirty="0"/>
                  <a:t>Du går til taxien</a:t>
                </a:r>
              </a:p>
              <a:p>
                <a:pPr lvl="1"/>
                <a:r>
                  <a:rPr lang="nb-NO" dirty="0"/>
                  <a:t>Der er det 2 passasjerer, og du anslår at de på gjennomsnitt veier 100 kg</a:t>
                </a:r>
              </a:p>
              <a:p>
                <a:pPr lvl="1"/>
                <a:r>
                  <a:rPr lang="nb-NO" dirty="0"/>
                  <a:t>Tror du at taxien inneholder kun maraton løpere?</a:t>
                </a:r>
              </a:p>
              <a:p>
                <a:pPr lvl="1"/>
                <a:r>
                  <a:rPr lang="nb-NO" dirty="0"/>
                  <a:t>Sample: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b-NO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nb-NO" dirty="0"/>
                  <a:t> </a:t>
                </a:r>
              </a:p>
              <a:p>
                <a:pPr lvl="2"/>
                <a:r>
                  <a:rPr lang="nb-NO" dirty="0"/>
                  <a:t>Taxien inneholder enten </a:t>
                </a:r>
                <a:r>
                  <a:rPr lang="nb-NO" b="1" dirty="0"/>
                  <a:t>kun</a:t>
                </a:r>
                <a:r>
                  <a:rPr lang="nb-NO" dirty="0"/>
                  <a:t> maraton løpere eller </a:t>
                </a:r>
                <a:r>
                  <a:rPr lang="nb-NO" b="1" dirty="0"/>
                  <a:t>kun</a:t>
                </a:r>
                <a:r>
                  <a:rPr lang="nb-NO" dirty="0"/>
                  <a:t> andre personer</a:t>
                </a:r>
              </a:p>
              <a:p>
                <a:pPr lvl="1"/>
                <a:endParaRPr lang="nb-NO" dirty="0"/>
              </a:p>
              <a:p>
                <a:r>
                  <a:rPr lang="nb-NO" dirty="0"/>
                  <a:t>Hvilket kjøretøy er det mest sannsynlig at inneholder maraton løpere?</a:t>
                </a:r>
              </a:p>
              <a:p>
                <a:pPr lvl="1"/>
                <a:r>
                  <a:rPr lang="nb-NO" dirty="0"/>
                  <a:t>Vi kan ikke si noe med sikkerhet, men hva tror du?</a:t>
                </a:r>
              </a:p>
              <a:p>
                <a:endParaRPr lang="nb-NO" dirty="0"/>
              </a:p>
              <a:p>
                <a:r>
                  <a:rPr lang="nb-NO" dirty="0"/>
                  <a:t>Hvis vi trekker 2 personer fra en populasjon som på gjennomsnitt veier 70, så kan du trekke to som å gjennomsnitt veier 100, hvis du trekker 60 personer er det veldig usannsynlig at du trekker nok i høyre delen av distribusjonen for å få en gjennomsnittsvekt på 100.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07253"/>
                <a:ext cx="8361731" cy="3836246"/>
              </a:xfrm>
              <a:blipFill>
                <a:blip r:embed="rId3"/>
                <a:stretch>
                  <a:fillRect l="-73" t="-127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34733" y="74719"/>
            <a:ext cx="190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Gjennomsnitt vekt for en maraton løper 70 kg</a:t>
            </a:r>
          </a:p>
        </p:txBody>
      </p:sp>
    </p:spTree>
    <p:extLst>
      <p:ext uri="{BB962C8B-B14F-4D97-AF65-F5344CB8AC3E}">
        <p14:creationId xmlns:p14="http://schemas.microsoft.com/office/powerpoint/2010/main" val="56463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7AF265-0C84-3ABB-B19E-9FB86B3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Størrelse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datasett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965148-CF71-724C-EE4A-BB77357A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Sammenheng</a:t>
            </a:r>
            <a:r>
              <a:rPr lang="en-GB" dirty="0"/>
              <a:t> med </a:t>
            </a:r>
            <a:r>
              <a:rPr lang="en-GB" dirty="0" err="1"/>
              <a:t>antall</a:t>
            </a:r>
            <a:r>
              <a:rPr lang="en-GB" dirty="0"/>
              <a:t> </a:t>
            </a:r>
            <a:r>
              <a:rPr lang="en-GB" dirty="0" err="1"/>
              <a:t>observasjoner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hvor</a:t>
            </a:r>
            <a:r>
              <a:rPr lang="en-GB" dirty="0"/>
              <a:t> </a:t>
            </a:r>
            <a:r>
              <a:rPr lang="en-GB" dirty="0" err="1"/>
              <a:t>nært</a:t>
            </a:r>
            <a:r>
              <a:rPr lang="en-GB" dirty="0"/>
              <a:t> vi </a:t>
            </a:r>
            <a:r>
              <a:rPr lang="en-GB" dirty="0" err="1"/>
              <a:t>tilnærmer</a:t>
            </a:r>
            <a:r>
              <a:rPr lang="en-GB" dirty="0"/>
              <a:t> </a:t>
            </a:r>
            <a:r>
              <a:rPr lang="en-GB" dirty="0" err="1"/>
              <a:t>oss</a:t>
            </a:r>
            <a:r>
              <a:rPr lang="en-GB" dirty="0"/>
              <a:t> </a:t>
            </a:r>
            <a:r>
              <a:rPr lang="en-GB" dirty="0" err="1"/>
              <a:t>sanne</a:t>
            </a:r>
            <a:r>
              <a:rPr lang="en-GB" dirty="0"/>
              <a:t> </a:t>
            </a:r>
            <a:r>
              <a:rPr lang="en-GB" dirty="0" err="1"/>
              <a:t>verdier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642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C01ED6-A48F-2DD8-2AC5-346C22CE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Sentra </a:t>
            </a:r>
            <a:r>
              <a:rPr lang="en-GB" dirty="0" err="1"/>
              <a:t>grenser</a:t>
            </a:r>
            <a:r>
              <a:rPr lang="en-GB" dirty="0"/>
              <a:t> </a:t>
            </a:r>
            <a:r>
              <a:rPr lang="en-GB" dirty="0" err="1"/>
              <a:t>teoremet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D8024D-63AB-AAD8-347D-3152F16F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26" name="Picture 2" descr="Plot object">
            <a:extLst>
              <a:ext uri="{FF2B5EF4-FFF2-40B4-BE49-F238E27FC236}">
                <a16:creationId xmlns:a16="http://schemas.microsoft.com/office/drawing/2014/main" id="{3A9F4433-0C6C-5BC0-F7B1-781802446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602"/>
            <a:ext cx="914400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2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BB11E8-A1A9-9AE1-D51F-DE74B3B1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</a:t>
            </a:r>
            <a:r>
              <a:rPr lang="en-GB" dirty="0" err="1"/>
              <a:t>feil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9388766-E7A5-D7DE-AB8E-AEA65BEDF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Standard feil er standard avviket til gjennomsnittet</a:t>
                </a:r>
              </a:p>
              <a:p>
                <a:endParaRPr lang="nb-NO" dirty="0"/>
              </a:p>
              <a:p>
                <a:r>
                  <a:rPr lang="nb-NO" dirty="0"/>
                  <a:t>Standard avvik for en populasjon</a:t>
                </a:r>
              </a:p>
              <a:p>
                <a:pPr lvl="1"/>
                <a:r>
                  <a:rPr lang="nb-NO" dirty="0"/>
                  <a:t>På gjennomsnitt hvor langt unna gjennomsnittet er observasjonene</a:t>
                </a:r>
              </a:p>
              <a:p>
                <a:pPr lvl="1"/>
                <a:r>
                  <a:rPr lang="nb-NO" dirty="0"/>
                  <a:t>Høyde, hvor mange cm </a:t>
                </a:r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nb-NO" dirty="0"/>
                  <a:t> er studentene unna gjennomsnittet</a:t>
                </a:r>
              </a:p>
              <a:p>
                <a:endParaRPr lang="nb-NO" dirty="0"/>
              </a:p>
              <a:p>
                <a:r>
                  <a:rPr lang="nb-NO" dirty="0"/>
                  <a:t>Standardfeil</a:t>
                </a:r>
              </a:p>
              <a:p>
                <a:pPr lvl="1"/>
                <a:r>
                  <a:rPr lang="nb-NO" dirty="0"/>
                  <a:t>På gjennomsnitt hvor langt unna er vår gjennomsnitt fra gjennomsnitt</a:t>
                </a:r>
              </a:p>
              <a:p>
                <a:pPr lvl="2"/>
                <a:r>
                  <a:rPr lang="nb-NO" dirty="0"/>
                  <a:t>Hint! Tenk hvor sikker/usikker er vi på hvor nært vi er det sanne gjennomsnittet</a:t>
                </a:r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9388766-E7A5-D7DE-AB8E-AEA65BEDF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92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80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00A7EC-E052-D418-B8CD-53034D3A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Konfidens</a:t>
            </a:r>
            <a:r>
              <a:rPr lang="en-GB" dirty="0"/>
              <a:t> </a:t>
            </a:r>
            <a:r>
              <a:rPr lang="en-GB"/>
              <a:t>intervall</a:t>
            </a:r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14940E-3C19-AE82-2CEE-96505A6C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Når vi regner ut en statistikk fra utvalg (gjennomsnitt, proporsjon osv. ) så antar vi at dette gjennomsnittet er nært det sanne gjennomsnittet.</a:t>
            </a:r>
          </a:p>
          <a:p>
            <a:pPr lvl="1"/>
            <a:r>
              <a:rPr lang="nb-NO" dirty="0"/>
              <a:t>Konfidens intervall gir oss et område hvor vi er ganske sikker gjennomsnittet befinner seg</a:t>
            </a:r>
          </a:p>
          <a:p>
            <a:pPr lvl="1"/>
            <a:endParaRPr lang="nb-NO" dirty="0"/>
          </a:p>
          <a:p>
            <a:r>
              <a:rPr lang="nb-NO" dirty="0"/>
              <a:t>Hvordan finner vi dette området?</a:t>
            </a:r>
          </a:p>
          <a:p>
            <a:endParaRPr lang="nb-NO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A1121D6-425B-5972-15A9-62D8D3831B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2656" y="2632472"/>
            <a:ext cx="3509904" cy="1695450"/>
            <a:chOff x="2785" y="1138"/>
            <a:chExt cx="2389" cy="115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7368A8F-7D4C-4C5C-411F-BE19BED269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5" y="1138"/>
              <a:ext cx="2389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499A18-5299-00B5-EDD8-97FB215F9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" y="1138"/>
              <a:ext cx="2393" cy="1158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189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2BD0-62A5-D9EF-5BEB-D265B71A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tror vi gjennomsnittet til klassen ligger?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231F-BC6A-B319-0FE7-BB3436B1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quantile</a:t>
            </a:r>
            <a:r>
              <a:rPr lang="nb-NO" dirty="0"/>
              <a:t>(</a:t>
            </a:r>
            <a:r>
              <a:rPr lang="nb-NO" dirty="0" err="1"/>
              <a:t>sporre_temp$mean_hoyde</a:t>
            </a:r>
            <a:r>
              <a:rPr lang="nb-NO" dirty="0"/>
              <a:t>, 0.05)</a:t>
            </a:r>
          </a:p>
          <a:p>
            <a:pPr lvl="1"/>
            <a:r>
              <a:rPr lang="nb-NO" dirty="0"/>
              <a:t>170.1</a:t>
            </a:r>
          </a:p>
          <a:p>
            <a:r>
              <a:rPr lang="nb-NO" dirty="0" err="1"/>
              <a:t>quantile</a:t>
            </a:r>
            <a:r>
              <a:rPr lang="nb-NO" dirty="0"/>
              <a:t>(</a:t>
            </a:r>
            <a:r>
              <a:rPr lang="nb-NO" dirty="0" err="1"/>
              <a:t>sporre_temp$mean_hoyde</a:t>
            </a:r>
            <a:r>
              <a:rPr lang="nb-NO" dirty="0"/>
              <a:t>, 0.95)</a:t>
            </a:r>
          </a:p>
          <a:p>
            <a:pPr lvl="1"/>
            <a:r>
              <a:rPr lang="nb-NO" dirty="0"/>
              <a:t>170.9</a:t>
            </a:r>
          </a:p>
          <a:p>
            <a:endParaRPr lang="nb-NO" dirty="0"/>
          </a:p>
          <a:p>
            <a:r>
              <a:rPr lang="nb-NO" dirty="0" err="1"/>
              <a:t>xqnorm</a:t>
            </a:r>
            <a:r>
              <a:rPr lang="nb-NO" dirty="0"/>
              <a:t>(c(0.05, 0.95), </a:t>
            </a:r>
            <a:r>
              <a:rPr lang="nb-NO" dirty="0" err="1"/>
              <a:t>mean</a:t>
            </a:r>
            <a:r>
              <a:rPr lang="nb-NO" dirty="0"/>
              <a:t> = 175, </a:t>
            </a:r>
            <a:r>
              <a:rPr lang="nb-NO" dirty="0" err="1"/>
              <a:t>sd</a:t>
            </a:r>
            <a:r>
              <a:rPr lang="nb-NO" dirty="0"/>
              <a:t>=3.09)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697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C185-1849-16EC-4BBF-72235D7D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Sentra </a:t>
            </a:r>
            <a:r>
              <a:rPr lang="en-GB" dirty="0" err="1"/>
              <a:t>grenser</a:t>
            </a:r>
            <a:r>
              <a:rPr lang="en-GB" dirty="0"/>
              <a:t> </a:t>
            </a:r>
            <a:r>
              <a:rPr lang="en-GB" dirty="0" err="1"/>
              <a:t>teoremet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reddnig</a:t>
            </a:r>
            <a:r>
              <a:rPr lang="en-GB" dirty="0"/>
              <a:t>! 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8F7F-D457-8DB3-9C66-44C722E1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00" y="1313387"/>
            <a:ext cx="3962660" cy="3281235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Samplet kommer til å ligge </a:t>
            </a:r>
            <a:r>
              <a:rPr lang="nb-NO" dirty="0" err="1"/>
              <a:t>normalfordet</a:t>
            </a:r>
            <a:r>
              <a:rPr lang="nb-NO" dirty="0"/>
              <a:t> rundt gjennomsnittet!</a:t>
            </a:r>
          </a:p>
          <a:p>
            <a:r>
              <a:rPr lang="en-US" dirty="0" err="1"/>
              <a:t>xqnorm</a:t>
            </a:r>
            <a:r>
              <a:rPr lang="en-US" dirty="0"/>
              <a:t>(c(0.05, 0.95), mean = 175, </a:t>
            </a:r>
            <a:r>
              <a:rPr lang="en-US" dirty="0" err="1"/>
              <a:t>sd</a:t>
            </a:r>
            <a:r>
              <a:rPr lang="en-US" dirty="0"/>
              <a:t>=3.09)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90% </a:t>
            </a:r>
            <a:r>
              <a:rPr lang="en-US" dirty="0" err="1"/>
              <a:t>sikker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at det </a:t>
            </a:r>
            <a:r>
              <a:rPr lang="en-US" dirty="0" err="1"/>
              <a:t>faktiske</a:t>
            </a:r>
            <a:r>
              <a:rPr lang="en-US" dirty="0"/>
              <a:t> </a:t>
            </a:r>
            <a:r>
              <a:rPr lang="en-US" dirty="0" err="1"/>
              <a:t>gjennomsnittet</a:t>
            </a:r>
            <a:r>
              <a:rPr lang="en-US" dirty="0"/>
              <a:t> </a:t>
            </a:r>
            <a:r>
              <a:rPr lang="en-US" dirty="0" err="1"/>
              <a:t>liggermellom</a:t>
            </a:r>
            <a:r>
              <a:rPr lang="en-US" dirty="0"/>
              <a:t> 170 </a:t>
            </a:r>
            <a:r>
              <a:rPr lang="en-US" dirty="0" err="1"/>
              <a:t>og</a:t>
            </a:r>
            <a:r>
              <a:rPr lang="en-US" dirty="0"/>
              <a:t> 180</a:t>
            </a:r>
          </a:p>
          <a:p>
            <a:endParaRPr lang="en-US" dirty="0"/>
          </a:p>
          <a:p>
            <a:r>
              <a:rPr lang="nb-NO" dirty="0"/>
              <a:t>Eller! 1 av 10 ganger vi måler 10 tilfeldige studenter blir vi å finne et genomsnitt som er under 170 eller over 180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CE91A-64EB-E7AF-9DEE-82D9A260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1152508"/>
            <a:ext cx="4348208" cy="38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2C230-64B5-94A2-9AC9-AEE752AF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sampelig</a:t>
            </a:r>
            <a:r>
              <a:rPr lang="en-GB" dirty="0"/>
              <a:t>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D04DB49-2752-4728-EB88-6DDEB4AC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</a:t>
            </a:r>
            <a:r>
              <a:rPr lang="nb-NO" dirty="0"/>
              <a:t>Datacamp brukte dere mye tid på å kutte ned størrelsen på datasett….</a:t>
            </a:r>
          </a:p>
          <a:p>
            <a:pPr lvl="1"/>
            <a:r>
              <a:rPr lang="nb-NO" dirty="0"/>
              <a:t>Hvorfor?</a:t>
            </a:r>
          </a:p>
          <a:p>
            <a:r>
              <a:rPr lang="nb-NO" dirty="0"/>
              <a:t>Vi har nesten aldri komplette datasett å jobbe med</a:t>
            </a:r>
          </a:p>
          <a:p>
            <a:r>
              <a:rPr lang="nb-NO" dirty="0"/>
              <a:t>Hva ser vi nå når vi vet de sanne verdiene men leker oss med mindre sett?</a:t>
            </a:r>
          </a:p>
        </p:txBody>
      </p:sp>
    </p:spTree>
    <p:extLst>
      <p:ext uri="{BB962C8B-B14F-4D97-AF65-F5344CB8AC3E}">
        <p14:creationId xmlns:p14="http://schemas.microsoft.com/office/powerpoint/2010/main" val="93300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385" y="1414011"/>
            <a:ext cx="1379042" cy="119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6" y="3066863"/>
            <a:ext cx="1060154" cy="1077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Sannsynlighetsutvalg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820619"/>
          </a:xfrm>
        </p:spPr>
        <p:txBody>
          <a:bodyPr>
            <a:normAutofit/>
          </a:bodyPr>
          <a:lstStyle/>
          <a:p>
            <a:r>
              <a:rPr lang="nb-NO" dirty="0"/>
              <a:t>Gir stor sannsynlighet for at utvalget blir representativt</a:t>
            </a:r>
          </a:p>
          <a:p>
            <a:pPr lvl="1"/>
            <a:r>
              <a:rPr lang="nb-NO" dirty="0"/>
              <a:t>Kan bruke statistisk teori for å gjøre generaliseringer</a:t>
            </a:r>
          </a:p>
          <a:p>
            <a:r>
              <a:rPr lang="nb-NO" b="1" dirty="0"/>
              <a:t>Enkel tilfeldig trekking</a:t>
            </a:r>
          </a:p>
          <a:p>
            <a:pPr lvl="1"/>
            <a:r>
              <a:rPr lang="nb-NO" dirty="0"/>
              <a:t>Enheter trekkes tilfeldig fra populasjonen, samme sannsynlighet</a:t>
            </a:r>
          </a:p>
          <a:p>
            <a:r>
              <a:rPr lang="nb-NO" b="1" dirty="0"/>
              <a:t>Stratifisert utvelgelse </a:t>
            </a:r>
            <a:r>
              <a:rPr lang="nb-NO" dirty="0"/>
              <a:t>(stratum = lag)</a:t>
            </a:r>
          </a:p>
          <a:p>
            <a:pPr lvl="1"/>
            <a:r>
              <a:rPr lang="nb-NO" dirty="0"/>
              <a:t>Enhetene ordnes i kategorier (strata). Fra hvert strata velges et</a:t>
            </a:r>
            <a:br>
              <a:rPr lang="nb-NO" dirty="0"/>
            </a:br>
            <a:r>
              <a:rPr lang="nb-NO" dirty="0"/>
              <a:t>bestemt antall enheter til utvalget ved enkel tilfeldig trekking</a:t>
            </a:r>
          </a:p>
          <a:p>
            <a:pPr lvl="1"/>
            <a:r>
              <a:rPr lang="nb-NO" dirty="0"/>
              <a:t>Basert på LIKHET (kjønn, alder…)</a:t>
            </a:r>
          </a:p>
          <a:p>
            <a:r>
              <a:rPr lang="nb-NO" b="1" dirty="0"/>
              <a:t>Klyngeutvelgelse</a:t>
            </a:r>
          </a:p>
          <a:p>
            <a:pPr lvl="1"/>
            <a:r>
              <a:rPr lang="nb-NO" dirty="0"/>
              <a:t>Enhetene grupperes i klynger, et visst antall klynger eller enheter velges ut</a:t>
            </a:r>
          </a:p>
        </p:txBody>
      </p:sp>
    </p:spTree>
    <p:extLst>
      <p:ext uri="{BB962C8B-B14F-4D97-AF65-F5344CB8AC3E}">
        <p14:creationId xmlns:p14="http://schemas.microsoft.com/office/powerpoint/2010/main" val="28522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03" y="1309033"/>
            <a:ext cx="1379042" cy="119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91" y="3125862"/>
            <a:ext cx="1060154" cy="1077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Sannsynlighetsutvalg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3820619"/>
          </a:xfrm>
        </p:spPr>
        <p:txBody>
          <a:bodyPr>
            <a:normAutofit/>
          </a:bodyPr>
          <a:lstStyle/>
          <a:p>
            <a:r>
              <a:rPr lang="nb-NO" dirty="0"/>
              <a:t>Gir stor sannsynlighet for at utvalget blir representativt</a:t>
            </a:r>
          </a:p>
          <a:p>
            <a:pPr lvl="1"/>
            <a:r>
              <a:rPr lang="nb-NO" dirty="0"/>
              <a:t>Kan bruke statistisk teori for å gjøre generaliseringer</a:t>
            </a:r>
          </a:p>
          <a:p>
            <a:r>
              <a:rPr lang="nb-NO" b="1" dirty="0"/>
              <a:t>Enkel tilfeldig trekking</a:t>
            </a:r>
          </a:p>
          <a:p>
            <a:pPr lvl="1"/>
            <a:r>
              <a:rPr lang="nb-NO" dirty="0"/>
              <a:t>Enheter trekkes tilfeldig fra populasjonen, samme sannsynlighet</a:t>
            </a:r>
          </a:p>
          <a:p>
            <a:r>
              <a:rPr lang="nb-NO" b="1" dirty="0"/>
              <a:t>Stratifisert utvelgelse </a:t>
            </a:r>
            <a:r>
              <a:rPr lang="nb-NO" dirty="0"/>
              <a:t>(stratum = lag)</a:t>
            </a:r>
          </a:p>
          <a:p>
            <a:pPr lvl="1"/>
            <a:r>
              <a:rPr lang="nb-NO" dirty="0"/>
              <a:t>Enhetene ordnes i kategorier (strata). Fra hvert strata velges et</a:t>
            </a:r>
            <a:br>
              <a:rPr lang="nb-NO" dirty="0"/>
            </a:br>
            <a:r>
              <a:rPr lang="nb-NO" dirty="0"/>
              <a:t>bestemt antall enheter til utvalget ved enkel tilfeldig trekking</a:t>
            </a:r>
          </a:p>
          <a:p>
            <a:pPr lvl="1"/>
            <a:r>
              <a:rPr lang="nb-NO" dirty="0"/>
              <a:t>Basert på LIKHET (kjønn, alder…)</a:t>
            </a:r>
          </a:p>
          <a:p>
            <a:r>
              <a:rPr lang="nb-NO" b="1" dirty="0"/>
              <a:t>Klyngeutvelgelse</a:t>
            </a:r>
          </a:p>
          <a:p>
            <a:pPr lvl="1"/>
            <a:r>
              <a:rPr lang="nb-NO" dirty="0"/>
              <a:t>Enhetene grupperes i klynger, et visst antall klynger eller enheter velges ut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F552954-F91A-4A9F-A511-71D3377CAB08}"/>
              </a:ext>
            </a:extLst>
          </p:cNvPr>
          <p:cNvSpPr/>
          <p:nvPr/>
        </p:nvSpPr>
        <p:spPr>
          <a:xfrm>
            <a:off x="5028050" y="2664349"/>
            <a:ext cx="3522366" cy="264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Mindre usikkerhet, større presisjon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0ED3B89-7B2F-4B71-8029-AB33093AC6BC}"/>
              </a:ext>
            </a:extLst>
          </p:cNvPr>
          <p:cNvSpPr/>
          <p:nvPr/>
        </p:nvSpPr>
        <p:spPr>
          <a:xfrm>
            <a:off x="3505540" y="3932997"/>
            <a:ext cx="3543302" cy="270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Større usikkerhet, mindre presisjon</a:t>
            </a:r>
          </a:p>
        </p:txBody>
      </p:sp>
    </p:spTree>
    <p:extLst>
      <p:ext uri="{BB962C8B-B14F-4D97-AF65-F5344CB8AC3E}">
        <p14:creationId xmlns:p14="http://schemas.microsoft.com/office/powerpoint/2010/main" val="37425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2AAF18-1854-2E1C-3795-BE4709B5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3DB8AB-9EF9-4147-DD97-0F81271D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Innhenting av data </a:t>
            </a:r>
          </a:p>
          <a:p>
            <a:r>
              <a:rPr lang="nb-NO" dirty="0" err="1"/>
              <a:t>Selection</a:t>
            </a:r>
            <a:r>
              <a:rPr lang="nb-NO" dirty="0"/>
              <a:t> bias</a:t>
            </a:r>
          </a:p>
          <a:p>
            <a:pPr lvl="1"/>
            <a:r>
              <a:rPr lang="nb-NO" dirty="0"/>
              <a:t>Garbage in, </a:t>
            </a:r>
            <a:r>
              <a:rPr lang="nb-NO" dirty="0" err="1"/>
              <a:t>garbage</a:t>
            </a:r>
            <a:r>
              <a:rPr lang="nb-NO" dirty="0"/>
              <a:t> </a:t>
            </a:r>
            <a:r>
              <a:rPr lang="nb-NO" dirty="0" err="1"/>
              <a:t>out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Presiden</a:t>
            </a:r>
            <a:r>
              <a:rPr lang="nb-NO" dirty="0"/>
              <a:t> valg 1948</a:t>
            </a:r>
          </a:p>
          <a:p>
            <a:pPr lvl="1"/>
            <a:r>
              <a:rPr lang="nb-NO" dirty="0" err="1"/>
              <a:t>Dewey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Truman</a:t>
            </a:r>
          </a:p>
          <a:p>
            <a:pPr lvl="1"/>
            <a:r>
              <a:rPr lang="nb-NO" dirty="0"/>
              <a:t>Telefon survey…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C022-8043-754D-71D7-E9EB02E8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60" y="1137851"/>
            <a:ext cx="3133442" cy="24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7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E8DEA3-570F-98C9-FC42-7AF9EEF0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332404-02F3-3BC3-D7BC-C669B405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t is easy to lie with statistics. It is hard to tell the truth without it.">
            <a:extLst>
              <a:ext uri="{FF2B5EF4-FFF2-40B4-BE49-F238E27FC236}">
                <a16:creationId xmlns:a16="http://schemas.microsoft.com/office/drawing/2014/main" id="{5652FBAD-74D4-B01C-0106-3ACF3FC4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318" y="-425117"/>
            <a:ext cx="11416636" cy="59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1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9B90C5-D45E-A696-6DC2-241F30B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unngå</a:t>
            </a:r>
            <a:r>
              <a:rPr lang="en-GB" dirty="0"/>
              <a:t> bias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EB3BA5-225F-4DB3-D875-E2C80DE2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Pass på å få med alle grupper</a:t>
            </a:r>
          </a:p>
          <a:p>
            <a:pPr lvl="1"/>
            <a:r>
              <a:rPr lang="nb-NO" dirty="0"/>
              <a:t>Trekk så tilfeldig som mulig</a:t>
            </a:r>
          </a:p>
          <a:p>
            <a:pPr lvl="1"/>
            <a:r>
              <a:rPr lang="nb-NO" dirty="0"/>
              <a:t>Det populasjonen inn i representative grupper og trekk  </a:t>
            </a:r>
          </a:p>
          <a:p>
            <a:r>
              <a:rPr lang="nb-NO" dirty="0"/>
              <a:t>SSB bruker mer energi på å få inn noen få svar enn å samle inn mer data.</a:t>
            </a:r>
          </a:p>
        </p:txBody>
      </p:sp>
    </p:spTree>
    <p:extLst>
      <p:ext uri="{BB962C8B-B14F-4D97-AF65-F5344CB8AC3E}">
        <p14:creationId xmlns:p14="http://schemas.microsoft.com/office/powerpoint/2010/main" val="202563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324E5B-D043-438C-C267-93694ECC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Randomisert</a:t>
            </a:r>
            <a:r>
              <a:rPr lang="en-GB" dirty="0"/>
              <a:t> </a:t>
            </a:r>
            <a:r>
              <a:rPr lang="nb-NO" dirty="0"/>
              <a:t>eller</a:t>
            </a:r>
            <a:r>
              <a:rPr lang="en-GB" dirty="0"/>
              <a:t> </a:t>
            </a:r>
            <a:r>
              <a:rPr lang="nb-NO" dirty="0"/>
              <a:t>stratifisert</a:t>
            </a:r>
            <a:r>
              <a:rPr lang="en-GB" dirty="0"/>
              <a:t>?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A0D184-06B6-232C-F06C-9F687D214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Stratifisert</a:t>
            </a:r>
            <a:r>
              <a:rPr lang="en-GB" dirty="0"/>
              <a:t> </a:t>
            </a:r>
            <a:r>
              <a:rPr lang="nb-NO" dirty="0"/>
              <a:t>når</a:t>
            </a:r>
            <a:r>
              <a:rPr lang="en-GB" dirty="0"/>
              <a:t> det er </a:t>
            </a:r>
            <a:r>
              <a:rPr lang="en-GB" dirty="0" err="1"/>
              <a:t>viktig</a:t>
            </a:r>
            <a:r>
              <a:rPr lang="en-GB" dirty="0"/>
              <a:t> å </a:t>
            </a:r>
            <a:r>
              <a:rPr lang="en-GB" dirty="0" err="1"/>
              <a:t>få</a:t>
            </a:r>
            <a:r>
              <a:rPr lang="en-GB" dirty="0"/>
              <a:t> alle </a:t>
            </a:r>
            <a:r>
              <a:rPr lang="en-GB" dirty="0" err="1"/>
              <a:t>grupper</a:t>
            </a:r>
            <a:r>
              <a:rPr lang="en-GB" dirty="0"/>
              <a:t> med</a:t>
            </a:r>
          </a:p>
          <a:p>
            <a:pPr lvl="1"/>
            <a:r>
              <a:rPr lang="en-GB" dirty="0" err="1"/>
              <a:t>Presiden</a:t>
            </a:r>
            <a:r>
              <a:rPr lang="en-GB" dirty="0"/>
              <a:t> </a:t>
            </a:r>
            <a:r>
              <a:rPr lang="en-GB" dirty="0" err="1"/>
              <a:t>valg</a:t>
            </a:r>
            <a:endParaRPr lang="en-GB" dirty="0"/>
          </a:p>
          <a:p>
            <a:pPr lvl="2"/>
            <a:r>
              <a:rPr lang="en-GB" dirty="0" err="1"/>
              <a:t>Få</a:t>
            </a:r>
            <a:r>
              <a:rPr lang="en-GB" dirty="0"/>
              <a:t> god </a:t>
            </a:r>
            <a:r>
              <a:rPr lang="en-GB" dirty="0" err="1"/>
              <a:t>fordeling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demografi</a:t>
            </a:r>
            <a:endParaRPr lang="en-GB" dirty="0"/>
          </a:p>
          <a:p>
            <a:pPr lvl="2"/>
            <a:r>
              <a:rPr lang="nb-NO" dirty="0"/>
              <a:t>Inntekts</a:t>
            </a:r>
            <a:r>
              <a:rPr lang="en-GB" dirty="0"/>
              <a:t> </a:t>
            </a:r>
            <a:r>
              <a:rPr lang="nb-NO" dirty="0"/>
              <a:t>gruppe</a:t>
            </a:r>
            <a:endParaRPr lang="en-GB" dirty="0"/>
          </a:p>
          <a:p>
            <a:pPr lvl="2"/>
            <a:r>
              <a:rPr lang="en-GB" dirty="0" err="1"/>
              <a:t>Regioner</a:t>
            </a:r>
            <a:endParaRPr lang="en-GB" dirty="0"/>
          </a:p>
          <a:p>
            <a:pPr lvl="1"/>
            <a:r>
              <a:rPr lang="nb-NO" dirty="0"/>
              <a:t>Vaksine effekt</a:t>
            </a:r>
          </a:p>
          <a:p>
            <a:pPr lvl="2"/>
            <a:r>
              <a:rPr lang="nb-NO" dirty="0"/>
              <a:t>Blodtype</a:t>
            </a:r>
          </a:p>
          <a:p>
            <a:pPr lvl="2"/>
            <a:r>
              <a:rPr lang="nb-NO" dirty="0"/>
              <a:t>Folkegrupper</a:t>
            </a:r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A9BD45-C354-FAC0-56A7-00F1BA414E6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nb-NO" dirty="0"/>
              <a:t>Randomisert </a:t>
            </a:r>
          </a:p>
          <a:p>
            <a:pPr lvl="1"/>
            <a:r>
              <a:rPr lang="nb-NO" dirty="0"/>
              <a:t>Ikke identifiserbare eller viktige under kategorier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923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E560-7BE3-68C3-99E5-5367371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Sammenhenge</a:t>
            </a:r>
            <a:r>
              <a:rPr lang="nb-NO" dirty="0"/>
              <a:t> mellom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BE7-714A-887E-4426-75B86A5B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18A1A-68A8-0972-A06F-8AAF803D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0" y="1087988"/>
            <a:ext cx="5128185" cy="40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9136"/>
      </p:ext>
    </p:extLst>
  </p:cSld>
  <p:clrMapOvr>
    <a:masterClrMapping/>
  </p:clrMapOvr>
</p:sld>
</file>

<file path=ppt/theme/theme1.xml><?xml version="1.0" encoding="utf-8"?>
<a:theme xmlns:a="http://schemas.openxmlformats.org/drawingml/2006/main" name="Uit mal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it mal" id="{707F85A6-E5E7-4983-A888-CC6FE2582A5D}" vid="{B8D8FFD5-5564-4FD2-95B6-F046BC23E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Words>946</Words>
  <Application>Microsoft Office PowerPoint</Application>
  <PresentationFormat>On-screen Show (16:9)</PresentationFormat>
  <Paragraphs>134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Open Sans</vt:lpstr>
      <vt:lpstr>Uit mal</vt:lpstr>
      <vt:lpstr>Sok-2009 Forelesning </vt:lpstr>
      <vt:lpstr>Hvorfor sampelig?</vt:lpstr>
      <vt:lpstr>Sannsynlighetsutvalg </vt:lpstr>
      <vt:lpstr>Sannsynlighetsutvalg </vt:lpstr>
      <vt:lpstr>Random sampling</vt:lpstr>
      <vt:lpstr>PowerPoint Presentation</vt:lpstr>
      <vt:lpstr>Hvordan unngå bias</vt:lpstr>
      <vt:lpstr>Randomisert eller stratifisert? </vt:lpstr>
      <vt:lpstr>Sammenhenge mellom </vt:lpstr>
      <vt:lpstr>Ikke stratifisert og stratifisert </vt:lpstr>
      <vt:lpstr>Historie tid</vt:lpstr>
      <vt:lpstr>Historie tid</vt:lpstr>
      <vt:lpstr>Størrelse på datasett</vt:lpstr>
      <vt:lpstr>Sentra grenser teoremet</vt:lpstr>
      <vt:lpstr>Standard feil</vt:lpstr>
      <vt:lpstr>Konfidens intervall</vt:lpstr>
      <vt:lpstr>Hvor tror vi gjennomsnittet til klassen ligger?</vt:lpstr>
      <vt:lpstr>Sentra grenser teoremet til reddnig! </vt:lpstr>
    </vt:vector>
  </TitlesOfParts>
  <Company>UiT Norges arktiske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Bed-1007</dc:title>
  <dc:creator>Eirik Eriksen Heen</dc:creator>
  <cp:lastModifiedBy>Eirik Eriksen Heen</cp:lastModifiedBy>
  <cp:revision>92</cp:revision>
  <cp:lastPrinted>2020-10-16T09:50:27Z</cp:lastPrinted>
  <dcterms:created xsi:type="dcterms:W3CDTF">2018-08-14T07:23:28Z</dcterms:created>
  <dcterms:modified xsi:type="dcterms:W3CDTF">2022-09-08T07:41:18Z</dcterms:modified>
</cp:coreProperties>
</file>