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6" r:id="rId5"/>
    <p:sldMasterId id="2147483662" r:id="rId6"/>
    <p:sldMasterId id="2147483668" r:id="rId7"/>
  </p:sldMasterIdLst>
  <p:handoutMasterIdLst>
    <p:handoutMasterId r:id="rId40"/>
  </p:handoutMasterIdLst>
  <p:sldIdLst>
    <p:sldId id="256" r:id="rId8"/>
    <p:sldId id="266" r:id="rId9"/>
    <p:sldId id="257" r:id="rId10"/>
    <p:sldId id="265" r:id="rId11"/>
    <p:sldId id="307" r:id="rId12"/>
    <p:sldId id="297" r:id="rId13"/>
    <p:sldId id="308" r:id="rId14"/>
    <p:sldId id="306" r:id="rId15"/>
    <p:sldId id="309" r:id="rId16"/>
    <p:sldId id="310" r:id="rId17"/>
    <p:sldId id="267" r:id="rId18"/>
    <p:sldId id="311" r:id="rId19"/>
    <p:sldId id="316" r:id="rId20"/>
    <p:sldId id="313" r:id="rId21"/>
    <p:sldId id="314" r:id="rId22"/>
    <p:sldId id="315" r:id="rId23"/>
    <p:sldId id="326" r:id="rId24"/>
    <p:sldId id="320" r:id="rId25"/>
    <p:sldId id="319" r:id="rId26"/>
    <p:sldId id="321" r:id="rId27"/>
    <p:sldId id="322" r:id="rId28"/>
    <p:sldId id="318" r:id="rId29"/>
    <p:sldId id="323" r:id="rId30"/>
    <p:sldId id="324" r:id="rId31"/>
    <p:sldId id="325" r:id="rId32"/>
    <p:sldId id="327" r:id="rId33"/>
    <p:sldId id="328" r:id="rId34"/>
    <p:sldId id="329" r:id="rId35"/>
    <p:sldId id="330" r:id="rId36"/>
    <p:sldId id="331" r:id="rId37"/>
    <p:sldId id="332" r:id="rId38"/>
    <p:sldId id="333" r:id="rId39"/>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33296E-7D09-4083-B788-223055E7FD72}" v="14" dt="2024-09-02T13:39:48.6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0" d="100"/>
          <a:sy n="110" d="100"/>
        </p:scale>
        <p:origin x="114" y="1188"/>
      </p:cViewPr>
      <p:guideLst/>
    </p:cSldViewPr>
  </p:slideViewPr>
  <p:notesTextViewPr>
    <p:cViewPr>
      <p:scale>
        <a:sx n="1" d="1"/>
        <a:sy n="1" d="1"/>
      </p:scale>
      <p:origin x="0" y="0"/>
    </p:cViewPr>
  </p:notesTextViewPr>
  <p:notesViewPr>
    <p:cSldViewPr snapToGrid="0">
      <p:cViewPr varScale="1">
        <p:scale>
          <a:sx n="118" d="100"/>
          <a:sy n="118" d="100"/>
        </p:scale>
        <p:origin x="764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microsoft.com/office/2015/10/relationships/revisionInfo" Target="revisionInfo.xml"/><Relationship Id="rId20" Type="http://schemas.openxmlformats.org/officeDocument/2006/relationships/slide" Target="slides/slide13.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irik Eriksen Heen" userId="3e804305-1c07-417a-9ea8-d913585be88f" providerId="ADAL" clId="{3818A4B5-BC4E-47A7-B6FA-E0E9A9631771}"/>
    <pc:docChg chg="undo custSel addSld delSld modSld">
      <pc:chgData name="Eirik Eriksen Heen" userId="3e804305-1c07-417a-9ea8-d913585be88f" providerId="ADAL" clId="{3818A4B5-BC4E-47A7-B6FA-E0E9A9631771}" dt="2024-08-28T18:34:45.567" v="825" actId="20577"/>
      <pc:docMkLst>
        <pc:docMk/>
      </pc:docMkLst>
      <pc:sldChg chg="addSp modSp mod">
        <pc:chgData name="Eirik Eriksen Heen" userId="3e804305-1c07-417a-9ea8-d913585be88f" providerId="ADAL" clId="{3818A4B5-BC4E-47A7-B6FA-E0E9A9631771}" dt="2024-08-28T15:48:51.831" v="628" actId="20577"/>
        <pc:sldMkLst>
          <pc:docMk/>
          <pc:sldMk cId="1010037740" sldId="267"/>
        </pc:sldMkLst>
        <pc:spChg chg="mod">
          <ac:chgData name="Eirik Eriksen Heen" userId="3e804305-1c07-417a-9ea8-d913585be88f" providerId="ADAL" clId="{3818A4B5-BC4E-47A7-B6FA-E0E9A9631771}" dt="2024-08-28T15:38:47.964" v="472" actId="20577"/>
          <ac:spMkLst>
            <pc:docMk/>
            <pc:sldMk cId="1010037740" sldId="267"/>
            <ac:spMk id="2" creationId="{827E2922-430D-F5E4-4B64-58CF52BF510F}"/>
          </ac:spMkLst>
        </pc:spChg>
        <pc:spChg chg="mod">
          <ac:chgData name="Eirik Eriksen Heen" userId="3e804305-1c07-417a-9ea8-d913585be88f" providerId="ADAL" clId="{3818A4B5-BC4E-47A7-B6FA-E0E9A9631771}" dt="2024-08-28T15:48:51.831" v="628" actId="20577"/>
          <ac:spMkLst>
            <pc:docMk/>
            <pc:sldMk cId="1010037740" sldId="267"/>
            <ac:spMk id="3" creationId="{B26D5365-E35F-BFF1-82A3-08DD5A6B6F20}"/>
          </ac:spMkLst>
        </pc:spChg>
        <pc:picChg chg="add mod">
          <ac:chgData name="Eirik Eriksen Heen" userId="3e804305-1c07-417a-9ea8-d913585be88f" providerId="ADAL" clId="{3818A4B5-BC4E-47A7-B6FA-E0E9A9631771}" dt="2024-08-28T15:40:03.876" v="564" actId="14100"/>
          <ac:picMkLst>
            <pc:docMk/>
            <pc:sldMk cId="1010037740" sldId="267"/>
            <ac:picMk id="5" creationId="{8B0F1549-C0DF-13BB-586D-192D3DCB7908}"/>
          </ac:picMkLst>
        </pc:picChg>
      </pc:sldChg>
      <pc:sldChg chg="modSp mod">
        <pc:chgData name="Eirik Eriksen Heen" userId="3e804305-1c07-417a-9ea8-d913585be88f" providerId="ADAL" clId="{3818A4B5-BC4E-47A7-B6FA-E0E9A9631771}" dt="2024-08-28T15:28:37.723" v="344" actId="20577"/>
        <pc:sldMkLst>
          <pc:docMk/>
          <pc:sldMk cId="330754502" sldId="297"/>
        </pc:sldMkLst>
        <pc:spChg chg="mod">
          <ac:chgData name="Eirik Eriksen Heen" userId="3e804305-1c07-417a-9ea8-d913585be88f" providerId="ADAL" clId="{3818A4B5-BC4E-47A7-B6FA-E0E9A9631771}" dt="2024-08-28T15:28:37.723" v="344" actId="20577"/>
          <ac:spMkLst>
            <pc:docMk/>
            <pc:sldMk cId="330754502" sldId="297"/>
            <ac:spMk id="3" creationId="{00000000-0000-0000-0000-000000000000}"/>
          </ac:spMkLst>
        </pc:spChg>
      </pc:sldChg>
      <pc:sldChg chg="addSp delSp modSp mod">
        <pc:chgData name="Eirik Eriksen Heen" userId="3e804305-1c07-417a-9ea8-d913585be88f" providerId="ADAL" clId="{3818A4B5-BC4E-47A7-B6FA-E0E9A9631771}" dt="2024-08-28T15:31:44.175" v="371" actId="1076"/>
        <pc:sldMkLst>
          <pc:docMk/>
          <pc:sldMk cId="3342548585" sldId="306"/>
        </pc:sldMkLst>
        <pc:spChg chg="mod">
          <ac:chgData name="Eirik Eriksen Heen" userId="3e804305-1c07-417a-9ea8-d913585be88f" providerId="ADAL" clId="{3818A4B5-BC4E-47A7-B6FA-E0E9A9631771}" dt="2024-08-28T15:20:28.184" v="305"/>
          <ac:spMkLst>
            <pc:docMk/>
            <pc:sldMk cId="3342548585" sldId="306"/>
            <ac:spMk id="2" creationId="{00000000-0000-0000-0000-000000000000}"/>
          </ac:spMkLst>
        </pc:spChg>
        <pc:spChg chg="mod">
          <ac:chgData name="Eirik Eriksen Heen" userId="3e804305-1c07-417a-9ea8-d913585be88f" providerId="ADAL" clId="{3818A4B5-BC4E-47A7-B6FA-E0E9A9631771}" dt="2024-08-28T15:31:15.366" v="368" actId="20577"/>
          <ac:spMkLst>
            <pc:docMk/>
            <pc:sldMk cId="3342548585" sldId="306"/>
            <ac:spMk id="3" creationId="{00000000-0000-0000-0000-000000000000}"/>
          </ac:spMkLst>
        </pc:spChg>
        <pc:picChg chg="add mod">
          <ac:chgData name="Eirik Eriksen Heen" userId="3e804305-1c07-417a-9ea8-d913585be88f" providerId="ADAL" clId="{3818A4B5-BC4E-47A7-B6FA-E0E9A9631771}" dt="2024-08-28T15:25:18.030" v="330" actId="1076"/>
          <ac:picMkLst>
            <pc:docMk/>
            <pc:sldMk cId="3342548585" sldId="306"/>
            <ac:picMk id="4" creationId="{932CAADE-64B5-896D-C3A5-B335E5D6B2DE}"/>
          </ac:picMkLst>
        </pc:picChg>
        <pc:picChg chg="add del mod">
          <ac:chgData name="Eirik Eriksen Heen" userId="3e804305-1c07-417a-9ea8-d913585be88f" providerId="ADAL" clId="{3818A4B5-BC4E-47A7-B6FA-E0E9A9631771}" dt="2024-08-28T15:25:13.703" v="328" actId="478"/>
          <ac:picMkLst>
            <pc:docMk/>
            <pc:sldMk cId="3342548585" sldId="306"/>
            <ac:picMk id="5" creationId="{88621CDB-938C-9930-C843-9314CEA35F64}"/>
          </ac:picMkLst>
        </pc:picChg>
        <pc:picChg chg="add mod">
          <ac:chgData name="Eirik Eriksen Heen" userId="3e804305-1c07-417a-9ea8-d913585be88f" providerId="ADAL" clId="{3818A4B5-BC4E-47A7-B6FA-E0E9A9631771}" dt="2024-08-28T15:31:44.175" v="371" actId="1076"/>
          <ac:picMkLst>
            <pc:docMk/>
            <pc:sldMk cId="3342548585" sldId="306"/>
            <ac:picMk id="7" creationId="{C435921C-53B9-86BA-8284-2C48E42709F1}"/>
          </ac:picMkLst>
        </pc:picChg>
      </pc:sldChg>
      <pc:sldChg chg="modSp mod">
        <pc:chgData name="Eirik Eriksen Heen" userId="3e804305-1c07-417a-9ea8-d913585be88f" providerId="ADAL" clId="{3818A4B5-BC4E-47A7-B6FA-E0E9A9631771}" dt="2024-08-28T15:39:29.198" v="484" actId="27636"/>
        <pc:sldMkLst>
          <pc:docMk/>
          <pc:sldMk cId="3089632065" sldId="307"/>
        </pc:sldMkLst>
        <pc:spChg chg="mod">
          <ac:chgData name="Eirik Eriksen Heen" userId="3e804305-1c07-417a-9ea8-d913585be88f" providerId="ADAL" clId="{3818A4B5-BC4E-47A7-B6FA-E0E9A9631771}" dt="2024-08-28T15:39:29.198" v="484" actId="27636"/>
          <ac:spMkLst>
            <pc:docMk/>
            <pc:sldMk cId="3089632065" sldId="307"/>
            <ac:spMk id="3" creationId="{F6B634F7-D4D4-9131-1A8B-0132045C819C}"/>
          </ac:spMkLst>
        </pc:spChg>
      </pc:sldChg>
      <pc:sldChg chg="addSp delSp modSp new mod">
        <pc:chgData name="Eirik Eriksen Heen" userId="3e804305-1c07-417a-9ea8-d913585be88f" providerId="ADAL" clId="{3818A4B5-BC4E-47A7-B6FA-E0E9A9631771}" dt="2024-08-28T15:18:19.829" v="285" actId="1076"/>
        <pc:sldMkLst>
          <pc:docMk/>
          <pc:sldMk cId="3779221026" sldId="308"/>
        </pc:sldMkLst>
        <pc:spChg chg="mod">
          <ac:chgData name="Eirik Eriksen Heen" userId="3e804305-1c07-417a-9ea8-d913585be88f" providerId="ADAL" clId="{3818A4B5-BC4E-47A7-B6FA-E0E9A9631771}" dt="2024-08-28T15:13:01.953" v="202" actId="20577"/>
          <ac:spMkLst>
            <pc:docMk/>
            <pc:sldMk cId="3779221026" sldId="308"/>
            <ac:spMk id="2" creationId="{2243BCBD-947F-382C-A939-76ABFFCF46CD}"/>
          </ac:spMkLst>
        </pc:spChg>
        <pc:spChg chg="mod">
          <ac:chgData name="Eirik Eriksen Heen" userId="3e804305-1c07-417a-9ea8-d913585be88f" providerId="ADAL" clId="{3818A4B5-BC4E-47A7-B6FA-E0E9A9631771}" dt="2024-08-28T15:14:54.069" v="263" actId="14100"/>
          <ac:spMkLst>
            <pc:docMk/>
            <pc:sldMk cId="3779221026" sldId="308"/>
            <ac:spMk id="3" creationId="{B76CCE92-37F1-2294-B639-9127B5FDBF06}"/>
          </ac:spMkLst>
        </pc:spChg>
        <pc:spChg chg="add">
          <ac:chgData name="Eirik Eriksen Heen" userId="3e804305-1c07-417a-9ea8-d913585be88f" providerId="ADAL" clId="{3818A4B5-BC4E-47A7-B6FA-E0E9A9631771}" dt="2024-08-28T15:17:06.234" v="270"/>
          <ac:spMkLst>
            <pc:docMk/>
            <pc:sldMk cId="3779221026" sldId="308"/>
            <ac:spMk id="10" creationId="{765AC001-B10E-95D2-B348-A8295AF5DDED}"/>
          </ac:spMkLst>
        </pc:spChg>
        <pc:spChg chg="add">
          <ac:chgData name="Eirik Eriksen Heen" userId="3e804305-1c07-417a-9ea8-d913585be88f" providerId="ADAL" clId="{3818A4B5-BC4E-47A7-B6FA-E0E9A9631771}" dt="2024-08-28T15:17:13.009" v="271"/>
          <ac:spMkLst>
            <pc:docMk/>
            <pc:sldMk cId="3779221026" sldId="308"/>
            <ac:spMk id="11" creationId="{44ABF7CA-E7F8-3A97-5E47-AF2F2A82E546}"/>
          </ac:spMkLst>
        </pc:spChg>
        <pc:picChg chg="add del">
          <ac:chgData name="Eirik Eriksen Heen" userId="3e804305-1c07-417a-9ea8-d913585be88f" providerId="ADAL" clId="{3818A4B5-BC4E-47A7-B6FA-E0E9A9631771}" dt="2024-08-28T15:11:23.874" v="178" actId="22"/>
          <ac:picMkLst>
            <pc:docMk/>
            <pc:sldMk cId="3779221026" sldId="308"/>
            <ac:picMk id="5" creationId="{F43C8D71-0A73-3B99-082B-C6CB4A5E18EF}"/>
          </ac:picMkLst>
        </pc:picChg>
        <pc:picChg chg="add mod">
          <ac:chgData name="Eirik Eriksen Heen" userId="3e804305-1c07-417a-9ea8-d913585be88f" providerId="ADAL" clId="{3818A4B5-BC4E-47A7-B6FA-E0E9A9631771}" dt="2024-08-28T15:18:19.829" v="285" actId="1076"/>
          <ac:picMkLst>
            <pc:docMk/>
            <pc:sldMk cId="3779221026" sldId="308"/>
            <ac:picMk id="7" creationId="{1774379A-8E97-D853-30CA-6837680B560B}"/>
          </ac:picMkLst>
        </pc:picChg>
        <pc:picChg chg="add del mod">
          <ac:chgData name="Eirik Eriksen Heen" userId="3e804305-1c07-417a-9ea8-d913585be88f" providerId="ADAL" clId="{3818A4B5-BC4E-47A7-B6FA-E0E9A9631771}" dt="2024-08-28T15:17:52.485" v="281" actId="478"/>
          <ac:picMkLst>
            <pc:docMk/>
            <pc:sldMk cId="3779221026" sldId="308"/>
            <ac:picMk id="9" creationId="{D6D04B4C-5EE8-C552-4DEA-A96A49A81539}"/>
          </ac:picMkLst>
        </pc:picChg>
        <pc:picChg chg="add mod">
          <ac:chgData name="Eirik Eriksen Heen" userId="3e804305-1c07-417a-9ea8-d913585be88f" providerId="ADAL" clId="{3818A4B5-BC4E-47A7-B6FA-E0E9A9631771}" dt="2024-08-28T15:17:44.072" v="278" actId="14100"/>
          <ac:picMkLst>
            <pc:docMk/>
            <pc:sldMk cId="3779221026" sldId="308"/>
            <ac:picMk id="13" creationId="{AB87578F-1D62-E8F4-0D55-782A7C0E25D4}"/>
          </ac:picMkLst>
        </pc:picChg>
        <pc:picChg chg="add mod">
          <ac:chgData name="Eirik Eriksen Heen" userId="3e804305-1c07-417a-9ea8-d913585be88f" providerId="ADAL" clId="{3818A4B5-BC4E-47A7-B6FA-E0E9A9631771}" dt="2024-08-28T15:18:15.752" v="283" actId="1076"/>
          <ac:picMkLst>
            <pc:docMk/>
            <pc:sldMk cId="3779221026" sldId="308"/>
            <ac:picMk id="15" creationId="{21AAD609-EA37-D551-B682-9835E50F8E22}"/>
          </ac:picMkLst>
        </pc:picChg>
      </pc:sldChg>
      <pc:sldChg chg="addSp delSp modSp add mod">
        <pc:chgData name="Eirik Eriksen Heen" userId="3e804305-1c07-417a-9ea8-d913585be88f" providerId="ADAL" clId="{3818A4B5-BC4E-47A7-B6FA-E0E9A9631771}" dt="2024-08-28T15:35:16.579" v="416" actId="1076"/>
        <pc:sldMkLst>
          <pc:docMk/>
          <pc:sldMk cId="3402342774" sldId="309"/>
        </pc:sldMkLst>
        <pc:spChg chg="mod">
          <ac:chgData name="Eirik Eriksen Heen" userId="3e804305-1c07-417a-9ea8-d913585be88f" providerId="ADAL" clId="{3818A4B5-BC4E-47A7-B6FA-E0E9A9631771}" dt="2024-08-28T15:20:41.373" v="308"/>
          <ac:spMkLst>
            <pc:docMk/>
            <pc:sldMk cId="3402342774" sldId="309"/>
            <ac:spMk id="2" creationId="{00000000-0000-0000-0000-000000000000}"/>
          </ac:spMkLst>
        </pc:spChg>
        <pc:spChg chg="mod">
          <ac:chgData name="Eirik Eriksen Heen" userId="3e804305-1c07-417a-9ea8-d913585be88f" providerId="ADAL" clId="{3818A4B5-BC4E-47A7-B6FA-E0E9A9631771}" dt="2024-08-28T15:35:00.420" v="412" actId="20577"/>
          <ac:spMkLst>
            <pc:docMk/>
            <pc:sldMk cId="3402342774" sldId="309"/>
            <ac:spMk id="3" creationId="{00000000-0000-0000-0000-000000000000}"/>
          </ac:spMkLst>
        </pc:spChg>
        <pc:picChg chg="add del mod">
          <ac:chgData name="Eirik Eriksen Heen" userId="3e804305-1c07-417a-9ea8-d913585be88f" providerId="ADAL" clId="{3818A4B5-BC4E-47A7-B6FA-E0E9A9631771}" dt="2024-08-28T15:24:57.283" v="321" actId="21"/>
          <ac:picMkLst>
            <pc:docMk/>
            <pc:sldMk cId="3402342774" sldId="309"/>
            <ac:picMk id="5" creationId="{88621CDB-938C-9930-C843-9314CEA35F64}"/>
          </ac:picMkLst>
        </pc:picChg>
        <pc:picChg chg="add mod">
          <ac:chgData name="Eirik Eriksen Heen" userId="3e804305-1c07-417a-9ea8-d913585be88f" providerId="ADAL" clId="{3818A4B5-BC4E-47A7-B6FA-E0E9A9631771}" dt="2024-08-28T15:34:10.660" v="385" actId="1076"/>
          <ac:picMkLst>
            <pc:docMk/>
            <pc:sldMk cId="3402342774" sldId="309"/>
            <ac:picMk id="7" creationId="{2FBA8373-0178-39B8-69FF-E98BB60B828E}"/>
          </ac:picMkLst>
        </pc:picChg>
        <pc:picChg chg="add mod">
          <ac:chgData name="Eirik Eriksen Heen" userId="3e804305-1c07-417a-9ea8-d913585be88f" providerId="ADAL" clId="{3818A4B5-BC4E-47A7-B6FA-E0E9A9631771}" dt="2024-08-28T15:35:16.579" v="416" actId="1076"/>
          <ac:picMkLst>
            <pc:docMk/>
            <pc:sldMk cId="3402342774" sldId="309"/>
            <ac:picMk id="9" creationId="{7527628B-D1C1-FD37-3D95-FA0051DA50ED}"/>
          </ac:picMkLst>
        </pc:picChg>
      </pc:sldChg>
      <pc:sldChg chg="addSp modSp add mod">
        <pc:chgData name="Eirik Eriksen Heen" userId="3e804305-1c07-417a-9ea8-d913585be88f" providerId="ADAL" clId="{3818A4B5-BC4E-47A7-B6FA-E0E9A9631771}" dt="2024-08-28T15:38:30.295" v="448" actId="1076"/>
        <pc:sldMkLst>
          <pc:docMk/>
          <pc:sldMk cId="1759645041" sldId="310"/>
        </pc:sldMkLst>
        <pc:spChg chg="mod">
          <ac:chgData name="Eirik Eriksen Heen" userId="3e804305-1c07-417a-9ea8-d913585be88f" providerId="ADAL" clId="{3818A4B5-BC4E-47A7-B6FA-E0E9A9631771}" dt="2024-08-28T15:20:47.589" v="309"/>
          <ac:spMkLst>
            <pc:docMk/>
            <pc:sldMk cId="1759645041" sldId="310"/>
            <ac:spMk id="2" creationId="{00000000-0000-0000-0000-000000000000}"/>
          </ac:spMkLst>
        </pc:spChg>
        <pc:spChg chg="mod">
          <ac:chgData name="Eirik Eriksen Heen" userId="3e804305-1c07-417a-9ea8-d913585be88f" providerId="ADAL" clId="{3818A4B5-BC4E-47A7-B6FA-E0E9A9631771}" dt="2024-08-28T15:38:22.822" v="446" actId="20577"/>
          <ac:spMkLst>
            <pc:docMk/>
            <pc:sldMk cId="1759645041" sldId="310"/>
            <ac:spMk id="3" creationId="{00000000-0000-0000-0000-000000000000}"/>
          </ac:spMkLst>
        </pc:spChg>
        <pc:picChg chg="add mod">
          <ac:chgData name="Eirik Eriksen Heen" userId="3e804305-1c07-417a-9ea8-d913585be88f" providerId="ADAL" clId="{3818A4B5-BC4E-47A7-B6FA-E0E9A9631771}" dt="2024-08-28T15:38:30.295" v="448" actId="1076"/>
          <ac:picMkLst>
            <pc:docMk/>
            <pc:sldMk cId="1759645041" sldId="310"/>
            <ac:picMk id="5" creationId="{1AA2ED0B-2B47-0204-75A0-9235896EF5E8}"/>
          </ac:picMkLst>
        </pc:picChg>
      </pc:sldChg>
      <pc:sldChg chg="addSp delSp modSp new mod">
        <pc:chgData name="Eirik Eriksen Heen" userId="3e804305-1c07-417a-9ea8-d913585be88f" providerId="ADAL" clId="{3818A4B5-BC4E-47A7-B6FA-E0E9A9631771}" dt="2024-08-28T15:58:41.202" v="774" actId="1076"/>
        <pc:sldMkLst>
          <pc:docMk/>
          <pc:sldMk cId="3138394117" sldId="311"/>
        </pc:sldMkLst>
        <pc:spChg chg="mod">
          <ac:chgData name="Eirik Eriksen Heen" userId="3e804305-1c07-417a-9ea8-d913585be88f" providerId="ADAL" clId="{3818A4B5-BC4E-47A7-B6FA-E0E9A9631771}" dt="2024-08-28T15:56:42.415" v="770" actId="313"/>
          <ac:spMkLst>
            <pc:docMk/>
            <pc:sldMk cId="3138394117" sldId="311"/>
            <ac:spMk id="2" creationId="{D963B7F2-9DDD-9836-58F3-68FC4E2A4CC0}"/>
          </ac:spMkLst>
        </pc:spChg>
        <pc:spChg chg="add del mod">
          <ac:chgData name="Eirik Eriksen Heen" userId="3e804305-1c07-417a-9ea8-d913585be88f" providerId="ADAL" clId="{3818A4B5-BC4E-47A7-B6FA-E0E9A9631771}" dt="2024-08-28T15:56:36.493" v="768" actId="20577"/>
          <ac:spMkLst>
            <pc:docMk/>
            <pc:sldMk cId="3138394117" sldId="311"/>
            <ac:spMk id="3" creationId="{1BA493E4-3AB6-605C-930C-2F804006D9C6}"/>
          </ac:spMkLst>
        </pc:spChg>
        <pc:picChg chg="add del mod ord">
          <ac:chgData name="Eirik Eriksen Heen" userId="3e804305-1c07-417a-9ea8-d913585be88f" providerId="ADAL" clId="{3818A4B5-BC4E-47A7-B6FA-E0E9A9631771}" dt="2024-08-28T15:55:01.782" v="651" actId="22"/>
          <ac:picMkLst>
            <pc:docMk/>
            <pc:sldMk cId="3138394117" sldId="311"/>
            <ac:picMk id="5" creationId="{FE783D18-CD10-9392-2DB6-032480BA496E}"/>
          </ac:picMkLst>
        </pc:picChg>
        <pc:picChg chg="add mod">
          <ac:chgData name="Eirik Eriksen Heen" userId="3e804305-1c07-417a-9ea8-d913585be88f" providerId="ADAL" clId="{3818A4B5-BC4E-47A7-B6FA-E0E9A9631771}" dt="2024-08-28T15:56:44.591" v="771" actId="1076"/>
          <ac:picMkLst>
            <pc:docMk/>
            <pc:sldMk cId="3138394117" sldId="311"/>
            <ac:picMk id="7" creationId="{A438707C-2722-97AF-93D0-7D75B177C888}"/>
          </ac:picMkLst>
        </pc:picChg>
        <pc:picChg chg="add mod">
          <ac:chgData name="Eirik Eriksen Heen" userId="3e804305-1c07-417a-9ea8-d913585be88f" providerId="ADAL" clId="{3818A4B5-BC4E-47A7-B6FA-E0E9A9631771}" dt="2024-08-28T15:58:41.202" v="774" actId="1076"/>
          <ac:picMkLst>
            <pc:docMk/>
            <pc:sldMk cId="3138394117" sldId="311"/>
            <ac:picMk id="9" creationId="{51DA33AD-14F6-81F1-0716-3C3C2E75CCA4}"/>
          </ac:picMkLst>
        </pc:picChg>
      </pc:sldChg>
      <pc:sldChg chg="new del">
        <pc:chgData name="Eirik Eriksen Heen" userId="3e804305-1c07-417a-9ea8-d913585be88f" providerId="ADAL" clId="{3818A4B5-BC4E-47A7-B6FA-E0E9A9631771}" dt="2024-08-28T16:03:00.881" v="777" actId="47"/>
        <pc:sldMkLst>
          <pc:docMk/>
          <pc:sldMk cId="2841981164" sldId="312"/>
        </pc:sldMkLst>
      </pc:sldChg>
      <pc:sldChg chg="add">
        <pc:chgData name="Eirik Eriksen Heen" userId="3e804305-1c07-417a-9ea8-d913585be88f" providerId="ADAL" clId="{3818A4B5-BC4E-47A7-B6FA-E0E9A9631771}" dt="2024-08-28T16:02:57.767" v="776"/>
        <pc:sldMkLst>
          <pc:docMk/>
          <pc:sldMk cId="1953023176" sldId="313"/>
        </pc:sldMkLst>
      </pc:sldChg>
      <pc:sldChg chg="addSp modSp new mod">
        <pc:chgData name="Eirik Eriksen Heen" userId="3e804305-1c07-417a-9ea8-d913585be88f" providerId="ADAL" clId="{3818A4B5-BC4E-47A7-B6FA-E0E9A9631771}" dt="2024-08-28T18:31:37.761" v="822" actId="1076"/>
        <pc:sldMkLst>
          <pc:docMk/>
          <pc:sldMk cId="849775744" sldId="314"/>
        </pc:sldMkLst>
        <pc:spChg chg="mod">
          <ac:chgData name="Eirik Eriksen Heen" userId="3e804305-1c07-417a-9ea8-d913585be88f" providerId="ADAL" clId="{3818A4B5-BC4E-47A7-B6FA-E0E9A9631771}" dt="2024-08-28T16:05:24.858" v="780" actId="20577"/>
          <ac:spMkLst>
            <pc:docMk/>
            <pc:sldMk cId="849775744" sldId="314"/>
            <ac:spMk id="2" creationId="{9B6721AE-A3FF-DAC3-3DCF-9313895053F4}"/>
          </ac:spMkLst>
        </pc:spChg>
        <pc:spChg chg="mod">
          <ac:chgData name="Eirik Eriksen Heen" userId="3e804305-1c07-417a-9ea8-d913585be88f" providerId="ADAL" clId="{3818A4B5-BC4E-47A7-B6FA-E0E9A9631771}" dt="2024-08-28T18:30:34.652" v="818" actId="14100"/>
          <ac:spMkLst>
            <pc:docMk/>
            <pc:sldMk cId="849775744" sldId="314"/>
            <ac:spMk id="3" creationId="{698069E1-B0EB-DF9B-8E82-DC846D37F998}"/>
          </ac:spMkLst>
        </pc:spChg>
        <pc:spChg chg="add">
          <ac:chgData name="Eirik Eriksen Heen" userId="3e804305-1c07-417a-9ea8-d913585be88f" providerId="ADAL" clId="{3818A4B5-BC4E-47A7-B6FA-E0E9A9631771}" dt="2024-08-28T16:07:41.175" v="783"/>
          <ac:spMkLst>
            <pc:docMk/>
            <pc:sldMk cId="849775744" sldId="314"/>
            <ac:spMk id="4" creationId="{CA36DCB9-38C1-5913-87A1-BD418489C6A4}"/>
          </ac:spMkLst>
        </pc:spChg>
        <pc:spChg chg="add">
          <ac:chgData name="Eirik Eriksen Heen" userId="3e804305-1c07-417a-9ea8-d913585be88f" providerId="ADAL" clId="{3818A4B5-BC4E-47A7-B6FA-E0E9A9631771}" dt="2024-08-28T16:07:44.473" v="784"/>
          <ac:spMkLst>
            <pc:docMk/>
            <pc:sldMk cId="849775744" sldId="314"/>
            <ac:spMk id="5" creationId="{85956ADF-401B-8D14-686B-600B718D8ECE}"/>
          </ac:spMkLst>
        </pc:spChg>
        <pc:spChg chg="add">
          <ac:chgData name="Eirik Eriksen Heen" userId="3e804305-1c07-417a-9ea8-d913585be88f" providerId="ADAL" clId="{3818A4B5-BC4E-47A7-B6FA-E0E9A9631771}" dt="2024-08-28T18:31:14.457" v="819"/>
          <ac:spMkLst>
            <pc:docMk/>
            <pc:sldMk cId="849775744" sldId="314"/>
            <ac:spMk id="6" creationId="{40DA2DF3-B043-76B3-7F90-08B5EF81A3D1}"/>
          </ac:spMkLst>
        </pc:spChg>
        <pc:picChg chg="add mod">
          <ac:chgData name="Eirik Eriksen Heen" userId="3e804305-1c07-417a-9ea8-d913585be88f" providerId="ADAL" clId="{3818A4B5-BC4E-47A7-B6FA-E0E9A9631771}" dt="2024-08-28T18:31:37.761" v="822" actId="1076"/>
          <ac:picMkLst>
            <pc:docMk/>
            <pc:sldMk cId="849775744" sldId="314"/>
            <ac:picMk id="8" creationId="{8F739F9F-1896-A0EF-1E23-A9F20BCF534D}"/>
          </ac:picMkLst>
        </pc:picChg>
      </pc:sldChg>
      <pc:sldChg chg="modSp new mod">
        <pc:chgData name="Eirik Eriksen Heen" userId="3e804305-1c07-417a-9ea8-d913585be88f" providerId="ADAL" clId="{3818A4B5-BC4E-47A7-B6FA-E0E9A9631771}" dt="2024-08-28T18:34:45.567" v="825" actId="20577"/>
        <pc:sldMkLst>
          <pc:docMk/>
          <pc:sldMk cId="1028690558" sldId="315"/>
        </pc:sldMkLst>
        <pc:spChg chg="mod">
          <ac:chgData name="Eirik Eriksen Heen" userId="3e804305-1c07-417a-9ea8-d913585be88f" providerId="ADAL" clId="{3818A4B5-BC4E-47A7-B6FA-E0E9A9631771}" dt="2024-08-28T18:34:45.567" v="825" actId="20577"/>
          <ac:spMkLst>
            <pc:docMk/>
            <pc:sldMk cId="1028690558" sldId="315"/>
            <ac:spMk id="2" creationId="{5C9C35A8-A2D0-9959-2CFD-1F000B35F1CD}"/>
          </ac:spMkLst>
        </pc:spChg>
      </pc:sldChg>
    </pc:docChg>
  </pc:docChgLst>
  <pc:docChgLst>
    <pc:chgData name="Eirik Eriksen Heen" userId="3e804305-1c07-417a-9ea8-d913585be88f" providerId="ADAL" clId="{D533296E-7D09-4083-B788-223055E7FD72}"/>
    <pc:docChg chg="undo custSel addSld delSld modSld sldOrd">
      <pc:chgData name="Eirik Eriksen Heen" userId="3e804305-1c07-417a-9ea8-d913585be88f" providerId="ADAL" clId="{D533296E-7D09-4083-B788-223055E7FD72}" dt="2024-09-03T09:46:40.051" v="4757" actId="20577"/>
      <pc:docMkLst>
        <pc:docMk/>
      </pc:docMkLst>
      <pc:sldChg chg="modSp mod">
        <pc:chgData name="Eirik Eriksen Heen" userId="3e804305-1c07-417a-9ea8-d913585be88f" providerId="ADAL" clId="{D533296E-7D09-4083-B788-223055E7FD72}" dt="2024-08-28T11:28:20.352" v="42" actId="20577"/>
        <pc:sldMkLst>
          <pc:docMk/>
          <pc:sldMk cId="2785979479" sldId="256"/>
        </pc:sldMkLst>
        <pc:spChg chg="mod">
          <ac:chgData name="Eirik Eriksen Heen" userId="3e804305-1c07-417a-9ea8-d913585be88f" providerId="ADAL" clId="{D533296E-7D09-4083-B788-223055E7FD72}" dt="2024-08-28T11:28:06.659" v="26" actId="20577"/>
          <ac:spMkLst>
            <pc:docMk/>
            <pc:sldMk cId="2785979479" sldId="256"/>
            <ac:spMk id="2" creationId="{00000000-0000-0000-0000-000000000000}"/>
          </ac:spMkLst>
        </pc:spChg>
        <pc:spChg chg="mod">
          <ac:chgData name="Eirik Eriksen Heen" userId="3e804305-1c07-417a-9ea8-d913585be88f" providerId="ADAL" clId="{D533296E-7D09-4083-B788-223055E7FD72}" dt="2024-08-28T11:28:20.352" v="42" actId="20577"/>
          <ac:spMkLst>
            <pc:docMk/>
            <pc:sldMk cId="2785979479" sldId="256"/>
            <ac:spMk id="3" creationId="{00000000-0000-0000-0000-000000000000}"/>
          </ac:spMkLst>
        </pc:spChg>
      </pc:sldChg>
      <pc:sldChg chg="addSp delSp modSp mod">
        <pc:chgData name="Eirik Eriksen Heen" userId="3e804305-1c07-417a-9ea8-d913585be88f" providerId="ADAL" clId="{D533296E-7D09-4083-B788-223055E7FD72}" dt="2024-08-28T11:56:29.717" v="1259" actId="478"/>
        <pc:sldMkLst>
          <pc:docMk/>
          <pc:sldMk cId="1985954108" sldId="257"/>
        </pc:sldMkLst>
        <pc:spChg chg="mod">
          <ac:chgData name="Eirik Eriksen Heen" userId="3e804305-1c07-417a-9ea8-d913585be88f" providerId="ADAL" clId="{D533296E-7D09-4083-B788-223055E7FD72}" dt="2024-08-28T11:49:40.862" v="1090" actId="113"/>
          <ac:spMkLst>
            <pc:docMk/>
            <pc:sldMk cId="1985954108" sldId="257"/>
            <ac:spMk id="2" creationId="{E4FA9926-2D81-8003-9639-161CECE0779C}"/>
          </ac:spMkLst>
        </pc:spChg>
        <pc:spChg chg="del mod">
          <ac:chgData name="Eirik Eriksen Heen" userId="3e804305-1c07-417a-9ea8-d913585be88f" providerId="ADAL" clId="{D533296E-7D09-4083-B788-223055E7FD72}" dt="2024-08-28T11:56:29.717" v="1259" actId="478"/>
          <ac:spMkLst>
            <pc:docMk/>
            <pc:sldMk cId="1985954108" sldId="257"/>
            <ac:spMk id="3" creationId="{544C9424-C2F7-EA92-80B1-5F05D4623FFA}"/>
          </ac:spMkLst>
        </pc:spChg>
        <pc:graphicFrameChg chg="add mod modGraphic">
          <ac:chgData name="Eirik Eriksen Heen" userId="3e804305-1c07-417a-9ea8-d913585be88f" providerId="ADAL" clId="{D533296E-7D09-4083-B788-223055E7FD72}" dt="2024-08-28T11:49:19.622" v="1056" actId="1076"/>
          <ac:graphicFrameMkLst>
            <pc:docMk/>
            <pc:sldMk cId="1985954108" sldId="257"/>
            <ac:graphicFrameMk id="4" creationId="{A368EA50-9913-CF7B-FE19-40640D5C5D5E}"/>
          </ac:graphicFrameMkLst>
        </pc:graphicFrameChg>
      </pc:sldChg>
      <pc:sldChg chg="del">
        <pc:chgData name="Eirik Eriksen Heen" userId="3e804305-1c07-417a-9ea8-d913585be88f" providerId="ADAL" clId="{D533296E-7D09-4083-B788-223055E7FD72}" dt="2024-08-28T11:56:40.849" v="1260" actId="47"/>
        <pc:sldMkLst>
          <pc:docMk/>
          <pc:sldMk cId="2196786654" sldId="258"/>
        </pc:sldMkLst>
      </pc:sldChg>
      <pc:sldChg chg="del">
        <pc:chgData name="Eirik Eriksen Heen" userId="3e804305-1c07-417a-9ea8-d913585be88f" providerId="ADAL" clId="{D533296E-7D09-4083-B788-223055E7FD72}" dt="2024-08-28T11:56:40.849" v="1260" actId="47"/>
        <pc:sldMkLst>
          <pc:docMk/>
          <pc:sldMk cId="2190691595" sldId="259"/>
        </pc:sldMkLst>
      </pc:sldChg>
      <pc:sldChg chg="del">
        <pc:chgData name="Eirik Eriksen Heen" userId="3e804305-1c07-417a-9ea8-d913585be88f" providerId="ADAL" clId="{D533296E-7D09-4083-B788-223055E7FD72}" dt="2024-08-28T11:56:40.849" v="1260" actId="47"/>
        <pc:sldMkLst>
          <pc:docMk/>
          <pc:sldMk cId="346321432" sldId="261"/>
        </pc:sldMkLst>
      </pc:sldChg>
      <pc:sldChg chg="del">
        <pc:chgData name="Eirik Eriksen Heen" userId="3e804305-1c07-417a-9ea8-d913585be88f" providerId="ADAL" clId="{D533296E-7D09-4083-B788-223055E7FD72}" dt="2024-08-28T11:56:40.849" v="1260" actId="47"/>
        <pc:sldMkLst>
          <pc:docMk/>
          <pc:sldMk cId="1870044575" sldId="262"/>
        </pc:sldMkLst>
      </pc:sldChg>
      <pc:sldChg chg="del">
        <pc:chgData name="Eirik Eriksen Heen" userId="3e804305-1c07-417a-9ea8-d913585be88f" providerId="ADAL" clId="{D533296E-7D09-4083-B788-223055E7FD72}" dt="2024-08-28T11:56:40.849" v="1260" actId="47"/>
        <pc:sldMkLst>
          <pc:docMk/>
          <pc:sldMk cId="525435484" sldId="263"/>
        </pc:sldMkLst>
      </pc:sldChg>
      <pc:sldChg chg="del">
        <pc:chgData name="Eirik Eriksen Heen" userId="3e804305-1c07-417a-9ea8-d913585be88f" providerId="ADAL" clId="{D533296E-7D09-4083-B788-223055E7FD72}" dt="2024-08-28T11:56:40.849" v="1260" actId="47"/>
        <pc:sldMkLst>
          <pc:docMk/>
          <pc:sldMk cId="812355289" sldId="264"/>
        </pc:sldMkLst>
      </pc:sldChg>
      <pc:sldChg chg="modSp add mod">
        <pc:chgData name="Eirik Eriksen Heen" userId="3e804305-1c07-417a-9ea8-d913585be88f" providerId="ADAL" clId="{D533296E-7D09-4083-B788-223055E7FD72}" dt="2024-08-28T11:54:14.087" v="1258" actId="1076"/>
        <pc:sldMkLst>
          <pc:docMk/>
          <pc:sldMk cId="2904105011" sldId="265"/>
        </pc:sldMkLst>
        <pc:spChg chg="mod">
          <ac:chgData name="Eirik Eriksen Heen" userId="3e804305-1c07-417a-9ea8-d913585be88f" providerId="ADAL" clId="{D533296E-7D09-4083-B788-223055E7FD72}" dt="2024-08-28T11:49:45.137" v="1091" actId="113"/>
          <ac:spMkLst>
            <pc:docMk/>
            <pc:sldMk cId="2904105011" sldId="265"/>
            <ac:spMk id="2" creationId="{E4FA9926-2D81-8003-9639-161CECE0779C}"/>
          </ac:spMkLst>
        </pc:spChg>
        <pc:spChg chg="mod">
          <ac:chgData name="Eirik Eriksen Heen" userId="3e804305-1c07-417a-9ea8-d913585be88f" providerId="ADAL" clId="{D533296E-7D09-4083-B788-223055E7FD72}" dt="2024-08-28T11:54:09.591" v="1257" actId="20577"/>
          <ac:spMkLst>
            <pc:docMk/>
            <pc:sldMk cId="2904105011" sldId="265"/>
            <ac:spMk id="3" creationId="{544C9424-C2F7-EA92-80B1-5F05D4623FFA}"/>
          </ac:spMkLst>
        </pc:spChg>
        <pc:graphicFrameChg chg="mod modGraphic">
          <ac:chgData name="Eirik Eriksen Heen" userId="3e804305-1c07-417a-9ea8-d913585be88f" providerId="ADAL" clId="{D533296E-7D09-4083-B788-223055E7FD72}" dt="2024-08-28T11:54:14.087" v="1258" actId="1076"/>
          <ac:graphicFrameMkLst>
            <pc:docMk/>
            <pc:sldMk cId="2904105011" sldId="265"/>
            <ac:graphicFrameMk id="4" creationId="{A368EA50-9913-CF7B-FE19-40640D5C5D5E}"/>
          </ac:graphicFrameMkLst>
        </pc:graphicFrameChg>
      </pc:sldChg>
      <pc:sldChg chg="delSp modSp add mod ord">
        <pc:chgData name="Eirik Eriksen Heen" userId="3e804305-1c07-417a-9ea8-d913585be88f" providerId="ADAL" clId="{D533296E-7D09-4083-B788-223055E7FD72}" dt="2024-08-28T11:48:13.733" v="1007" actId="20577"/>
        <pc:sldMkLst>
          <pc:docMk/>
          <pc:sldMk cId="12928979" sldId="266"/>
        </pc:sldMkLst>
        <pc:spChg chg="mod">
          <ac:chgData name="Eirik Eriksen Heen" userId="3e804305-1c07-417a-9ea8-d913585be88f" providerId="ADAL" clId="{D533296E-7D09-4083-B788-223055E7FD72}" dt="2024-08-28T11:48:13.733" v="1007" actId="20577"/>
          <ac:spMkLst>
            <pc:docMk/>
            <pc:sldMk cId="12928979" sldId="266"/>
            <ac:spMk id="3" creationId="{544C9424-C2F7-EA92-80B1-5F05D4623FFA}"/>
          </ac:spMkLst>
        </pc:spChg>
        <pc:graphicFrameChg chg="del">
          <ac:chgData name="Eirik Eriksen Heen" userId="3e804305-1c07-417a-9ea8-d913585be88f" providerId="ADAL" clId="{D533296E-7D09-4083-B788-223055E7FD72}" dt="2024-08-28T11:46:43.570" v="875" actId="478"/>
          <ac:graphicFrameMkLst>
            <pc:docMk/>
            <pc:sldMk cId="12928979" sldId="266"/>
            <ac:graphicFrameMk id="4" creationId="{A368EA50-9913-CF7B-FE19-40640D5C5D5E}"/>
          </ac:graphicFrameMkLst>
        </pc:graphicFrameChg>
      </pc:sldChg>
      <pc:sldChg chg="new">
        <pc:chgData name="Eirik Eriksen Heen" userId="3e804305-1c07-417a-9ea8-d913585be88f" providerId="ADAL" clId="{D533296E-7D09-4083-B788-223055E7FD72}" dt="2024-08-28T11:58:31.903" v="1261" actId="680"/>
        <pc:sldMkLst>
          <pc:docMk/>
          <pc:sldMk cId="1010037740" sldId="267"/>
        </pc:sldMkLst>
      </pc:sldChg>
      <pc:sldChg chg="delSp modSp add mod">
        <pc:chgData name="Eirik Eriksen Heen" userId="3e804305-1c07-417a-9ea8-d913585be88f" providerId="ADAL" clId="{D533296E-7D09-4083-B788-223055E7FD72}" dt="2024-08-28T11:59:22.903" v="1265" actId="478"/>
        <pc:sldMkLst>
          <pc:docMk/>
          <pc:sldMk cId="330754502" sldId="297"/>
        </pc:sldMkLst>
        <pc:spChg chg="mod">
          <ac:chgData name="Eirik Eriksen Heen" userId="3e804305-1c07-417a-9ea8-d913585be88f" providerId="ADAL" clId="{D533296E-7D09-4083-B788-223055E7FD72}" dt="2024-08-28T11:59:19.566" v="1263" actId="27636"/>
          <ac:spMkLst>
            <pc:docMk/>
            <pc:sldMk cId="330754502" sldId="297"/>
            <ac:spMk id="3" creationId="{00000000-0000-0000-0000-000000000000}"/>
          </ac:spMkLst>
        </pc:spChg>
        <pc:inkChg chg="del">
          <ac:chgData name="Eirik Eriksen Heen" userId="3e804305-1c07-417a-9ea8-d913585be88f" providerId="ADAL" clId="{D533296E-7D09-4083-B788-223055E7FD72}" dt="2024-08-28T11:59:22.903" v="1265" actId="478"/>
          <ac:inkMkLst>
            <pc:docMk/>
            <pc:sldMk cId="330754502" sldId="297"/>
            <ac:inkMk id="4" creationId="{00000000-0000-0000-0000-000000000000}"/>
          </ac:inkMkLst>
        </pc:inkChg>
      </pc:sldChg>
      <pc:sldChg chg="delSp modSp add mod">
        <pc:chgData name="Eirik Eriksen Heen" userId="3e804305-1c07-417a-9ea8-d913585be88f" providerId="ADAL" clId="{D533296E-7D09-4083-B788-223055E7FD72}" dt="2024-08-28T11:59:27.010" v="1266" actId="478"/>
        <pc:sldMkLst>
          <pc:docMk/>
          <pc:sldMk cId="3342548585" sldId="306"/>
        </pc:sldMkLst>
        <pc:spChg chg="mod">
          <ac:chgData name="Eirik Eriksen Heen" userId="3e804305-1c07-417a-9ea8-d913585be88f" providerId="ADAL" clId="{D533296E-7D09-4083-B788-223055E7FD72}" dt="2024-08-28T11:59:19.705" v="1264" actId="27636"/>
          <ac:spMkLst>
            <pc:docMk/>
            <pc:sldMk cId="3342548585" sldId="306"/>
            <ac:spMk id="3" creationId="{00000000-0000-0000-0000-000000000000}"/>
          </ac:spMkLst>
        </pc:spChg>
        <pc:inkChg chg="del">
          <ac:chgData name="Eirik Eriksen Heen" userId="3e804305-1c07-417a-9ea8-d913585be88f" providerId="ADAL" clId="{D533296E-7D09-4083-B788-223055E7FD72}" dt="2024-08-28T11:59:27.010" v="1266" actId="478"/>
          <ac:inkMkLst>
            <pc:docMk/>
            <pc:sldMk cId="3342548585" sldId="306"/>
            <ac:inkMk id="4" creationId="{00000000-0000-0000-0000-000000000000}"/>
          </ac:inkMkLst>
        </pc:inkChg>
      </pc:sldChg>
      <pc:sldChg chg="modSp new mod">
        <pc:chgData name="Eirik Eriksen Heen" userId="3e804305-1c07-417a-9ea8-d913585be88f" providerId="ADAL" clId="{D533296E-7D09-4083-B788-223055E7FD72}" dt="2024-08-28T12:10:47.401" v="1300" actId="27636"/>
        <pc:sldMkLst>
          <pc:docMk/>
          <pc:sldMk cId="3089632065" sldId="307"/>
        </pc:sldMkLst>
        <pc:spChg chg="mod">
          <ac:chgData name="Eirik Eriksen Heen" userId="3e804305-1c07-417a-9ea8-d913585be88f" providerId="ADAL" clId="{D533296E-7D09-4083-B788-223055E7FD72}" dt="2024-08-28T12:04:38.098" v="1283" actId="20577"/>
          <ac:spMkLst>
            <pc:docMk/>
            <pc:sldMk cId="3089632065" sldId="307"/>
            <ac:spMk id="2" creationId="{B6AEC2BB-7433-3567-0C19-0799047325BF}"/>
          </ac:spMkLst>
        </pc:spChg>
        <pc:spChg chg="mod">
          <ac:chgData name="Eirik Eriksen Heen" userId="3e804305-1c07-417a-9ea8-d913585be88f" providerId="ADAL" clId="{D533296E-7D09-4083-B788-223055E7FD72}" dt="2024-08-28T12:10:47.401" v="1300" actId="27636"/>
          <ac:spMkLst>
            <pc:docMk/>
            <pc:sldMk cId="3089632065" sldId="307"/>
            <ac:spMk id="3" creationId="{F6B634F7-D4D4-9131-1A8B-0132045C819C}"/>
          </ac:spMkLst>
        </pc:spChg>
      </pc:sldChg>
      <pc:sldChg chg="modSp mod">
        <pc:chgData name="Eirik Eriksen Heen" userId="3e804305-1c07-417a-9ea8-d913585be88f" providerId="ADAL" clId="{D533296E-7D09-4083-B788-223055E7FD72}" dt="2024-09-03T07:57:35.297" v="3303" actId="20577"/>
        <pc:sldMkLst>
          <pc:docMk/>
          <pc:sldMk cId="1953023176" sldId="313"/>
        </pc:sldMkLst>
        <pc:graphicFrameChg chg="modGraphic">
          <ac:chgData name="Eirik Eriksen Heen" userId="3e804305-1c07-417a-9ea8-d913585be88f" providerId="ADAL" clId="{D533296E-7D09-4083-B788-223055E7FD72}" dt="2024-09-03T07:57:35.297" v="3303" actId="20577"/>
          <ac:graphicFrameMkLst>
            <pc:docMk/>
            <pc:sldMk cId="1953023176" sldId="313"/>
            <ac:graphicFrameMk id="4" creationId="{A368EA50-9913-CF7B-FE19-40640D5C5D5E}"/>
          </ac:graphicFrameMkLst>
        </pc:graphicFrameChg>
      </pc:sldChg>
      <pc:sldChg chg="modSp mod">
        <pc:chgData name="Eirik Eriksen Heen" userId="3e804305-1c07-417a-9ea8-d913585be88f" providerId="ADAL" clId="{D533296E-7D09-4083-B788-223055E7FD72}" dt="2024-09-02T10:25:32.236" v="1302" actId="14100"/>
        <pc:sldMkLst>
          <pc:docMk/>
          <pc:sldMk cId="849775744" sldId="314"/>
        </pc:sldMkLst>
        <pc:picChg chg="mod">
          <ac:chgData name="Eirik Eriksen Heen" userId="3e804305-1c07-417a-9ea8-d913585be88f" providerId="ADAL" clId="{D533296E-7D09-4083-B788-223055E7FD72}" dt="2024-09-02T10:25:32.236" v="1302" actId="14100"/>
          <ac:picMkLst>
            <pc:docMk/>
            <pc:sldMk cId="849775744" sldId="314"/>
            <ac:picMk id="5" creationId="{6E04D266-674E-81FC-D1C7-F338103D9924}"/>
          </ac:picMkLst>
        </pc:picChg>
        <pc:picChg chg="ord">
          <ac:chgData name="Eirik Eriksen Heen" userId="3e804305-1c07-417a-9ea8-d913585be88f" providerId="ADAL" clId="{D533296E-7D09-4083-B788-223055E7FD72}" dt="2024-09-02T10:25:27.192" v="1301" actId="166"/>
          <ac:picMkLst>
            <pc:docMk/>
            <pc:sldMk cId="849775744" sldId="314"/>
            <ac:picMk id="8" creationId="{8F739F9F-1896-A0EF-1E23-A9F20BCF534D}"/>
          </ac:picMkLst>
        </pc:picChg>
      </pc:sldChg>
      <pc:sldChg chg="addSp modSp mod">
        <pc:chgData name="Eirik Eriksen Heen" userId="3e804305-1c07-417a-9ea8-d913585be88f" providerId="ADAL" clId="{D533296E-7D09-4083-B788-223055E7FD72}" dt="2024-09-02T10:49:55.686" v="1366" actId="27636"/>
        <pc:sldMkLst>
          <pc:docMk/>
          <pc:sldMk cId="1028690558" sldId="315"/>
        </pc:sldMkLst>
        <pc:spChg chg="mod">
          <ac:chgData name="Eirik Eriksen Heen" userId="3e804305-1c07-417a-9ea8-d913585be88f" providerId="ADAL" clId="{D533296E-7D09-4083-B788-223055E7FD72}" dt="2024-09-02T10:49:55.686" v="1366" actId="27636"/>
          <ac:spMkLst>
            <pc:docMk/>
            <pc:sldMk cId="1028690558" sldId="315"/>
            <ac:spMk id="3" creationId="{CBB1566B-BF2A-71D3-ED21-1005F45052BC}"/>
          </ac:spMkLst>
        </pc:spChg>
        <pc:spChg chg="add">
          <ac:chgData name="Eirik Eriksen Heen" userId="3e804305-1c07-417a-9ea8-d913585be88f" providerId="ADAL" clId="{D533296E-7D09-4083-B788-223055E7FD72}" dt="2024-09-02T10:45:54.985" v="1345"/>
          <ac:spMkLst>
            <pc:docMk/>
            <pc:sldMk cId="1028690558" sldId="315"/>
            <ac:spMk id="6" creationId="{A1326EEF-C2F2-2ADC-2B12-9024E1BB700C}"/>
          </ac:spMkLst>
        </pc:spChg>
        <pc:spChg chg="add">
          <ac:chgData name="Eirik Eriksen Heen" userId="3e804305-1c07-417a-9ea8-d913585be88f" providerId="ADAL" clId="{D533296E-7D09-4083-B788-223055E7FD72}" dt="2024-09-02T10:46:08.305" v="1346"/>
          <ac:spMkLst>
            <pc:docMk/>
            <pc:sldMk cId="1028690558" sldId="315"/>
            <ac:spMk id="7" creationId="{D6BB5712-1B80-60A2-BE15-A4784FAE0618}"/>
          </ac:spMkLst>
        </pc:spChg>
        <pc:picChg chg="add mod">
          <ac:chgData name="Eirik Eriksen Heen" userId="3e804305-1c07-417a-9ea8-d913585be88f" providerId="ADAL" clId="{D533296E-7D09-4083-B788-223055E7FD72}" dt="2024-09-02T10:46:37.470" v="1352" actId="14100"/>
          <ac:picMkLst>
            <pc:docMk/>
            <pc:sldMk cId="1028690558" sldId="315"/>
            <ac:picMk id="5" creationId="{40DF3306-86AF-010B-9EE0-80537C198F6A}"/>
          </ac:picMkLst>
        </pc:picChg>
        <pc:picChg chg="add mod">
          <ac:chgData name="Eirik Eriksen Heen" userId="3e804305-1c07-417a-9ea8-d913585be88f" providerId="ADAL" clId="{D533296E-7D09-4083-B788-223055E7FD72}" dt="2024-09-02T10:46:47.933" v="1357" actId="1076"/>
          <ac:picMkLst>
            <pc:docMk/>
            <pc:sldMk cId="1028690558" sldId="315"/>
            <ac:picMk id="9" creationId="{3BCA2D71-39D7-7CE7-9E6F-32F3985DA83E}"/>
          </ac:picMkLst>
        </pc:picChg>
      </pc:sldChg>
      <pc:sldChg chg="addSp delSp modSp mod">
        <pc:chgData name="Eirik Eriksen Heen" userId="3e804305-1c07-417a-9ea8-d913585be88f" providerId="ADAL" clId="{D533296E-7D09-4083-B788-223055E7FD72}" dt="2024-09-02T10:32:23.542" v="1311" actId="313"/>
        <pc:sldMkLst>
          <pc:docMk/>
          <pc:sldMk cId="63531499" sldId="316"/>
        </pc:sldMkLst>
        <pc:spChg chg="mod">
          <ac:chgData name="Eirik Eriksen Heen" userId="3e804305-1c07-417a-9ea8-d913585be88f" providerId="ADAL" clId="{D533296E-7D09-4083-B788-223055E7FD72}" dt="2024-09-02T10:32:23.542" v="1311" actId="313"/>
          <ac:spMkLst>
            <pc:docMk/>
            <pc:sldMk cId="63531499" sldId="316"/>
            <ac:spMk id="3" creationId="{F2B6ACE0-2E11-8C3E-5D0E-C977C25E3257}"/>
          </ac:spMkLst>
        </pc:spChg>
        <pc:picChg chg="add del">
          <ac:chgData name="Eirik Eriksen Heen" userId="3e804305-1c07-417a-9ea8-d913585be88f" providerId="ADAL" clId="{D533296E-7D09-4083-B788-223055E7FD72}" dt="2024-09-02T10:31:35.143" v="1305" actId="22"/>
          <ac:picMkLst>
            <pc:docMk/>
            <pc:sldMk cId="63531499" sldId="316"/>
            <ac:picMk id="5" creationId="{CE58E93E-ECC4-4050-A574-C1117496BB5D}"/>
          </ac:picMkLst>
        </pc:picChg>
        <pc:picChg chg="add mod">
          <ac:chgData name="Eirik Eriksen Heen" userId="3e804305-1c07-417a-9ea8-d913585be88f" providerId="ADAL" clId="{D533296E-7D09-4083-B788-223055E7FD72}" dt="2024-09-02T10:32:04.898" v="1309" actId="1076"/>
          <ac:picMkLst>
            <pc:docMk/>
            <pc:sldMk cId="63531499" sldId="316"/>
            <ac:picMk id="7" creationId="{61BE2ACE-DCC4-5822-EB20-BE9DE592460F}"/>
          </ac:picMkLst>
        </pc:picChg>
        <pc:picChg chg="mod">
          <ac:chgData name="Eirik Eriksen Heen" userId="3e804305-1c07-417a-9ea8-d913585be88f" providerId="ADAL" clId="{D533296E-7D09-4083-B788-223055E7FD72}" dt="2024-09-02T10:27:51.715" v="1303" actId="1076"/>
          <ac:picMkLst>
            <pc:docMk/>
            <pc:sldMk cId="63531499" sldId="316"/>
            <ac:picMk id="11" creationId="{1290F893-429D-0DE0-2CC5-F8481B7FD8E6}"/>
          </ac:picMkLst>
        </pc:picChg>
      </pc:sldChg>
      <pc:sldChg chg="addSp delSp modSp new del mod">
        <pc:chgData name="Eirik Eriksen Heen" userId="3e804305-1c07-417a-9ea8-d913585be88f" providerId="ADAL" clId="{D533296E-7D09-4083-B788-223055E7FD72}" dt="2024-09-03T08:02:56.957" v="3341" actId="47"/>
        <pc:sldMkLst>
          <pc:docMk/>
          <pc:sldMk cId="2221454151" sldId="317"/>
        </pc:sldMkLst>
        <pc:spChg chg="mod">
          <ac:chgData name="Eirik Eriksen Heen" userId="3e804305-1c07-417a-9ea8-d913585be88f" providerId="ADAL" clId="{D533296E-7D09-4083-B788-223055E7FD72}" dt="2024-09-02T10:52:40.797" v="1424" actId="20577"/>
          <ac:spMkLst>
            <pc:docMk/>
            <pc:sldMk cId="2221454151" sldId="317"/>
            <ac:spMk id="2" creationId="{5E91DDEC-7F63-3262-9E6E-AE00385DC9E3}"/>
          </ac:spMkLst>
        </pc:spChg>
        <pc:spChg chg="del">
          <ac:chgData name="Eirik Eriksen Heen" userId="3e804305-1c07-417a-9ea8-d913585be88f" providerId="ADAL" clId="{D533296E-7D09-4083-B788-223055E7FD72}" dt="2024-09-02T10:52:54.437" v="1425"/>
          <ac:spMkLst>
            <pc:docMk/>
            <pc:sldMk cId="2221454151" sldId="317"/>
            <ac:spMk id="3" creationId="{2998FDF6-A5B5-6C06-5E2D-95C649CF077C}"/>
          </ac:spMkLst>
        </pc:spChg>
        <pc:spChg chg="add del mod">
          <ac:chgData name="Eirik Eriksen Heen" userId="3e804305-1c07-417a-9ea8-d913585be88f" providerId="ADAL" clId="{D533296E-7D09-4083-B788-223055E7FD72}" dt="2024-09-02T10:54:02.298" v="1435" actId="478"/>
          <ac:spMkLst>
            <pc:docMk/>
            <pc:sldMk cId="2221454151" sldId="317"/>
            <ac:spMk id="7" creationId="{AAA3B50E-FF74-BE08-4E09-DBD7590DA00A}"/>
          </ac:spMkLst>
        </pc:spChg>
        <pc:graphicFrameChg chg="add del mod modGraphic">
          <ac:chgData name="Eirik Eriksen Heen" userId="3e804305-1c07-417a-9ea8-d913585be88f" providerId="ADAL" clId="{D533296E-7D09-4083-B788-223055E7FD72}" dt="2024-09-02T10:53:36.164" v="1432" actId="478"/>
          <ac:graphicFrameMkLst>
            <pc:docMk/>
            <pc:sldMk cId="2221454151" sldId="317"/>
            <ac:graphicFrameMk id="4" creationId="{3D725B22-0A0A-196D-BAFF-ECCA38A24363}"/>
          </ac:graphicFrameMkLst>
        </pc:graphicFrameChg>
        <pc:graphicFrameChg chg="add mod modGraphic">
          <ac:chgData name="Eirik Eriksen Heen" userId="3e804305-1c07-417a-9ea8-d913585be88f" providerId="ADAL" clId="{D533296E-7D09-4083-B788-223055E7FD72}" dt="2024-09-02T10:54:40.679" v="1442" actId="1076"/>
          <ac:graphicFrameMkLst>
            <pc:docMk/>
            <pc:sldMk cId="2221454151" sldId="317"/>
            <ac:graphicFrameMk id="5" creationId="{62AF6422-913F-B284-B426-C3EC1EBB4CD7}"/>
          </ac:graphicFrameMkLst>
        </pc:graphicFrameChg>
      </pc:sldChg>
      <pc:sldChg chg="addSp modSp new mod">
        <pc:chgData name="Eirik Eriksen Heen" userId="3e804305-1c07-417a-9ea8-d913585be88f" providerId="ADAL" clId="{D533296E-7D09-4083-B788-223055E7FD72}" dt="2024-09-02T13:35:54.694" v="2927" actId="20577"/>
        <pc:sldMkLst>
          <pc:docMk/>
          <pc:sldMk cId="3159588034" sldId="318"/>
        </pc:sldMkLst>
        <pc:spChg chg="mod">
          <ac:chgData name="Eirik Eriksen Heen" userId="3e804305-1c07-417a-9ea8-d913585be88f" providerId="ADAL" clId="{D533296E-7D09-4083-B788-223055E7FD72}" dt="2024-09-02T10:55:15.814" v="1444"/>
          <ac:spMkLst>
            <pc:docMk/>
            <pc:sldMk cId="3159588034" sldId="318"/>
            <ac:spMk id="2" creationId="{75D92F84-B358-FF9C-CFEA-0AC9495B7089}"/>
          </ac:spMkLst>
        </pc:spChg>
        <pc:spChg chg="mod">
          <ac:chgData name="Eirik Eriksen Heen" userId="3e804305-1c07-417a-9ea8-d913585be88f" providerId="ADAL" clId="{D533296E-7D09-4083-B788-223055E7FD72}" dt="2024-09-02T13:35:54.694" v="2927" actId="20577"/>
          <ac:spMkLst>
            <pc:docMk/>
            <pc:sldMk cId="3159588034" sldId="318"/>
            <ac:spMk id="3" creationId="{BDC4B9CE-66DD-435C-6AD2-DC7440882044}"/>
          </ac:spMkLst>
        </pc:spChg>
        <pc:picChg chg="add mod">
          <ac:chgData name="Eirik Eriksen Heen" userId="3e804305-1c07-417a-9ea8-d913585be88f" providerId="ADAL" clId="{D533296E-7D09-4083-B788-223055E7FD72}" dt="2024-09-02T13:34:20.661" v="2812" actId="1076"/>
          <ac:picMkLst>
            <pc:docMk/>
            <pc:sldMk cId="3159588034" sldId="318"/>
            <ac:picMk id="5" creationId="{DFFEE7B4-CC90-B3E6-CFAE-35A3936BCF9F}"/>
          </ac:picMkLst>
        </pc:picChg>
        <pc:picChg chg="add mod">
          <ac:chgData name="Eirik Eriksen Heen" userId="3e804305-1c07-417a-9ea8-d913585be88f" providerId="ADAL" clId="{D533296E-7D09-4083-B788-223055E7FD72}" dt="2024-09-02T13:34:58.613" v="2816" actId="1076"/>
          <ac:picMkLst>
            <pc:docMk/>
            <pc:sldMk cId="3159588034" sldId="318"/>
            <ac:picMk id="7" creationId="{5D67B8D9-4C7F-E671-B8FE-4BA7B99103E3}"/>
          </ac:picMkLst>
        </pc:picChg>
      </pc:sldChg>
      <pc:sldChg chg="modSp new mod">
        <pc:chgData name="Eirik Eriksen Heen" userId="3e804305-1c07-417a-9ea8-d913585be88f" providerId="ADAL" clId="{D533296E-7D09-4083-B788-223055E7FD72}" dt="2024-09-02T11:42:50.026" v="1960" actId="20577"/>
        <pc:sldMkLst>
          <pc:docMk/>
          <pc:sldMk cId="4288238752" sldId="319"/>
        </pc:sldMkLst>
        <pc:spChg chg="mod">
          <ac:chgData name="Eirik Eriksen Heen" userId="3e804305-1c07-417a-9ea8-d913585be88f" providerId="ADAL" clId="{D533296E-7D09-4083-B788-223055E7FD72}" dt="2024-09-02T11:14:20.338" v="1670" actId="20577"/>
          <ac:spMkLst>
            <pc:docMk/>
            <pc:sldMk cId="4288238752" sldId="319"/>
            <ac:spMk id="2" creationId="{112B7F3A-7483-3A7C-B291-24B9B1BC5670}"/>
          </ac:spMkLst>
        </pc:spChg>
        <pc:spChg chg="mod">
          <ac:chgData name="Eirik Eriksen Heen" userId="3e804305-1c07-417a-9ea8-d913585be88f" providerId="ADAL" clId="{D533296E-7D09-4083-B788-223055E7FD72}" dt="2024-09-02T11:42:50.026" v="1960" actId="20577"/>
          <ac:spMkLst>
            <pc:docMk/>
            <pc:sldMk cId="4288238752" sldId="319"/>
            <ac:spMk id="3" creationId="{9B5E76B2-AD62-4835-1456-5491CC3786C1}"/>
          </ac:spMkLst>
        </pc:spChg>
      </pc:sldChg>
      <pc:sldChg chg="addSp modSp new mod">
        <pc:chgData name="Eirik Eriksen Heen" userId="3e804305-1c07-417a-9ea8-d913585be88f" providerId="ADAL" clId="{D533296E-7D09-4083-B788-223055E7FD72}" dt="2024-09-03T08:02:12.152" v="3340" actId="20577"/>
        <pc:sldMkLst>
          <pc:docMk/>
          <pc:sldMk cId="838747946" sldId="320"/>
        </pc:sldMkLst>
        <pc:spChg chg="mod">
          <ac:chgData name="Eirik Eriksen Heen" userId="3e804305-1c07-417a-9ea8-d913585be88f" providerId="ADAL" clId="{D533296E-7D09-4083-B788-223055E7FD72}" dt="2024-09-02T11:14:57.131" v="1716"/>
          <ac:spMkLst>
            <pc:docMk/>
            <pc:sldMk cId="838747946" sldId="320"/>
            <ac:spMk id="2" creationId="{2BB68744-9A1D-403B-1F44-86DB4A90C68B}"/>
          </ac:spMkLst>
        </pc:spChg>
        <pc:spChg chg="mod">
          <ac:chgData name="Eirik Eriksen Heen" userId="3e804305-1c07-417a-9ea8-d913585be88f" providerId="ADAL" clId="{D533296E-7D09-4083-B788-223055E7FD72}" dt="2024-09-02T11:15:41.704" v="1814" actId="20577"/>
          <ac:spMkLst>
            <pc:docMk/>
            <pc:sldMk cId="838747946" sldId="320"/>
            <ac:spMk id="3" creationId="{25A1787E-08FB-42F8-9031-B90A5321FC4F}"/>
          </ac:spMkLst>
        </pc:spChg>
        <pc:graphicFrameChg chg="add mod modGraphic">
          <ac:chgData name="Eirik Eriksen Heen" userId="3e804305-1c07-417a-9ea8-d913585be88f" providerId="ADAL" clId="{D533296E-7D09-4083-B788-223055E7FD72}" dt="2024-09-03T08:02:12.152" v="3340" actId="20577"/>
          <ac:graphicFrameMkLst>
            <pc:docMk/>
            <pc:sldMk cId="838747946" sldId="320"/>
            <ac:graphicFrameMk id="4" creationId="{8E9292AE-C7D2-E241-5318-CB94E7180647}"/>
          </ac:graphicFrameMkLst>
        </pc:graphicFrameChg>
      </pc:sldChg>
      <pc:sldChg chg="addSp delSp modSp new mod">
        <pc:chgData name="Eirik Eriksen Heen" userId="3e804305-1c07-417a-9ea8-d913585be88f" providerId="ADAL" clId="{D533296E-7D09-4083-B788-223055E7FD72}" dt="2024-09-02T11:55:41.021" v="2391" actId="14100"/>
        <pc:sldMkLst>
          <pc:docMk/>
          <pc:sldMk cId="1005277582" sldId="321"/>
        </pc:sldMkLst>
        <pc:spChg chg="mod">
          <ac:chgData name="Eirik Eriksen Heen" userId="3e804305-1c07-417a-9ea8-d913585be88f" providerId="ADAL" clId="{D533296E-7D09-4083-B788-223055E7FD72}" dt="2024-09-02T11:52:46.712" v="1982" actId="1076"/>
          <ac:spMkLst>
            <pc:docMk/>
            <pc:sldMk cId="1005277582" sldId="321"/>
            <ac:spMk id="2" creationId="{D4A20E7A-F79F-5314-F646-91A8C6CDBB3B}"/>
          </ac:spMkLst>
        </pc:spChg>
        <pc:spChg chg="del">
          <ac:chgData name="Eirik Eriksen Heen" userId="3e804305-1c07-417a-9ea8-d913585be88f" providerId="ADAL" clId="{D533296E-7D09-4083-B788-223055E7FD72}" dt="2024-09-02T11:44:22.570" v="1963" actId="3680"/>
          <ac:spMkLst>
            <pc:docMk/>
            <pc:sldMk cId="1005277582" sldId="321"/>
            <ac:spMk id="3" creationId="{00C896DC-7626-89C3-7E51-0C4CC4D082A1}"/>
          </ac:spMkLst>
        </pc:spChg>
        <pc:spChg chg="add mod ord">
          <ac:chgData name="Eirik Eriksen Heen" userId="3e804305-1c07-417a-9ea8-d913585be88f" providerId="ADAL" clId="{D533296E-7D09-4083-B788-223055E7FD72}" dt="2024-09-02T11:55:34.889" v="2390" actId="313"/>
          <ac:spMkLst>
            <pc:docMk/>
            <pc:sldMk cId="1005277582" sldId="321"/>
            <ac:spMk id="8" creationId="{5C468E6D-7EFD-E391-498B-546C46EB2934}"/>
          </ac:spMkLst>
        </pc:spChg>
        <pc:graphicFrameChg chg="add del mod ord modGraphic">
          <ac:chgData name="Eirik Eriksen Heen" userId="3e804305-1c07-417a-9ea8-d913585be88f" providerId="ADAL" clId="{D533296E-7D09-4083-B788-223055E7FD72}" dt="2024-09-02T11:44:45.720" v="1966" actId="478"/>
          <ac:graphicFrameMkLst>
            <pc:docMk/>
            <pc:sldMk cId="1005277582" sldId="321"/>
            <ac:graphicFrameMk id="6" creationId="{ED07CE52-EDF8-F40E-FECD-1E6E4F9F0670}"/>
          </ac:graphicFrameMkLst>
        </pc:graphicFrameChg>
        <pc:picChg chg="add mod">
          <ac:chgData name="Eirik Eriksen Heen" userId="3e804305-1c07-417a-9ea8-d913585be88f" providerId="ADAL" clId="{D533296E-7D09-4083-B788-223055E7FD72}" dt="2024-09-02T11:46:36.278" v="1976" actId="1076"/>
          <ac:picMkLst>
            <pc:docMk/>
            <pc:sldMk cId="1005277582" sldId="321"/>
            <ac:picMk id="5" creationId="{6F7E49D5-D345-EF87-750B-BCABDF102DB3}"/>
          </ac:picMkLst>
        </pc:picChg>
        <pc:picChg chg="add mod">
          <ac:chgData name="Eirik Eriksen Heen" userId="3e804305-1c07-417a-9ea8-d913585be88f" providerId="ADAL" clId="{D533296E-7D09-4083-B788-223055E7FD72}" dt="2024-09-02T11:55:41.021" v="2391" actId="14100"/>
          <ac:picMkLst>
            <pc:docMk/>
            <pc:sldMk cId="1005277582" sldId="321"/>
            <ac:picMk id="10" creationId="{9348EDCD-B1B1-9DE2-413E-A48630C5E61C}"/>
          </ac:picMkLst>
        </pc:picChg>
      </pc:sldChg>
      <pc:sldChg chg="addSp modSp new mod">
        <pc:chgData name="Eirik Eriksen Heen" userId="3e804305-1c07-417a-9ea8-d913585be88f" providerId="ADAL" clId="{D533296E-7D09-4083-B788-223055E7FD72}" dt="2024-09-02T13:29:50.319" v="2724" actId="20577"/>
        <pc:sldMkLst>
          <pc:docMk/>
          <pc:sldMk cId="428168618" sldId="322"/>
        </pc:sldMkLst>
        <pc:spChg chg="mod">
          <ac:chgData name="Eirik Eriksen Heen" userId="3e804305-1c07-417a-9ea8-d913585be88f" providerId="ADAL" clId="{D533296E-7D09-4083-B788-223055E7FD72}" dt="2024-09-02T11:56:51.476" v="2435" actId="20577"/>
          <ac:spMkLst>
            <pc:docMk/>
            <pc:sldMk cId="428168618" sldId="322"/>
            <ac:spMk id="2" creationId="{CA53F729-7811-A930-A918-E86543DDDD14}"/>
          </ac:spMkLst>
        </pc:spChg>
        <pc:spChg chg="mod">
          <ac:chgData name="Eirik Eriksen Heen" userId="3e804305-1c07-417a-9ea8-d913585be88f" providerId="ADAL" clId="{D533296E-7D09-4083-B788-223055E7FD72}" dt="2024-09-02T13:29:50.319" v="2724" actId="20577"/>
          <ac:spMkLst>
            <pc:docMk/>
            <pc:sldMk cId="428168618" sldId="322"/>
            <ac:spMk id="3" creationId="{75C8DFB5-988B-25EC-32BC-E20AAF687798}"/>
          </ac:spMkLst>
        </pc:spChg>
        <pc:picChg chg="add mod">
          <ac:chgData name="Eirik Eriksen Heen" userId="3e804305-1c07-417a-9ea8-d913585be88f" providerId="ADAL" clId="{D533296E-7D09-4083-B788-223055E7FD72}" dt="2024-09-02T13:29:06.084" v="2583" actId="1076"/>
          <ac:picMkLst>
            <pc:docMk/>
            <pc:sldMk cId="428168618" sldId="322"/>
            <ac:picMk id="5" creationId="{6CFB56DD-0D30-5A07-7234-40285EC18168}"/>
          </ac:picMkLst>
        </pc:picChg>
        <pc:picChg chg="add mod">
          <ac:chgData name="Eirik Eriksen Heen" userId="3e804305-1c07-417a-9ea8-d913585be88f" providerId="ADAL" clId="{D533296E-7D09-4083-B788-223055E7FD72}" dt="2024-09-02T13:29:03.910" v="2582" actId="1076"/>
          <ac:picMkLst>
            <pc:docMk/>
            <pc:sldMk cId="428168618" sldId="322"/>
            <ac:picMk id="7" creationId="{44165EA1-F51C-EFE9-9701-42F848CE23FB}"/>
          </ac:picMkLst>
        </pc:picChg>
      </pc:sldChg>
      <pc:sldChg chg="addSp delSp modSp new mod">
        <pc:chgData name="Eirik Eriksen Heen" userId="3e804305-1c07-417a-9ea8-d913585be88f" providerId="ADAL" clId="{D533296E-7D09-4083-B788-223055E7FD72}" dt="2024-09-02T13:39:41.533" v="3148" actId="20577"/>
        <pc:sldMkLst>
          <pc:docMk/>
          <pc:sldMk cId="2502429960" sldId="323"/>
        </pc:sldMkLst>
        <pc:spChg chg="mod">
          <ac:chgData name="Eirik Eriksen Heen" userId="3e804305-1c07-417a-9ea8-d913585be88f" providerId="ADAL" clId="{D533296E-7D09-4083-B788-223055E7FD72}" dt="2024-09-02T13:37:43.278" v="2935"/>
          <ac:spMkLst>
            <pc:docMk/>
            <pc:sldMk cId="2502429960" sldId="323"/>
            <ac:spMk id="2" creationId="{611C00A2-7921-C8AE-F80B-7E47D08C3167}"/>
          </ac:spMkLst>
        </pc:spChg>
        <pc:spChg chg="mod">
          <ac:chgData name="Eirik Eriksen Heen" userId="3e804305-1c07-417a-9ea8-d913585be88f" providerId="ADAL" clId="{D533296E-7D09-4083-B788-223055E7FD72}" dt="2024-09-02T13:39:41.533" v="3148" actId="20577"/>
          <ac:spMkLst>
            <pc:docMk/>
            <pc:sldMk cId="2502429960" sldId="323"/>
            <ac:spMk id="3" creationId="{CA2C986D-7979-0669-63D5-1FBF44940DF5}"/>
          </ac:spMkLst>
        </pc:spChg>
        <pc:spChg chg="add del">
          <ac:chgData name="Eirik Eriksen Heen" userId="3e804305-1c07-417a-9ea8-d913585be88f" providerId="ADAL" clId="{D533296E-7D09-4083-B788-223055E7FD72}" dt="2024-09-02T13:36:19.062" v="2930" actId="22"/>
          <ac:spMkLst>
            <pc:docMk/>
            <pc:sldMk cId="2502429960" sldId="323"/>
            <ac:spMk id="5" creationId="{34853553-D136-6782-C2C1-1E310247B34F}"/>
          </ac:spMkLst>
        </pc:spChg>
        <pc:picChg chg="add mod">
          <ac:chgData name="Eirik Eriksen Heen" userId="3e804305-1c07-417a-9ea8-d913585be88f" providerId="ADAL" clId="{D533296E-7D09-4083-B788-223055E7FD72}" dt="2024-09-02T13:37:52.022" v="2938" actId="1076"/>
          <ac:picMkLst>
            <pc:docMk/>
            <pc:sldMk cId="2502429960" sldId="323"/>
            <ac:picMk id="7" creationId="{204AE9CD-A0EE-6DCD-C545-95260F156B0D}"/>
          </ac:picMkLst>
        </pc:picChg>
        <pc:picChg chg="add del">
          <ac:chgData name="Eirik Eriksen Heen" userId="3e804305-1c07-417a-9ea8-d913585be88f" providerId="ADAL" clId="{D533296E-7D09-4083-B788-223055E7FD72}" dt="2024-09-02T13:37:33.062" v="2934" actId="22"/>
          <ac:picMkLst>
            <pc:docMk/>
            <pc:sldMk cId="2502429960" sldId="323"/>
            <ac:picMk id="9" creationId="{2ABCC8A7-781A-7600-3912-06794E812FDA}"/>
          </ac:picMkLst>
        </pc:picChg>
        <pc:picChg chg="add mod">
          <ac:chgData name="Eirik Eriksen Heen" userId="3e804305-1c07-417a-9ea8-d913585be88f" providerId="ADAL" clId="{D533296E-7D09-4083-B788-223055E7FD72}" dt="2024-09-02T13:38:22.831" v="2944" actId="1076"/>
          <ac:picMkLst>
            <pc:docMk/>
            <pc:sldMk cId="2502429960" sldId="323"/>
            <ac:picMk id="11" creationId="{31CF79AE-085C-9A8F-EF4F-EA72B43750D2}"/>
          </ac:picMkLst>
        </pc:picChg>
      </pc:sldChg>
      <pc:sldChg chg="addSp delSp modSp add mod">
        <pc:chgData name="Eirik Eriksen Heen" userId="3e804305-1c07-417a-9ea8-d913585be88f" providerId="ADAL" clId="{D533296E-7D09-4083-B788-223055E7FD72}" dt="2024-09-02T13:42:29.744" v="3251" actId="20577"/>
        <pc:sldMkLst>
          <pc:docMk/>
          <pc:sldMk cId="1995794582" sldId="324"/>
        </pc:sldMkLst>
        <pc:spChg chg="mod">
          <ac:chgData name="Eirik Eriksen Heen" userId="3e804305-1c07-417a-9ea8-d913585be88f" providerId="ADAL" clId="{D533296E-7D09-4083-B788-223055E7FD72}" dt="2024-09-02T13:40:20.178" v="3150"/>
          <ac:spMkLst>
            <pc:docMk/>
            <pc:sldMk cId="1995794582" sldId="324"/>
            <ac:spMk id="2" creationId="{611C00A2-7921-C8AE-F80B-7E47D08C3167}"/>
          </ac:spMkLst>
        </pc:spChg>
        <pc:spChg chg="mod">
          <ac:chgData name="Eirik Eriksen Heen" userId="3e804305-1c07-417a-9ea8-d913585be88f" providerId="ADAL" clId="{D533296E-7D09-4083-B788-223055E7FD72}" dt="2024-09-02T13:42:29.744" v="3251" actId="20577"/>
          <ac:spMkLst>
            <pc:docMk/>
            <pc:sldMk cId="1995794582" sldId="324"/>
            <ac:spMk id="3" creationId="{CA2C986D-7979-0669-63D5-1FBF44940DF5}"/>
          </ac:spMkLst>
        </pc:spChg>
        <pc:picChg chg="add mod">
          <ac:chgData name="Eirik Eriksen Heen" userId="3e804305-1c07-417a-9ea8-d913585be88f" providerId="ADAL" clId="{D533296E-7D09-4083-B788-223055E7FD72}" dt="2024-09-02T13:41:03.990" v="3154" actId="14100"/>
          <ac:picMkLst>
            <pc:docMk/>
            <pc:sldMk cId="1995794582" sldId="324"/>
            <ac:picMk id="5" creationId="{970D3A9F-C0D4-F493-D0B0-B4C8D950CC1F}"/>
          </ac:picMkLst>
        </pc:picChg>
        <pc:picChg chg="del">
          <ac:chgData name="Eirik Eriksen Heen" userId="3e804305-1c07-417a-9ea8-d913585be88f" providerId="ADAL" clId="{D533296E-7D09-4083-B788-223055E7FD72}" dt="2024-09-02T13:41:46.023" v="3207" actId="478"/>
          <ac:picMkLst>
            <pc:docMk/>
            <pc:sldMk cId="1995794582" sldId="324"/>
            <ac:picMk id="7" creationId="{204AE9CD-A0EE-6DCD-C545-95260F156B0D}"/>
          </ac:picMkLst>
        </pc:picChg>
        <pc:picChg chg="add del">
          <ac:chgData name="Eirik Eriksen Heen" userId="3e804305-1c07-417a-9ea8-d913585be88f" providerId="ADAL" clId="{D533296E-7D09-4083-B788-223055E7FD72}" dt="2024-09-02T13:41:56.458" v="3209" actId="22"/>
          <ac:picMkLst>
            <pc:docMk/>
            <pc:sldMk cId="1995794582" sldId="324"/>
            <ac:picMk id="8" creationId="{3B505744-A3D6-FABF-8856-34BD49B299A3}"/>
          </ac:picMkLst>
        </pc:picChg>
        <pc:picChg chg="add mod">
          <ac:chgData name="Eirik Eriksen Heen" userId="3e804305-1c07-417a-9ea8-d913585be88f" providerId="ADAL" clId="{D533296E-7D09-4083-B788-223055E7FD72}" dt="2024-09-02T13:42:11.878" v="3212" actId="14100"/>
          <ac:picMkLst>
            <pc:docMk/>
            <pc:sldMk cId="1995794582" sldId="324"/>
            <ac:picMk id="10" creationId="{317D31D8-30B0-578B-90A3-637E546B20AD}"/>
          </ac:picMkLst>
        </pc:picChg>
        <pc:picChg chg="del">
          <ac:chgData name="Eirik Eriksen Heen" userId="3e804305-1c07-417a-9ea8-d913585be88f" providerId="ADAL" clId="{D533296E-7D09-4083-B788-223055E7FD72}" dt="2024-09-02T13:40:55.312" v="3151" actId="478"/>
          <ac:picMkLst>
            <pc:docMk/>
            <pc:sldMk cId="1995794582" sldId="324"/>
            <ac:picMk id="11" creationId="{31CF79AE-085C-9A8F-EF4F-EA72B43750D2}"/>
          </ac:picMkLst>
        </pc:picChg>
      </pc:sldChg>
      <pc:sldChg chg="addSp delSp modSp new mod">
        <pc:chgData name="Eirik Eriksen Heen" userId="3e804305-1c07-417a-9ea8-d913585be88f" providerId="ADAL" clId="{D533296E-7D09-4083-B788-223055E7FD72}" dt="2024-09-03T08:25:07.394" v="3669" actId="14100"/>
        <pc:sldMkLst>
          <pc:docMk/>
          <pc:sldMk cId="188455198" sldId="325"/>
        </pc:sldMkLst>
        <pc:spChg chg="mod">
          <ac:chgData name="Eirik Eriksen Heen" userId="3e804305-1c07-417a-9ea8-d913585be88f" providerId="ADAL" clId="{D533296E-7D09-4083-B788-223055E7FD72}" dt="2024-09-03T08:14:22.736" v="3603" actId="20577"/>
          <ac:spMkLst>
            <pc:docMk/>
            <pc:sldMk cId="188455198" sldId="325"/>
            <ac:spMk id="2" creationId="{E534EC35-AC69-9010-A816-EA61DBC8F7C0}"/>
          </ac:spMkLst>
        </pc:spChg>
        <pc:spChg chg="mod">
          <ac:chgData name="Eirik Eriksen Heen" userId="3e804305-1c07-417a-9ea8-d913585be88f" providerId="ADAL" clId="{D533296E-7D09-4083-B788-223055E7FD72}" dt="2024-09-03T08:22:29.290" v="3655" actId="27636"/>
          <ac:spMkLst>
            <pc:docMk/>
            <pc:sldMk cId="188455198" sldId="325"/>
            <ac:spMk id="3" creationId="{38B43AD7-0B33-134F-E842-E02EA2BABE73}"/>
          </ac:spMkLst>
        </pc:spChg>
        <pc:picChg chg="add del mod">
          <ac:chgData name="Eirik Eriksen Heen" userId="3e804305-1c07-417a-9ea8-d913585be88f" providerId="ADAL" clId="{D533296E-7D09-4083-B788-223055E7FD72}" dt="2024-09-03T08:22:31.786" v="3656" actId="478"/>
          <ac:picMkLst>
            <pc:docMk/>
            <pc:sldMk cId="188455198" sldId="325"/>
            <ac:picMk id="5" creationId="{DCE2302B-4934-0106-980D-CAB6E5B3A26B}"/>
          </ac:picMkLst>
        </pc:picChg>
        <pc:picChg chg="add del mod">
          <ac:chgData name="Eirik Eriksen Heen" userId="3e804305-1c07-417a-9ea8-d913585be88f" providerId="ADAL" clId="{D533296E-7D09-4083-B788-223055E7FD72}" dt="2024-09-03T08:22:14.124" v="3649" actId="478"/>
          <ac:picMkLst>
            <pc:docMk/>
            <pc:sldMk cId="188455198" sldId="325"/>
            <ac:picMk id="7" creationId="{EE3C4701-597A-F516-8E88-B7658DED3DFB}"/>
          </ac:picMkLst>
        </pc:picChg>
        <pc:picChg chg="add del mod">
          <ac:chgData name="Eirik Eriksen Heen" userId="3e804305-1c07-417a-9ea8-d913585be88f" providerId="ADAL" clId="{D533296E-7D09-4083-B788-223055E7FD72}" dt="2024-09-03T08:24:24.941" v="3660" actId="478"/>
          <ac:picMkLst>
            <pc:docMk/>
            <pc:sldMk cId="188455198" sldId="325"/>
            <ac:picMk id="9" creationId="{CAE1FD21-6148-3EB8-C3E2-E51F430571EA}"/>
          </ac:picMkLst>
        </pc:picChg>
        <pc:picChg chg="add del mod">
          <ac:chgData name="Eirik Eriksen Heen" userId="3e804305-1c07-417a-9ea8-d913585be88f" providerId="ADAL" clId="{D533296E-7D09-4083-B788-223055E7FD72}" dt="2024-09-03T08:23:51.168" v="3659" actId="478"/>
          <ac:picMkLst>
            <pc:docMk/>
            <pc:sldMk cId="188455198" sldId="325"/>
            <ac:picMk id="11" creationId="{DB3867A8-6DE2-0C79-3A19-2E97BD5F7029}"/>
          </ac:picMkLst>
        </pc:picChg>
        <pc:picChg chg="add mod">
          <ac:chgData name="Eirik Eriksen Heen" userId="3e804305-1c07-417a-9ea8-d913585be88f" providerId="ADAL" clId="{D533296E-7D09-4083-B788-223055E7FD72}" dt="2024-09-03T08:24:33.314" v="3664" actId="14100"/>
          <ac:picMkLst>
            <pc:docMk/>
            <pc:sldMk cId="188455198" sldId="325"/>
            <ac:picMk id="13" creationId="{484E9BB6-B799-8CB9-13C0-A567C655428A}"/>
          </ac:picMkLst>
        </pc:picChg>
        <pc:picChg chg="add mod">
          <ac:chgData name="Eirik Eriksen Heen" userId="3e804305-1c07-417a-9ea8-d913585be88f" providerId="ADAL" clId="{D533296E-7D09-4083-B788-223055E7FD72}" dt="2024-09-03T08:25:07.394" v="3669" actId="14100"/>
          <ac:picMkLst>
            <pc:docMk/>
            <pc:sldMk cId="188455198" sldId="325"/>
            <ac:picMk id="15" creationId="{3087F72E-C01C-AE94-A2CD-30C6302B43A2}"/>
          </ac:picMkLst>
        </pc:picChg>
      </pc:sldChg>
      <pc:sldChg chg="addSp modSp new mod">
        <pc:chgData name="Eirik Eriksen Heen" userId="3e804305-1c07-417a-9ea8-d913585be88f" providerId="ADAL" clId="{D533296E-7D09-4083-B788-223055E7FD72}" dt="2024-09-03T08:04:31.036" v="3429" actId="20577"/>
        <pc:sldMkLst>
          <pc:docMk/>
          <pc:sldMk cId="334295708" sldId="326"/>
        </pc:sldMkLst>
        <pc:spChg chg="mod">
          <ac:chgData name="Eirik Eriksen Heen" userId="3e804305-1c07-417a-9ea8-d913585be88f" providerId="ADAL" clId="{D533296E-7D09-4083-B788-223055E7FD72}" dt="2024-09-03T07:57:53.404" v="3319" actId="20577"/>
          <ac:spMkLst>
            <pc:docMk/>
            <pc:sldMk cId="334295708" sldId="326"/>
            <ac:spMk id="2" creationId="{373D554A-74A0-CE6C-AE7C-EF0ED8E2E203}"/>
          </ac:spMkLst>
        </pc:spChg>
        <pc:spChg chg="mod">
          <ac:chgData name="Eirik Eriksen Heen" userId="3e804305-1c07-417a-9ea8-d913585be88f" providerId="ADAL" clId="{D533296E-7D09-4083-B788-223055E7FD72}" dt="2024-09-03T08:04:31.036" v="3429" actId="20577"/>
          <ac:spMkLst>
            <pc:docMk/>
            <pc:sldMk cId="334295708" sldId="326"/>
            <ac:spMk id="3" creationId="{A76FBD4C-DC25-2CA1-132D-93189757C41B}"/>
          </ac:spMkLst>
        </pc:spChg>
        <pc:picChg chg="add mod">
          <ac:chgData name="Eirik Eriksen Heen" userId="3e804305-1c07-417a-9ea8-d913585be88f" providerId="ADAL" clId="{D533296E-7D09-4083-B788-223055E7FD72}" dt="2024-09-03T08:04:03.808" v="3355" actId="14100"/>
          <ac:picMkLst>
            <pc:docMk/>
            <pc:sldMk cId="334295708" sldId="326"/>
            <ac:picMk id="5" creationId="{C4EBB517-E6EF-AE5E-F9CB-6FFF0602B34D}"/>
          </ac:picMkLst>
        </pc:picChg>
        <pc:picChg chg="add mod">
          <ac:chgData name="Eirik Eriksen Heen" userId="3e804305-1c07-417a-9ea8-d913585be88f" providerId="ADAL" clId="{D533296E-7D09-4083-B788-223055E7FD72}" dt="2024-09-03T08:03:59.473" v="3354" actId="14100"/>
          <ac:picMkLst>
            <pc:docMk/>
            <pc:sldMk cId="334295708" sldId="326"/>
            <ac:picMk id="7" creationId="{BCE642FA-0E98-9C56-0238-3E9F56899B59}"/>
          </ac:picMkLst>
        </pc:picChg>
      </pc:sldChg>
      <pc:sldChg chg="modSp new mod">
        <pc:chgData name="Eirik Eriksen Heen" userId="3e804305-1c07-417a-9ea8-d913585be88f" providerId="ADAL" clId="{D533296E-7D09-4083-B788-223055E7FD72}" dt="2024-09-03T08:27:11.669" v="3687" actId="27636"/>
        <pc:sldMkLst>
          <pc:docMk/>
          <pc:sldMk cId="4073827320" sldId="327"/>
        </pc:sldMkLst>
        <pc:spChg chg="mod">
          <ac:chgData name="Eirik Eriksen Heen" userId="3e804305-1c07-417a-9ea8-d913585be88f" providerId="ADAL" clId="{D533296E-7D09-4083-B788-223055E7FD72}" dt="2024-09-03T08:18:00.156" v="3606" actId="20577"/>
          <ac:spMkLst>
            <pc:docMk/>
            <pc:sldMk cId="4073827320" sldId="327"/>
            <ac:spMk id="2" creationId="{1BC77A9D-8498-DDF4-7C2D-C54A15ABC336}"/>
          </ac:spMkLst>
        </pc:spChg>
        <pc:spChg chg="mod">
          <ac:chgData name="Eirik Eriksen Heen" userId="3e804305-1c07-417a-9ea8-d913585be88f" providerId="ADAL" clId="{D533296E-7D09-4083-B788-223055E7FD72}" dt="2024-09-03T08:27:11.669" v="3687" actId="27636"/>
          <ac:spMkLst>
            <pc:docMk/>
            <pc:sldMk cId="4073827320" sldId="327"/>
            <ac:spMk id="3" creationId="{4AE9D6B1-A1F7-CCB9-B1CA-39563C2F0CBE}"/>
          </ac:spMkLst>
        </pc:spChg>
      </pc:sldChg>
      <pc:sldChg chg="addSp delSp modSp new mod">
        <pc:chgData name="Eirik Eriksen Heen" userId="3e804305-1c07-417a-9ea8-d913585be88f" providerId="ADAL" clId="{D533296E-7D09-4083-B788-223055E7FD72}" dt="2024-09-03T08:28:22.940" v="3702" actId="1076"/>
        <pc:sldMkLst>
          <pc:docMk/>
          <pc:sldMk cId="2214446349" sldId="328"/>
        </pc:sldMkLst>
        <pc:spChg chg="mod">
          <ac:chgData name="Eirik Eriksen Heen" userId="3e804305-1c07-417a-9ea8-d913585be88f" providerId="ADAL" clId="{D533296E-7D09-4083-B788-223055E7FD72}" dt="2024-09-03T08:27:43.948" v="3695" actId="20577"/>
          <ac:spMkLst>
            <pc:docMk/>
            <pc:sldMk cId="2214446349" sldId="328"/>
            <ac:spMk id="2" creationId="{BAE27FBE-8A8A-98EE-FA14-7D2BA24C9EEA}"/>
          </ac:spMkLst>
        </pc:spChg>
        <pc:spChg chg="del">
          <ac:chgData name="Eirik Eriksen Heen" userId="3e804305-1c07-417a-9ea8-d913585be88f" providerId="ADAL" clId="{D533296E-7D09-4083-B788-223055E7FD72}" dt="2024-09-03T08:27:59.845" v="3696" actId="22"/>
          <ac:spMkLst>
            <pc:docMk/>
            <pc:sldMk cId="2214446349" sldId="328"/>
            <ac:spMk id="3" creationId="{9612F743-AA6A-2242-A0CF-EACCFC24131A}"/>
          </ac:spMkLst>
        </pc:spChg>
        <pc:picChg chg="add mod ord">
          <ac:chgData name="Eirik Eriksen Heen" userId="3e804305-1c07-417a-9ea8-d913585be88f" providerId="ADAL" clId="{D533296E-7D09-4083-B788-223055E7FD72}" dt="2024-09-03T08:28:08.340" v="3699" actId="1076"/>
          <ac:picMkLst>
            <pc:docMk/>
            <pc:sldMk cId="2214446349" sldId="328"/>
            <ac:picMk id="5" creationId="{9E87BD3C-0E40-E8D9-3A89-D68DF122278D}"/>
          </ac:picMkLst>
        </pc:picChg>
        <pc:picChg chg="add mod">
          <ac:chgData name="Eirik Eriksen Heen" userId="3e804305-1c07-417a-9ea8-d913585be88f" providerId="ADAL" clId="{D533296E-7D09-4083-B788-223055E7FD72}" dt="2024-09-03T08:28:22.940" v="3702" actId="1076"/>
          <ac:picMkLst>
            <pc:docMk/>
            <pc:sldMk cId="2214446349" sldId="328"/>
            <ac:picMk id="7" creationId="{48BA2FB0-6E5B-DDF7-0778-639C865E34ED}"/>
          </ac:picMkLst>
        </pc:picChg>
      </pc:sldChg>
      <pc:sldChg chg="addSp delSp modSp new mod">
        <pc:chgData name="Eirik Eriksen Heen" userId="3e804305-1c07-417a-9ea8-d913585be88f" providerId="ADAL" clId="{D533296E-7D09-4083-B788-223055E7FD72}" dt="2024-09-03T08:41:03.050" v="3815" actId="1076"/>
        <pc:sldMkLst>
          <pc:docMk/>
          <pc:sldMk cId="3222904210" sldId="329"/>
        </pc:sldMkLst>
        <pc:spChg chg="mod">
          <ac:chgData name="Eirik Eriksen Heen" userId="3e804305-1c07-417a-9ea8-d913585be88f" providerId="ADAL" clId="{D533296E-7D09-4083-B788-223055E7FD72}" dt="2024-09-03T08:29:13.533" v="3728" actId="20577"/>
          <ac:spMkLst>
            <pc:docMk/>
            <pc:sldMk cId="3222904210" sldId="329"/>
            <ac:spMk id="2" creationId="{03C7BFCF-51D2-A318-2D52-2F8429CBB938}"/>
          </ac:spMkLst>
        </pc:spChg>
        <pc:spChg chg="mod">
          <ac:chgData name="Eirik Eriksen Heen" userId="3e804305-1c07-417a-9ea8-d913585be88f" providerId="ADAL" clId="{D533296E-7D09-4083-B788-223055E7FD72}" dt="2024-09-03T08:40:02.241" v="3806" actId="14100"/>
          <ac:spMkLst>
            <pc:docMk/>
            <pc:sldMk cId="3222904210" sldId="329"/>
            <ac:spMk id="3" creationId="{16D660CF-C7E7-D6B6-DB28-A0A6CB885B32}"/>
          </ac:spMkLst>
        </pc:spChg>
        <pc:picChg chg="add mod">
          <ac:chgData name="Eirik Eriksen Heen" userId="3e804305-1c07-417a-9ea8-d913585be88f" providerId="ADAL" clId="{D533296E-7D09-4083-B788-223055E7FD72}" dt="2024-09-03T08:40:20.035" v="3808" actId="1076"/>
          <ac:picMkLst>
            <pc:docMk/>
            <pc:sldMk cId="3222904210" sldId="329"/>
            <ac:picMk id="5" creationId="{17EAF0C2-4291-067F-A226-C4F383868371}"/>
          </ac:picMkLst>
        </pc:picChg>
        <pc:picChg chg="add del mod">
          <ac:chgData name="Eirik Eriksen Heen" userId="3e804305-1c07-417a-9ea8-d913585be88f" providerId="ADAL" clId="{D533296E-7D09-4083-B788-223055E7FD72}" dt="2024-09-03T08:40:34.634" v="3811" actId="478"/>
          <ac:picMkLst>
            <pc:docMk/>
            <pc:sldMk cId="3222904210" sldId="329"/>
            <ac:picMk id="7" creationId="{608E582D-4849-AF87-1669-1EA690B1DBCE}"/>
          </ac:picMkLst>
        </pc:picChg>
        <pc:picChg chg="add mod">
          <ac:chgData name="Eirik Eriksen Heen" userId="3e804305-1c07-417a-9ea8-d913585be88f" providerId="ADAL" clId="{D533296E-7D09-4083-B788-223055E7FD72}" dt="2024-09-03T08:41:03.050" v="3815" actId="1076"/>
          <ac:picMkLst>
            <pc:docMk/>
            <pc:sldMk cId="3222904210" sldId="329"/>
            <ac:picMk id="9" creationId="{570D3487-BF86-86F2-D74D-CC6318A3658A}"/>
          </ac:picMkLst>
        </pc:picChg>
      </pc:sldChg>
      <pc:sldChg chg="addSp modSp new mod">
        <pc:chgData name="Eirik Eriksen Heen" userId="3e804305-1c07-417a-9ea8-d913585be88f" providerId="ADAL" clId="{D533296E-7D09-4083-B788-223055E7FD72}" dt="2024-09-03T09:13:55.782" v="4005" actId="1076"/>
        <pc:sldMkLst>
          <pc:docMk/>
          <pc:sldMk cId="568212006" sldId="330"/>
        </pc:sldMkLst>
        <pc:spChg chg="mod">
          <ac:chgData name="Eirik Eriksen Heen" userId="3e804305-1c07-417a-9ea8-d913585be88f" providerId="ADAL" clId="{D533296E-7D09-4083-B788-223055E7FD72}" dt="2024-09-03T08:54:13.871" v="3849" actId="20577"/>
          <ac:spMkLst>
            <pc:docMk/>
            <pc:sldMk cId="568212006" sldId="330"/>
            <ac:spMk id="2" creationId="{DD885D31-CB88-C7A6-8D7A-D6C6250CBA3F}"/>
          </ac:spMkLst>
        </pc:spChg>
        <pc:spChg chg="mod">
          <ac:chgData name="Eirik Eriksen Heen" userId="3e804305-1c07-417a-9ea8-d913585be88f" providerId="ADAL" clId="{D533296E-7D09-4083-B788-223055E7FD72}" dt="2024-09-03T09:10:24.822" v="4000" actId="20577"/>
          <ac:spMkLst>
            <pc:docMk/>
            <pc:sldMk cId="568212006" sldId="330"/>
            <ac:spMk id="3" creationId="{200F0280-62D4-4379-580D-31CA7D788A66}"/>
          </ac:spMkLst>
        </pc:spChg>
        <pc:picChg chg="add mod">
          <ac:chgData name="Eirik Eriksen Heen" userId="3e804305-1c07-417a-9ea8-d913585be88f" providerId="ADAL" clId="{D533296E-7D09-4083-B788-223055E7FD72}" dt="2024-09-03T09:13:38.989" v="4003" actId="14100"/>
          <ac:picMkLst>
            <pc:docMk/>
            <pc:sldMk cId="568212006" sldId="330"/>
            <ac:picMk id="5" creationId="{D69A1A30-1646-C553-59CD-560888E3AA2B}"/>
          </ac:picMkLst>
        </pc:picChg>
        <pc:picChg chg="add mod">
          <ac:chgData name="Eirik Eriksen Heen" userId="3e804305-1c07-417a-9ea8-d913585be88f" providerId="ADAL" clId="{D533296E-7D09-4083-B788-223055E7FD72}" dt="2024-09-03T09:13:55.782" v="4005" actId="1076"/>
          <ac:picMkLst>
            <pc:docMk/>
            <pc:sldMk cId="568212006" sldId="330"/>
            <ac:picMk id="7" creationId="{D15052FD-7D38-4B31-7551-EA717BA98B49}"/>
          </ac:picMkLst>
        </pc:picChg>
      </pc:sldChg>
      <pc:sldChg chg="addSp delSp modSp new mod">
        <pc:chgData name="Eirik Eriksen Heen" userId="3e804305-1c07-417a-9ea8-d913585be88f" providerId="ADAL" clId="{D533296E-7D09-4083-B788-223055E7FD72}" dt="2024-09-03T09:28:44.136" v="4067" actId="14100"/>
        <pc:sldMkLst>
          <pc:docMk/>
          <pc:sldMk cId="568513692" sldId="331"/>
        </pc:sldMkLst>
        <pc:spChg chg="mod">
          <ac:chgData name="Eirik Eriksen Heen" userId="3e804305-1c07-417a-9ea8-d913585be88f" providerId="ADAL" clId="{D533296E-7D09-4083-B788-223055E7FD72}" dt="2024-09-03T09:28:25.961" v="4062" actId="27636"/>
          <ac:spMkLst>
            <pc:docMk/>
            <pc:sldMk cId="568513692" sldId="331"/>
            <ac:spMk id="2" creationId="{E574C5E5-E298-A43B-2E1C-C337B00AA379}"/>
          </ac:spMkLst>
        </pc:spChg>
        <pc:picChg chg="add del">
          <ac:chgData name="Eirik Eriksen Heen" userId="3e804305-1c07-417a-9ea8-d913585be88f" providerId="ADAL" clId="{D533296E-7D09-4083-B788-223055E7FD72}" dt="2024-09-03T09:26:06.592" v="4052" actId="478"/>
          <ac:picMkLst>
            <pc:docMk/>
            <pc:sldMk cId="568513692" sldId="331"/>
            <ac:picMk id="5" creationId="{7D8723BD-F7DA-44DA-BB38-75CE6860B29D}"/>
          </ac:picMkLst>
        </pc:picChg>
        <pc:picChg chg="add mod ord">
          <ac:chgData name="Eirik Eriksen Heen" userId="3e804305-1c07-417a-9ea8-d913585be88f" providerId="ADAL" clId="{D533296E-7D09-4083-B788-223055E7FD72}" dt="2024-09-03T09:28:44.136" v="4067" actId="14100"/>
          <ac:picMkLst>
            <pc:docMk/>
            <pc:sldMk cId="568513692" sldId="331"/>
            <ac:picMk id="7" creationId="{50688A19-AB9E-28CF-2DD6-693EBD090140}"/>
          </ac:picMkLst>
        </pc:picChg>
        <pc:picChg chg="add mod">
          <ac:chgData name="Eirik Eriksen Heen" userId="3e804305-1c07-417a-9ea8-d913585be88f" providerId="ADAL" clId="{D533296E-7D09-4083-B788-223055E7FD72}" dt="2024-09-03T09:28:40.009" v="4066" actId="14100"/>
          <ac:picMkLst>
            <pc:docMk/>
            <pc:sldMk cId="568513692" sldId="331"/>
            <ac:picMk id="9" creationId="{2F3290E6-6093-16B2-808F-3933FD64577D}"/>
          </ac:picMkLst>
        </pc:picChg>
      </pc:sldChg>
      <pc:sldChg chg="addSp delSp modSp new mod modClrScheme chgLayout">
        <pc:chgData name="Eirik Eriksen Heen" userId="3e804305-1c07-417a-9ea8-d913585be88f" providerId="ADAL" clId="{D533296E-7D09-4083-B788-223055E7FD72}" dt="2024-09-03T09:39:23.114" v="4443" actId="26606"/>
        <pc:sldMkLst>
          <pc:docMk/>
          <pc:sldMk cId="2009844882" sldId="332"/>
        </pc:sldMkLst>
        <pc:spChg chg="mod">
          <ac:chgData name="Eirik Eriksen Heen" userId="3e804305-1c07-417a-9ea8-d913585be88f" providerId="ADAL" clId="{D533296E-7D09-4083-B788-223055E7FD72}" dt="2024-09-03T09:39:23.114" v="4443" actId="26606"/>
          <ac:spMkLst>
            <pc:docMk/>
            <pc:sldMk cId="2009844882" sldId="332"/>
            <ac:spMk id="2" creationId="{11471CBD-8DFF-C8DD-67D5-7D64F1E0A755}"/>
          </ac:spMkLst>
        </pc:spChg>
        <pc:spChg chg="add del mod">
          <ac:chgData name="Eirik Eriksen Heen" userId="3e804305-1c07-417a-9ea8-d913585be88f" providerId="ADAL" clId="{D533296E-7D09-4083-B788-223055E7FD72}" dt="2024-09-03T09:39:23.114" v="4443" actId="26606"/>
          <ac:spMkLst>
            <pc:docMk/>
            <pc:sldMk cId="2009844882" sldId="332"/>
            <ac:spMk id="3" creationId="{4AA9ADA4-2D2B-B51C-FCAE-F4669B15A09B}"/>
          </ac:spMkLst>
        </pc:spChg>
        <pc:spChg chg="add del mod">
          <ac:chgData name="Eirik Eriksen Heen" userId="3e804305-1c07-417a-9ea8-d913585be88f" providerId="ADAL" clId="{D533296E-7D09-4083-B788-223055E7FD72}" dt="2024-09-03T09:39:23.114" v="4443" actId="26606"/>
          <ac:spMkLst>
            <pc:docMk/>
            <pc:sldMk cId="2009844882" sldId="332"/>
            <ac:spMk id="6" creationId="{D1C17A48-B1E9-AD85-D991-EAF108ADB459}"/>
          </ac:spMkLst>
        </pc:spChg>
        <pc:spChg chg="add del mod">
          <ac:chgData name="Eirik Eriksen Heen" userId="3e804305-1c07-417a-9ea8-d913585be88f" providerId="ADAL" clId="{D533296E-7D09-4083-B788-223055E7FD72}" dt="2024-09-03T09:39:14.694" v="4441" actId="26606"/>
          <ac:spMkLst>
            <pc:docMk/>
            <pc:sldMk cId="2009844882" sldId="332"/>
            <ac:spMk id="9" creationId="{E790CE19-483A-C990-B7AA-87135BB7F7EA}"/>
          </ac:spMkLst>
        </pc:spChg>
        <pc:graphicFrameChg chg="add del mod">
          <ac:chgData name="Eirik Eriksen Heen" userId="3e804305-1c07-417a-9ea8-d913585be88f" providerId="ADAL" clId="{D533296E-7D09-4083-B788-223055E7FD72}" dt="2024-09-03T09:39:14.694" v="4441" actId="26606"/>
          <ac:graphicFrameMkLst>
            <pc:docMk/>
            <pc:sldMk cId="2009844882" sldId="332"/>
            <ac:graphicFrameMk id="5" creationId="{A5E01DE0-3811-CECF-E85A-B2F0A009BC8D}"/>
          </ac:graphicFrameMkLst>
        </pc:graphicFrameChg>
        <pc:graphicFrameChg chg="add del mod">
          <ac:chgData name="Eirik Eriksen Heen" userId="3e804305-1c07-417a-9ea8-d913585be88f" providerId="ADAL" clId="{D533296E-7D09-4083-B788-223055E7FD72}" dt="2024-09-03T09:39:23.114" v="4443" actId="26606"/>
          <ac:graphicFrameMkLst>
            <pc:docMk/>
            <pc:sldMk cId="2009844882" sldId="332"/>
            <ac:graphicFrameMk id="7" creationId="{59A7CEB1-B969-5DF1-5DA9-BD19273CF42A}"/>
          </ac:graphicFrameMkLst>
        </pc:graphicFrameChg>
      </pc:sldChg>
      <pc:sldChg chg="modSp new mod">
        <pc:chgData name="Eirik Eriksen Heen" userId="3e804305-1c07-417a-9ea8-d913585be88f" providerId="ADAL" clId="{D533296E-7D09-4083-B788-223055E7FD72}" dt="2024-09-03T09:46:40.051" v="4757" actId="20577"/>
        <pc:sldMkLst>
          <pc:docMk/>
          <pc:sldMk cId="993730564" sldId="333"/>
        </pc:sldMkLst>
        <pc:spChg chg="mod">
          <ac:chgData name="Eirik Eriksen Heen" userId="3e804305-1c07-417a-9ea8-d913585be88f" providerId="ADAL" clId="{D533296E-7D09-4083-B788-223055E7FD72}" dt="2024-09-03T09:39:34.797" v="4445"/>
          <ac:spMkLst>
            <pc:docMk/>
            <pc:sldMk cId="993730564" sldId="333"/>
            <ac:spMk id="2" creationId="{937A547F-06A5-A120-BE57-6523800F4C27}"/>
          </ac:spMkLst>
        </pc:spChg>
        <pc:spChg chg="mod">
          <ac:chgData name="Eirik Eriksen Heen" userId="3e804305-1c07-417a-9ea8-d913585be88f" providerId="ADAL" clId="{D533296E-7D09-4083-B788-223055E7FD72}" dt="2024-09-03T09:40:48.795" v="4566" actId="20577"/>
          <ac:spMkLst>
            <pc:docMk/>
            <pc:sldMk cId="993730564" sldId="333"/>
            <ac:spMk id="3" creationId="{F121DDC3-17C3-1D8F-158F-382632E58D62}"/>
          </ac:spMkLst>
        </pc:spChg>
        <pc:spChg chg="mod">
          <ac:chgData name="Eirik Eriksen Heen" userId="3e804305-1c07-417a-9ea8-d913585be88f" providerId="ADAL" clId="{D533296E-7D09-4083-B788-223055E7FD72}" dt="2024-09-03T09:46:40.051" v="4757" actId="20577"/>
          <ac:spMkLst>
            <pc:docMk/>
            <pc:sldMk cId="993730564" sldId="333"/>
            <ac:spMk id="4" creationId="{85BBC130-DEDF-A842-5DE5-0EA61DA8CBE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750899-3D14-4A38-B0C5-4D2CF77B5B8A}" type="datetimeFigureOut">
              <a:rPr lang="nb-NO" smtClean="0"/>
              <a:t>03.09.2024</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E35F46-3402-4F9A-A575-76C8BB429A56}" type="slidenum">
              <a:rPr lang="nb-NO" smtClean="0"/>
              <a:t>‹#›</a:t>
            </a:fld>
            <a:endParaRPr lang="nb-NO"/>
          </a:p>
        </p:txBody>
      </p:sp>
    </p:spTree>
    <p:extLst>
      <p:ext uri="{BB962C8B-B14F-4D97-AF65-F5344CB8AC3E}">
        <p14:creationId xmlns:p14="http://schemas.microsoft.com/office/powerpoint/2010/main" val="27748143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nb-NO" noProof="0" dirty="0"/>
              <a:t>Tittel dokumentet settes her</a:t>
            </a:r>
          </a:p>
        </p:txBody>
      </p:sp>
      <p:sp>
        <p:nvSpPr>
          <p:cNvPr id="4"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nb-NO" noProof="0" dirty="0"/>
              <a:t>Her kommer en utdypning eller undertittel</a:t>
            </a:r>
          </a:p>
        </p:txBody>
      </p:sp>
      <p:sp>
        <p:nvSpPr>
          <p:cNvPr id="3"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noProof="0" dirty="0"/>
              <a:t>Forfatters Navn og Etternavn</a:t>
            </a:r>
          </a:p>
        </p:txBody>
      </p:sp>
      <p:sp>
        <p:nvSpPr>
          <p:cNvPr id="6"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nb-NO" noProof="0" dirty="0"/>
              <a:t>Eventuelle adresser</a:t>
            </a:r>
          </a:p>
        </p:txBody>
      </p:sp>
      <p:sp>
        <p:nvSpPr>
          <p:cNvPr id="9"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nb-NO" dirty="0"/>
              <a:t>Klikk på bildeikon hvis du vil legge til bilde</a:t>
            </a:r>
          </a:p>
        </p:txBody>
      </p:sp>
    </p:spTree>
    <p:extLst>
      <p:ext uri="{BB962C8B-B14F-4D97-AF65-F5344CB8AC3E}">
        <p14:creationId xmlns:p14="http://schemas.microsoft.com/office/powerpoint/2010/main" val="61589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90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nb-NO" noProof="0" dirty="0"/>
              <a:t>Tittel dokumentet settes her</a:t>
            </a:r>
          </a:p>
        </p:txBody>
      </p:sp>
      <p:sp>
        <p:nvSpPr>
          <p:cNvPr id="25"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nb-NO" noProof="0" dirty="0"/>
              <a:t>Her kommer en utdypning eller undertittel</a:t>
            </a:r>
          </a:p>
        </p:txBody>
      </p:sp>
      <p:sp>
        <p:nvSpPr>
          <p:cNvPr id="23"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noProof="0" dirty="0"/>
              <a:t>Forfatters Navn og Etternavn</a:t>
            </a:r>
          </a:p>
        </p:txBody>
      </p:sp>
      <p:sp>
        <p:nvSpPr>
          <p:cNvPr id="26"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nb-NO" noProof="0" dirty="0"/>
              <a:t>Eventuelle adresser</a:t>
            </a:r>
          </a:p>
        </p:txBody>
      </p:sp>
      <p:sp>
        <p:nvSpPr>
          <p:cNvPr id="27"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nb-NO" dirty="0"/>
              <a:t>Klikk på bildeikon hvis du vil legge til bilde</a:t>
            </a:r>
          </a:p>
        </p:txBody>
      </p:sp>
    </p:spTree>
    <p:extLst>
      <p:ext uri="{BB962C8B-B14F-4D97-AF65-F5344CB8AC3E}">
        <p14:creationId xmlns:p14="http://schemas.microsoft.com/office/powerpoint/2010/main" val="133468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idx="1" hasCustomPrompt="1"/>
          </p:nvPr>
        </p:nvSpPr>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408140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sz="half" idx="1" hasCustomPrompt="1"/>
          </p:nvPr>
        </p:nvSpPr>
        <p:spPr>
          <a:xfrm>
            <a:off x="838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Content Placeholder 3"/>
          <p:cNvSpPr>
            <a:spLocks noGrp="1"/>
          </p:cNvSpPr>
          <p:nvPr>
            <p:ph sz="half" idx="2" hasCustomPrompt="1"/>
          </p:nvPr>
        </p:nvSpPr>
        <p:spPr>
          <a:xfrm>
            <a:off x="6172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370908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Tree>
    <p:extLst>
      <p:ext uri="{BB962C8B-B14F-4D97-AF65-F5344CB8AC3E}">
        <p14:creationId xmlns:p14="http://schemas.microsoft.com/office/powerpoint/2010/main" val="4270224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4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nb-NO" noProof="0" dirty="0"/>
              <a:t>Tittel dokumentet settes her</a:t>
            </a:r>
          </a:p>
        </p:txBody>
      </p:sp>
      <p:sp>
        <p:nvSpPr>
          <p:cNvPr id="19"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nb-NO" noProof="0" dirty="0"/>
              <a:t>Her kommer en utdypning eller undertittel</a:t>
            </a:r>
          </a:p>
        </p:txBody>
      </p:sp>
      <p:sp>
        <p:nvSpPr>
          <p:cNvPr id="17"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noProof="0" dirty="0"/>
              <a:t>Forfatters Navn og Etternavn</a:t>
            </a:r>
          </a:p>
        </p:txBody>
      </p:sp>
      <p:sp>
        <p:nvSpPr>
          <p:cNvPr id="20"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nb-NO" noProof="0" dirty="0"/>
              <a:t>Eventuelle adresser</a:t>
            </a:r>
          </a:p>
        </p:txBody>
      </p:sp>
      <p:sp>
        <p:nvSpPr>
          <p:cNvPr id="21"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nb-NO" dirty="0"/>
              <a:t>Klikk på bildeikon hvis du vil legge til bilde</a:t>
            </a:r>
          </a:p>
        </p:txBody>
      </p:sp>
    </p:spTree>
    <p:extLst>
      <p:ext uri="{BB962C8B-B14F-4D97-AF65-F5344CB8AC3E}">
        <p14:creationId xmlns:p14="http://schemas.microsoft.com/office/powerpoint/2010/main" val="2108539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idx="1" hasCustomPrompt="1"/>
          </p:nvPr>
        </p:nvSpPr>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3995541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sz="half" idx="1" hasCustomPrompt="1"/>
          </p:nvPr>
        </p:nvSpPr>
        <p:spPr>
          <a:xfrm>
            <a:off x="838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Content Placeholder 3"/>
          <p:cNvSpPr>
            <a:spLocks noGrp="1"/>
          </p:cNvSpPr>
          <p:nvPr>
            <p:ph sz="half" idx="2" hasCustomPrompt="1"/>
          </p:nvPr>
        </p:nvSpPr>
        <p:spPr>
          <a:xfrm>
            <a:off x="6172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1884416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Tree>
    <p:extLst>
      <p:ext uri="{BB962C8B-B14F-4D97-AF65-F5344CB8AC3E}">
        <p14:creationId xmlns:p14="http://schemas.microsoft.com/office/powerpoint/2010/main" val="257349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idx="1" hasCustomPrompt="1"/>
          </p:nvPr>
        </p:nvSpPr>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196777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66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sz="half" idx="1" hasCustomPrompt="1"/>
          </p:nvPr>
        </p:nvSpPr>
        <p:spPr>
          <a:xfrm>
            <a:off x="838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Content Placeholder 3"/>
          <p:cNvSpPr>
            <a:spLocks noGrp="1"/>
          </p:cNvSpPr>
          <p:nvPr>
            <p:ph sz="half" idx="2" hasCustomPrompt="1"/>
          </p:nvPr>
        </p:nvSpPr>
        <p:spPr>
          <a:xfrm>
            <a:off x="6172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206787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Tree>
    <p:extLst>
      <p:ext uri="{BB962C8B-B14F-4D97-AF65-F5344CB8AC3E}">
        <p14:creationId xmlns:p14="http://schemas.microsoft.com/office/powerpoint/2010/main" val="418764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34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nb-NO" noProof="0" dirty="0"/>
              <a:t>Tittel dokumentet settes her</a:t>
            </a:r>
          </a:p>
        </p:txBody>
      </p:sp>
      <p:sp>
        <p:nvSpPr>
          <p:cNvPr id="19"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nb-NO" noProof="0" dirty="0"/>
              <a:t>Her kommer en utdypning eller undertittel</a:t>
            </a:r>
          </a:p>
        </p:txBody>
      </p:sp>
      <p:sp>
        <p:nvSpPr>
          <p:cNvPr id="17"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noProof="0" dirty="0"/>
              <a:t>Forfatters Navn og Etternavn</a:t>
            </a:r>
          </a:p>
        </p:txBody>
      </p:sp>
      <p:sp>
        <p:nvSpPr>
          <p:cNvPr id="20"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nb-NO" noProof="0" dirty="0"/>
              <a:t>Eventuelle adresser</a:t>
            </a:r>
          </a:p>
        </p:txBody>
      </p:sp>
      <p:sp>
        <p:nvSpPr>
          <p:cNvPr id="21"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nb-NO" dirty="0"/>
              <a:t>Klikk på bildeikon hvis du vil legge til bilde</a:t>
            </a:r>
          </a:p>
        </p:txBody>
      </p:sp>
    </p:spTree>
    <p:extLst>
      <p:ext uri="{BB962C8B-B14F-4D97-AF65-F5344CB8AC3E}">
        <p14:creationId xmlns:p14="http://schemas.microsoft.com/office/powerpoint/2010/main" val="226782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idx="1" hasCustomPrompt="1"/>
          </p:nvPr>
        </p:nvSpPr>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895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sz="half" idx="1" hasCustomPrompt="1"/>
          </p:nvPr>
        </p:nvSpPr>
        <p:spPr>
          <a:xfrm>
            <a:off x="838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Content Placeholder 3"/>
          <p:cNvSpPr>
            <a:spLocks noGrp="1"/>
          </p:cNvSpPr>
          <p:nvPr>
            <p:ph sz="half" idx="2" hasCustomPrompt="1"/>
          </p:nvPr>
        </p:nvSpPr>
        <p:spPr>
          <a:xfrm>
            <a:off x="6172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276181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Tree>
    <p:extLst>
      <p:ext uri="{BB962C8B-B14F-4D97-AF65-F5344CB8AC3E}">
        <p14:creationId xmlns:p14="http://schemas.microsoft.com/office/powerpoint/2010/main" val="1075264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4.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dirty="0"/>
              <a:t>Klikk for å legge til en tittel</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56DEE-ECD7-4857-92A6-90269DFA2DF5}" type="datetimeFigureOut">
              <a:rPr lang="nb-NO" smtClean="0"/>
              <a:t>03.09.2024</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nb-NO" smtClean="0"/>
              <a:t>‹#›</a:t>
            </a:fld>
            <a:endParaRPr lang="nb-NO"/>
          </a:p>
        </p:txBody>
      </p:sp>
    </p:spTree>
    <p:extLst>
      <p:ext uri="{BB962C8B-B14F-4D97-AF65-F5344CB8AC3E}">
        <p14:creationId xmlns:p14="http://schemas.microsoft.com/office/powerpoint/2010/main" val="350943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dirty="0"/>
              <a:t>Klikk for å legge til en tittel</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56DEE-ECD7-4857-92A6-90269DFA2DF5}" type="datetimeFigureOut">
              <a:rPr lang="nb-NO" smtClean="0"/>
              <a:t>03.09.2024</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nb-NO" smtClean="0"/>
              <a:t>‹#›</a:t>
            </a:fld>
            <a:endParaRPr lang="nb-NO"/>
          </a:p>
        </p:txBody>
      </p:sp>
    </p:spTree>
    <p:extLst>
      <p:ext uri="{BB962C8B-B14F-4D97-AF65-F5344CB8AC3E}">
        <p14:creationId xmlns:p14="http://schemas.microsoft.com/office/powerpoint/2010/main" val="109761003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dirty="0"/>
              <a:t>Klikk for å legge til en tittel</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56DEE-ECD7-4857-92A6-90269DFA2DF5}" type="datetimeFigureOut">
              <a:rPr lang="nb-NO" smtClean="0"/>
              <a:t>03.09.2024</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nb-NO" smtClean="0"/>
              <a:t>‹#›</a:t>
            </a:fld>
            <a:endParaRPr lang="nb-NO"/>
          </a:p>
        </p:txBody>
      </p:sp>
    </p:spTree>
    <p:extLst>
      <p:ext uri="{BB962C8B-B14F-4D97-AF65-F5344CB8AC3E}">
        <p14:creationId xmlns:p14="http://schemas.microsoft.com/office/powerpoint/2010/main" val="218861953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dirty="0"/>
              <a:t>Klikk for å legge til en tittel</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56DEE-ECD7-4857-92A6-90269DFA2DF5}" type="datetimeFigureOut">
              <a:rPr lang="nb-NO" smtClean="0"/>
              <a:t>03.09.2024</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nb-NO" smtClean="0"/>
              <a:t>‹#›</a:t>
            </a:fld>
            <a:endParaRPr lang="nb-NO"/>
          </a:p>
        </p:txBody>
      </p:sp>
    </p:spTree>
    <p:extLst>
      <p:ext uri="{BB962C8B-B14F-4D97-AF65-F5344CB8AC3E}">
        <p14:creationId xmlns:p14="http://schemas.microsoft.com/office/powerpoint/2010/main" val="288254346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Deskriptiv statistikk del 2</a:t>
            </a:r>
          </a:p>
        </p:txBody>
      </p:sp>
      <p:sp>
        <p:nvSpPr>
          <p:cNvPr id="3" name="Text Placeholder 2"/>
          <p:cNvSpPr>
            <a:spLocks noGrp="1"/>
          </p:cNvSpPr>
          <p:nvPr>
            <p:ph type="body" sz="quarter" idx="12"/>
          </p:nvPr>
        </p:nvSpPr>
        <p:spPr/>
        <p:txBody>
          <a:bodyPr/>
          <a:lstStyle/>
          <a:p>
            <a:r>
              <a:rPr lang="nb-NO" dirty="0"/>
              <a:t>Forelesning 3</a:t>
            </a:r>
          </a:p>
          <a:p>
            <a:endParaRPr lang="nb-NO" dirty="0"/>
          </a:p>
        </p:txBody>
      </p:sp>
      <p:sp>
        <p:nvSpPr>
          <p:cNvPr id="4" name="Subtitle 3"/>
          <p:cNvSpPr>
            <a:spLocks noGrp="1"/>
          </p:cNvSpPr>
          <p:nvPr>
            <p:ph type="subTitle" idx="1"/>
          </p:nvPr>
        </p:nvSpPr>
        <p:spPr/>
        <p:txBody>
          <a:bodyPr/>
          <a:lstStyle/>
          <a:p>
            <a:r>
              <a:rPr lang="nb-NO" dirty="0"/>
              <a:t>Eirik Eriksen Heen</a:t>
            </a:r>
          </a:p>
          <a:p>
            <a:r>
              <a:rPr lang="nb-NO" dirty="0"/>
              <a:t>Studieprogramleder</a:t>
            </a:r>
          </a:p>
        </p:txBody>
      </p:sp>
      <p:sp>
        <p:nvSpPr>
          <p:cNvPr id="5" name="Text Placeholder 4"/>
          <p:cNvSpPr>
            <a:spLocks noGrp="1"/>
          </p:cNvSpPr>
          <p:nvPr>
            <p:ph type="body" sz="quarter" idx="13"/>
          </p:nvPr>
        </p:nvSpPr>
        <p:spPr/>
        <p:txBody>
          <a:bodyPr/>
          <a:lstStyle/>
          <a:p>
            <a:endParaRPr lang="nb-NO" dirty="0"/>
          </a:p>
        </p:txBody>
      </p:sp>
      <p:pic>
        <p:nvPicPr>
          <p:cNvPr id="8" name="Picture Placeholder 7">
            <a:extLst>
              <a:ext uri="{FF2B5EF4-FFF2-40B4-BE49-F238E27FC236}">
                <a16:creationId xmlns:a16="http://schemas.microsoft.com/office/drawing/2014/main" id="{9883E077-B701-1587-B59B-0A364E1F6842}"/>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33070" r="33070"/>
          <a:stretch>
            <a:fillRect/>
          </a:stretch>
        </p:blipFill>
        <p:spPr/>
      </p:pic>
    </p:spTree>
    <p:extLst>
      <p:ext uri="{BB962C8B-B14F-4D97-AF65-F5344CB8AC3E}">
        <p14:creationId xmlns:p14="http://schemas.microsoft.com/office/powerpoint/2010/main" val="2785979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1" dirty="0"/>
              <a:t>Kumulativ relativ frekvens</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5646683" cy="1936478"/>
              </a:xfrm>
            </p:spPr>
            <p:txBody>
              <a:bodyPr>
                <a:normAutofit fontScale="92500" lnSpcReduction="20000"/>
              </a:bodyPr>
              <a:lstStyle/>
              <a:p>
                <a:r>
                  <a:rPr lang="nb-NO" b="1" dirty="0"/>
                  <a:t>Kumulativ relativ frekvens (</a:t>
                </a:r>
                <a14:m>
                  <m:oMath xmlns:m="http://schemas.openxmlformats.org/officeDocument/2006/math">
                    <m:f>
                      <m:fPr>
                        <m:type m:val="skw"/>
                        <m:ctrlPr>
                          <a:rPr lang="nb-NO" b="1" i="1" smtClean="0">
                            <a:solidFill>
                              <a:srgbClr val="FF0000"/>
                            </a:solidFill>
                            <a:latin typeface="Cambria Math" panose="02040503050406030204" pitchFamily="18" charset="0"/>
                          </a:rPr>
                        </m:ctrlPr>
                      </m:fPr>
                      <m:num>
                        <m:sSub>
                          <m:sSubPr>
                            <m:ctrlPr>
                              <a:rPr lang="nb-NO" b="1" i="1" smtClean="0">
                                <a:solidFill>
                                  <a:srgbClr val="FF0000"/>
                                </a:solidFill>
                                <a:latin typeface="Cambria Math" panose="02040503050406030204" pitchFamily="18" charset="0"/>
                              </a:rPr>
                            </m:ctrlPr>
                          </m:sSubPr>
                          <m:e>
                            <m:r>
                              <a:rPr lang="nb-NO" b="1" i="1" smtClean="0">
                                <a:solidFill>
                                  <a:srgbClr val="FF0000"/>
                                </a:solidFill>
                                <a:latin typeface="Cambria Math" panose="02040503050406030204" pitchFamily="18" charset="0"/>
                              </a:rPr>
                              <m:t>𝑭</m:t>
                            </m:r>
                          </m:e>
                          <m:sub>
                            <m:r>
                              <a:rPr lang="nb-NO" b="1" i="1" smtClean="0">
                                <a:solidFill>
                                  <a:srgbClr val="FF0000"/>
                                </a:solidFill>
                                <a:latin typeface="Cambria Math" panose="02040503050406030204" pitchFamily="18" charset="0"/>
                              </a:rPr>
                              <m:t>𝒊</m:t>
                            </m:r>
                          </m:sub>
                        </m:sSub>
                      </m:num>
                      <m:den>
                        <m:r>
                          <a:rPr lang="nb-NO" b="1" i="1" smtClean="0">
                            <a:solidFill>
                              <a:srgbClr val="FF0000"/>
                            </a:solidFill>
                            <a:latin typeface="Cambria Math" panose="02040503050406030204" pitchFamily="18" charset="0"/>
                          </a:rPr>
                          <m:t>𝒏</m:t>
                        </m:r>
                      </m:den>
                    </m:f>
                  </m:oMath>
                </a14:m>
                <a:r>
                  <a:rPr lang="nb-NO" b="1" dirty="0"/>
                  <a:t>)</a:t>
                </a:r>
                <a:endParaRPr lang="en-US" dirty="0"/>
              </a:p>
              <a:p>
                <a:pPr lvl="1"/>
                <a:r>
                  <a:rPr lang="nb-NO" dirty="0"/>
                  <a:t>Prosentvis andel som har samme antall eller lavere observasjoner</a:t>
                </a:r>
              </a:p>
              <a:p>
                <a:pPr lvl="1"/>
                <a:r>
                  <a:rPr lang="nb-NO" dirty="0"/>
                  <a:t>Hvis 372 personer sover 4 eller færre timer, så har vi at </a:t>
                </a:r>
                <a14:m>
                  <m:oMath xmlns:m="http://schemas.openxmlformats.org/officeDocument/2006/math">
                    <m:f>
                      <m:fPr>
                        <m:ctrlPr>
                          <a:rPr lang="nb-NO" b="1" i="1" smtClean="0">
                            <a:latin typeface="Cambria Math" panose="02040503050406030204" pitchFamily="18" charset="0"/>
                          </a:rPr>
                        </m:ctrlPr>
                      </m:fPr>
                      <m:num>
                        <m:sSub>
                          <m:sSubPr>
                            <m:ctrlPr>
                              <a:rPr lang="nb-NO" b="1" i="1">
                                <a:latin typeface="Cambria Math" panose="02040503050406030204" pitchFamily="18" charset="0"/>
                              </a:rPr>
                            </m:ctrlPr>
                          </m:sSubPr>
                          <m:e>
                            <m:r>
                              <a:rPr lang="nb-NO" b="1" i="1">
                                <a:latin typeface="Cambria Math" panose="02040503050406030204" pitchFamily="18" charset="0"/>
                              </a:rPr>
                              <m:t>𝑭</m:t>
                            </m:r>
                          </m:e>
                          <m:sub>
                            <m:r>
                              <a:rPr lang="nb-NO" b="1" i="1">
                                <a:latin typeface="Cambria Math" panose="02040503050406030204" pitchFamily="18" charset="0"/>
                              </a:rPr>
                              <m:t>𝟒</m:t>
                            </m:r>
                          </m:sub>
                        </m:sSub>
                      </m:num>
                      <m:den>
                        <m:r>
                          <a:rPr lang="nb-NO" b="1" i="1" smtClean="0">
                            <a:latin typeface="Cambria Math" panose="02040503050406030204" pitchFamily="18" charset="0"/>
                          </a:rPr>
                          <m:t>𝒏</m:t>
                        </m:r>
                      </m:den>
                    </m:f>
                    <m:r>
                      <a:rPr lang="nb-NO" b="1" i="1">
                        <a:latin typeface="Cambria Math" panose="02040503050406030204" pitchFamily="18" charset="0"/>
                      </a:rPr>
                      <m:t>=</m:t>
                    </m:r>
                    <m:f>
                      <m:fPr>
                        <m:ctrlPr>
                          <a:rPr lang="nb-NO" b="1" i="1" smtClean="0">
                            <a:latin typeface="Cambria Math" panose="02040503050406030204" pitchFamily="18" charset="0"/>
                          </a:rPr>
                        </m:ctrlPr>
                      </m:fPr>
                      <m:num>
                        <m:r>
                          <a:rPr lang="nb-NO" b="1" i="1" smtClean="0">
                            <a:latin typeface="Cambria Math" panose="02040503050406030204" pitchFamily="18" charset="0"/>
                          </a:rPr>
                          <m:t>𝟑𝟕𝟐</m:t>
                        </m:r>
                      </m:num>
                      <m:den>
                        <m:r>
                          <a:rPr lang="nb-NO" b="1" i="1" smtClean="0">
                            <a:latin typeface="Cambria Math" panose="02040503050406030204" pitchFamily="18" charset="0"/>
                          </a:rPr>
                          <m:t>𝟕𝟕𝟕𝟓</m:t>
                        </m:r>
                      </m:den>
                    </m:f>
                    <m:r>
                      <a:rPr lang="nb-NO" b="1" i="1" smtClean="0">
                        <a:latin typeface="Cambria Math" panose="02040503050406030204" pitchFamily="18" charset="0"/>
                      </a:rPr>
                      <m:t>=</m:t>
                    </m:r>
                    <m:r>
                      <a:rPr lang="nb-NO" b="1" i="1" smtClean="0">
                        <a:latin typeface="Cambria Math" panose="02040503050406030204" pitchFamily="18" charset="0"/>
                      </a:rPr>
                      <m:t>𝟎</m:t>
                    </m:r>
                    <m:r>
                      <a:rPr lang="nb-NO" b="1" i="1" smtClean="0">
                        <a:latin typeface="Cambria Math" panose="02040503050406030204" pitchFamily="18" charset="0"/>
                      </a:rPr>
                      <m:t>.</m:t>
                    </m:r>
                    <m:r>
                      <a:rPr lang="nb-NO" b="1" i="1" smtClean="0">
                        <a:latin typeface="Cambria Math" panose="02040503050406030204" pitchFamily="18" charset="0"/>
                      </a:rPr>
                      <m:t>𝟎𝟒𝟕𝟖</m:t>
                    </m:r>
                    <m:r>
                      <a:rPr lang="nb-NO" b="1" i="1" smtClean="0">
                        <a:latin typeface="Cambria Math" panose="02040503050406030204" pitchFamily="18" charset="0"/>
                      </a:rPr>
                      <m:t>=</m:t>
                    </m:r>
                    <m:r>
                      <a:rPr lang="nb-NO" b="1" i="1" smtClean="0">
                        <a:latin typeface="Cambria Math" panose="02040503050406030204" pitchFamily="18" charset="0"/>
                      </a:rPr>
                      <m:t>𝟒</m:t>
                    </m:r>
                    <m:r>
                      <a:rPr lang="nb-NO" b="1" i="1" smtClean="0">
                        <a:latin typeface="Cambria Math" panose="02040503050406030204" pitchFamily="18" charset="0"/>
                      </a:rPr>
                      <m:t>.</m:t>
                    </m:r>
                    <m:r>
                      <a:rPr lang="nb-NO" b="1" i="1" smtClean="0">
                        <a:latin typeface="Cambria Math" panose="02040503050406030204" pitchFamily="18" charset="0"/>
                      </a:rPr>
                      <m:t>𝟕𝟖</m:t>
                    </m:r>
                    <m:r>
                      <a:rPr lang="nb-NO" b="1" i="1" smtClean="0">
                        <a:latin typeface="Cambria Math" panose="02040503050406030204" pitchFamily="18" charset="0"/>
                      </a:rPr>
                      <m:t>%</m:t>
                    </m:r>
                  </m:oMath>
                </a14:m>
                <a:endParaRPr lang="nb-NO" dirty="0"/>
              </a:p>
              <a:p>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5646683" cy="1936478"/>
              </a:xfrm>
              <a:blipFill>
                <a:blip r:embed="rId2"/>
                <a:stretch>
                  <a:fillRect l="-1728" t="-7547"/>
                </a:stretch>
              </a:blipFill>
            </p:spPr>
            <p:txBody>
              <a:bodyPr/>
              <a:lstStyle/>
              <a:p>
                <a:r>
                  <a:rPr lang="nb-NO">
                    <a:noFill/>
                  </a:rPr>
                  <a:t> </a:t>
                </a:r>
              </a:p>
            </p:txBody>
          </p:sp>
        </mc:Fallback>
      </mc:AlternateContent>
      <p:pic>
        <p:nvPicPr>
          <p:cNvPr id="6" name="Bilde 5">
            <a:extLst>
              <a:ext uri="{FF2B5EF4-FFF2-40B4-BE49-F238E27FC236}">
                <a16:creationId xmlns:a16="http://schemas.microsoft.com/office/drawing/2014/main" id="{934FC5FD-3B23-F075-EDBA-A06731BF0CE6}"/>
              </a:ext>
            </a:extLst>
          </p:cNvPr>
          <p:cNvPicPr>
            <a:picLocks noChangeAspect="1"/>
          </p:cNvPicPr>
          <p:nvPr/>
        </p:nvPicPr>
        <p:blipFill>
          <a:blip r:embed="rId3"/>
          <a:stretch>
            <a:fillRect/>
          </a:stretch>
        </p:blipFill>
        <p:spPr>
          <a:xfrm>
            <a:off x="338449" y="3858237"/>
            <a:ext cx="7230484" cy="2934109"/>
          </a:xfrm>
          <a:prstGeom prst="rect">
            <a:avLst/>
          </a:prstGeom>
        </p:spPr>
      </p:pic>
      <p:pic>
        <p:nvPicPr>
          <p:cNvPr id="5" name="Bilde 4">
            <a:extLst>
              <a:ext uri="{FF2B5EF4-FFF2-40B4-BE49-F238E27FC236}">
                <a16:creationId xmlns:a16="http://schemas.microsoft.com/office/drawing/2014/main" id="{1AA2ED0B-2B47-0204-75A0-9235896EF5E8}"/>
              </a:ext>
            </a:extLst>
          </p:cNvPr>
          <p:cNvPicPr>
            <a:picLocks noChangeAspect="1"/>
          </p:cNvPicPr>
          <p:nvPr/>
        </p:nvPicPr>
        <p:blipFill>
          <a:blip r:embed="rId4"/>
          <a:stretch>
            <a:fillRect/>
          </a:stretch>
        </p:blipFill>
        <p:spPr>
          <a:xfrm>
            <a:off x="6378379" y="1347126"/>
            <a:ext cx="5813621" cy="3978166"/>
          </a:xfrm>
          <a:prstGeom prst="rect">
            <a:avLst/>
          </a:prstGeom>
        </p:spPr>
      </p:pic>
    </p:spTree>
    <p:extLst>
      <p:ext uri="{BB962C8B-B14F-4D97-AF65-F5344CB8AC3E}">
        <p14:creationId xmlns:p14="http://schemas.microsoft.com/office/powerpoint/2010/main" val="175964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2922-430D-F5E4-4B64-58CF52BF510F}"/>
              </a:ext>
            </a:extLst>
          </p:cNvPr>
          <p:cNvSpPr>
            <a:spLocks noGrp="1"/>
          </p:cNvSpPr>
          <p:nvPr>
            <p:ph type="title"/>
          </p:nvPr>
        </p:nvSpPr>
        <p:spPr/>
        <p:txBody>
          <a:bodyPr/>
          <a:lstStyle/>
          <a:p>
            <a:r>
              <a:rPr lang="nb-NO" dirty="0"/>
              <a:t>Frekvenstabell</a:t>
            </a:r>
          </a:p>
        </p:txBody>
      </p:sp>
      <p:sp>
        <p:nvSpPr>
          <p:cNvPr id="3" name="Content Placeholder 2">
            <a:extLst>
              <a:ext uri="{FF2B5EF4-FFF2-40B4-BE49-F238E27FC236}">
                <a16:creationId xmlns:a16="http://schemas.microsoft.com/office/drawing/2014/main" id="{B26D5365-E35F-BFF1-82A3-08DD5A6B6F20}"/>
              </a:ext>
            </a:extLst>
          </p:cNvPr>
          <p:cNvSpPr>
            <a:spLocks noGrp="1"/>
          </p:cNvSpPr>
          <p:nvPr>
            <p:ph idx="1"/>
          </p:nvPr>
        </p:nvSpPr>
        <p:spPr>
          <a:xfrm>
            <a:off x="838200" y="1825625"/>
            <a:ext cx="3847011" cy="4351338"/>
          </a:xfrm>
        </p:spPr>
        <p:txBody>
          <a:bodyPr/>
          <a:lstStyle/>
          <a:p>
            <a:r>
              <a:rPr lang="nb-NO" dirty="0"/>
              <a:t>Ved nominal nivå kan vi kun ha til og med relativ frekvens</a:t>
            </a:r>
          </a:p>
          <a:p>
            <a:pPr lvl="1"/>
            <a:r>
              <a:rPr lang="nb-NO" dirty="0"/>
              <a:t>Fordi vi kan ikke organiser på noe naturlig måte</a:t>
            </a:r>
          </a:p>
        </p:txBody>
      </p:sp>
      <p:pic>
        <p:nvPicPr>
          <p:cNvPr id="5" name="Bilde 4">
            <a:extLst>
              <a:ext uri="{FF2B5EF4-FFF2-40B4-BE49-F238E27FC236}">
                <a16:creationId xmlns:a16="http://schemas.microsoft.com/office/drawing/2014/main" id="{8B0F1549-C0DF-13BB-586D-192D3DCB7908}"/>
              </a:ext>
            </a:extLst>
          </p:cNvPr>
          <p:cNvPicPr>
            <a:picLocks noChangeAspect="1"/>
          </p:cNvPicPr>
          <p:nvPr/>
        </p:nvPicPr>
        <p:blipFill>
          <a:blip r:embed="rId2"/>
          <a:stretch>
            <a:fillRect/>
          </a:stretch>
        </p:blipFill>
        <p:spPr>
          <a:xfrm>
            <a:off x="4602884" y="1602377"/>
            <a:ext cx="7476848" cy="5116286"/>
          </a:xfrm>
          <a:prstGeom prst="rect">
            <a:avLst/>
          </a:prstGeom>
        </p:spPr>
      </p:pic>
    </p:spTree>
    <p:extLst>
      <p:ext uri="{BB962C8B-B14F-4D97-AF65-F5344CB8AC3E}">
        <p14:creationId xmlns:p14="http://schemas.microsoft.com/office/powerpoint/2010/main" val="1010037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963B7F2-9DDD-9836-58F3-68FC4E2A4CC0}"/>
              </a:ext>
            </a:extLst>
          </p:cNvPr>
          <p:cNvSpPr>
            <a:spLocks noGrp="1"/>
          </p:cNvSpPr>
          <p:nvPr>
            <p:ph type="title"/>
          </p:nvPr>
        </p:nvSpPr>
        <p:spPr/>
        <p:txBody>
          <a:bodyPr/>
          <a:lstStyle/>
          <a:p>
            <a:r>
              <a:rPr lang="nb-NO" dirty="0"/>
              <a:t>Frekvenstabell for nominalnivå</a:t>
            </a:r>
          </a:p>
        </p:txBody>
      </p:sp>
      <p:sp>
        <p:nvSpPr>
          <p:cNvPr id="3" name="Plassholder for innhold 2">
            <a:extLst>
              <a:ext uri="{FF2B5EF4-FFF2-40B4-BE49-F238E27FC236}">
                <a16:creationId xmlns:a16="http://schemas.microsoft.com/office/drawing/2014/main" id="{1BA493E4-3AB6-605C-930C-2F804006D9C6}"/>
              </a:ext>
            </a:extLst>
          </p:cNvPr>
          <p:cNvSpPr>
            <a:spLocks noGrp="1"/>
          </p:cNvSpPr>
          <p:nvPr>
            <p:ph idx="1"/>
          </p:nvPr>
        </p:nvSpPr>
        <p:spPr>
          <a:xfrm>
            <a:off x="838200" y="1825625"/>
            <a:ext cx="5867400" cy="4351338"/>
          </a:xfrm>
        </p:spPr>
        <p:txBody>
          <a:bodyPr/>
          <a:lstStyle/>
          <a:p>
            <a:r>
              <a:rPr lang="nb-NO" dirty="0"/>
              <a:t>Lager en frekvenstabell av etnisitet</a:t>
            </a:r>
          </a:p>
          <a:p>
            <a:r>
              <a:rPr lang="nb-NO" dirty="0"/>
              <a:t>Dette er en nominell variabel så vi kan ikke lage noe kumulativ frekvens</a:t>
            </a:r>
          </a:p>
        </p:txBody>
      </p:sp>
      <p:pic>
        <p:nvPicPr>
          <p:cNvPr id="7" name="Bilde 6">
            <a:extLst>
              <a:ext uri="{FF2B5EF4-FFF2-40B4-BE49-F238E27FC236}">
                <a16:creationId xmlns:a16="http://schemas.microsoft.com/office/drawing/2014/main" id="{A438707C-2722-97AF-93D0-7D75B177C888}"/>
              </a:ext>
            </a:extLst>
          </p:cNvPr>
          <p:cNvPicPr>
            <a:picLocks noChangeAspect="1"/>
          </p:cNvPicPr>
          <p:nvPr/>
        </p:nvPicPr>
        <p:blipFill>
          <a:blip r:embed="rId2"/>
          <a:stretch>
            <a:fillRect/>
          </a:stretch>
        </p:blipFill>
        <p:spPr>
          <a:xfrm>
            <a:off x="7322320" y="1253331"/>
            <a:ext cx="4869680" cy="4351338"/>
          </a:xfrm>
          <a:prstGeom prst="rect">
            <a:avLst/>
          </a:prstGeom>
        </p:spPr>
      </p:pic>
      <p:pic>
        <p:nvPicPr>
          <p:cNvPr id="9" name="Bilde 8">
            <a:extLst>
              <a:ext uri="{FF2B5EF4-FFF2-40B4-BE49-F238E27FC236}">
                <a16:creationId xmlns:a16="http://schemas.microsoft.com/office/drawing/2014/main" id="{51DA33AD-14F6-81F1-0716-3C3C2E75CCA4}"/>
              </a:ext>
            </a:extLst>
          </p:cNvPr>
          <p:cNvPicPr>
            <a:picLocks noChangeAspect="1"/>
          </p:cNvPicPr>
          <p:nvPr/>
        </p:nvPicPr>
        <p:blipFill>
          <a:blip r:embed="rId3"/>
          <a:stretch>
            <a:fillRect/>
          </a:stretch>
        </p:blipFill>
        <p:spPr>
          <a:xfrm>
            <a:off x="1098989" y="4149398"/>
            <a:ext cx="6296904" cy="2343477"/>
          </a:xfrm>
          <a:prstGeom prst="rect">
            <a:avLst/>
          </a:prstGeom>
        </p:spPr>
      </p:pic>
    </p:spTree>
    <p:extLst>
      <p:ext uri="{BB962C8B-B14F-4D97-AF65-F5344CB8AC3E}">
        <p14:creationId xmlns:p14="http://schemas.microsoft.com/office/powerpoint/2010/main" val="313839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A9EFC64-CA7D-57C1-0E8D-F33F53EC738D}"/>
              </a:ext>
            </a:extLst>
          </p:cNvPr>
          <p:cNvSpPr>
            <a:spLocks noGrp="1"/>
          </p:cNvSpPr>
          <p:nvPr>
            <p:ph type="title"/>
          </p:nvPr>
        </p:nvSpPr>
        <p:spPr/>
        <p:txBody>
          <a:bodyPr/>
          <a:lstStyle/>
          <a:p>
            <a:r>
              <a:rPr lang="nb-NO" dirty="0"/>
              <a:t>Deskriptiv statistikk tabell</a:t>
            </a:r>
          </a:p>
        </p:txBody>
      </p:sp>
      <p:sp>
        <p:nvSpPr>
          <p:cNvPr id="3" name="Plassholder for innhold 2">
            <a:extLst>
              <a:ext uri="{FF2B5EF4-FFF2-40B4-BE49-F238E27FC236}">
                <a16:creationId xmlns:a16="http://schemas.microsoft.com/office/drawing/2014/main" id="{F2B6ACE0-2E11-8C3E-5D0E-C977C25E3257}"/>
              </a:ext>
            </a:extLst>
          </p:cNvPr>
          <p:cNvSpPr>
            <a:spLocks noGrp="1"/>
          </p:cNvSpPr>
          <p:nvPr>
            <p:ph idx="1"/>
          </p:nvPr>
        </p:nvSpPr>
        <p:spPr>
          <a:xfrm>
            <a:off x="838200" y="1825625"/>
            <a:ext cx="4874623" cy="4017826"/>
          </a:xfrm>
        </p:spPr>
        <p:txBody>
          <a:bodyPr>
            <a:normAutofit fontScale="92500" lnSpcReduction="10000"/>
          </a:bodyPr>
          <a:lstStyle/>
          <a:p>
            <a:r>
              <a:rPr lang="nb-NO" dirty="0"/>
              <a:t>For forholdstall ønsker vi ofte en tabell som inneholder det viktigste målene for å beskrive dataen</a:t>
            </a:r>
          </a:p>
          <a:p>
            <a:r>
              <a:rPr lang="nb-NO" dirty="0"/>
              <a:t>Inneholder ofte</a:t>
            </a:r>
          </a:p>
          <a:p>
            <a:pPr lvl="1"/>
            <a:r>
              <a:rPr lang="nb-NO" dirty="0"/>
              <a:t>Antall: n</a:t>
            </a:r>
          </a:p>
          <a:p>
            <a:pPr lvl="1"/>
            <a:r>
              <a:rPr lang="nb-NO" dirty="0"/>
              <a:t>Alle </a:t>
            </a:r>
            <a:r>
              <a:rPr lang="nb-NO" dirty="0" err="1"/>
              <a:t>kvantilene</a:t>
            </a:r>
            <a:endParaRPr lang="nb-NO" dirty="0"/>
          </a:p>
          <a:p>
            <a:pPr lvl="1"/>
            <a:r>
              <a:rPr lang="nb-NO" dirty="0"/>
              <a:t>Gjennomsnitt</a:t>
            </a:r>
          </a:p>
          <a:p>
            <a:pPr lvl="1"/>
            <a:r>
              <a:rPr lang="nb-NO" dirty="0"/>
              <a:t>Standardavvik </a:t>
            </a:r>
          </a:p>
          <a:p>
            <a:pPr lvl="1"/>
            <a:r>
              <a:rPr lang="nb-NO" dirty="0"/>
              <a:t>IQR</a:t>
            </a:r>
          </a:p>
          <a:p>
            <a:pPr lvl="1"/>
            <a:r>
              <a:rPr lang="nb-NO" dirty="0"/>
              <a:t>Med mer </a:t>
            </a:r>
          </a:p>
        </p:txBody>
      </p:sp>
      <p:pic>
        <p:nvPicPr>
          <p:cNvPr id="11" name="Bilde 10">
            <a:extLst>
              <a:ext uri="{FF2B5EF4-FFF2-40B4-BE49-F238E27FC236}">
                <a16:creationId xmlns:a16="http://schemas.microsoft.com/office/drawing/2014/main" id="{1290F893-429D-0DE0-2CC5-F8481B7FD8E6}"/>
              </a:ext>
            </a:extLst>
          </p:cNvPr>
          <p:cNvPicPr>
            <a:picLocks noChangeAspect="1"/>
          </p:cNvPicPr>
          <p:nvPr/>
        </p:nvPicPr>
        <p:blipFill>
          <a:blip r:embed="rId2"/>
          <a:stretch>
            <a:fillRect/>
          </a:stretch>
        </p:blipFill>
        <p:spPr>
          <a:xfrm>
            <a:off x="6992701" y="1369391"/>
            <a:ext cx="5199299" cy="5488609"/>
          </a:xfrm>
          <a:prstGeom prst="rect">
            <a:avLst/>
          </a:prstGeom>
        </p:spPr>
      </p:pic>
      <p:pic>
        <p:nvPicPr>
          <p:cNvPr id="7" name="Picture 6">
            <a:extLst>
              <a:ext uri="{FF2B5EF4-FFF2-40B4-BE49-F238E27FC236}">
                <a16:creationId xmlns:a16="http://schemas.microsoft.com/office/drawing/2014/main" id="{61BE2ACE-DCC4-5822-EB20-BE9DE592460F}"/>
              </a:ext>
            </a:extLst>
          </p:cNvPr>
          <p:cNvPicPr>
            <a:picLocks noChangeAspect="1"/>
          </p:cNvPicPr>
          <p:nvPr/>
        </p:nvPicPr>
        <p:blipFill>
          <a:blip r:embed="rId3"/>
          <a:stretch>
            <a:fillRect/>
          </a:stretch>
        </p:blipFill>
        <p:spPr>
          <a:xfrm>
            <a:off x="838200" y="5772150"/>
            <a:ext cx="4238625" cy="1085850"/>
          </a:xfrm>
          <a:prstGeom prst="rect">
            <a:avLst/>
          </a:prstGeom>
        </p:spPr>
      </p:pic>
    </p:spTree>
    <p:extLst>
      <p:ext uri="{BB962C8B-B14F-4D97-AF65-F5344CB8AC3E}">
        <p14:creationId xmlns:p14="http://schemas.microsoft.com/office/powerpoint/2010/main" val="6353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9926-2D81-8003-9639-161CECE0779C}"/>
              </a:ext>
            </a:extLst>
          </p:cNvPr>
          <p:cNvSpPr>
            <a:spLocks noGrp="1"/>
          </p:cNvSpPr>
          <p:nvPr>
            <p:ph type="title"/>
          </p:nvPr>
        </p:nvSpPr>
        <p:spPr/>
        <p:txBody>
          <a:bodyPr>
            <a:normAutofit/>
          </a:bodyPr>
          <a:lstStyle/>
          <a:p>
            <a:r>
              <a:rPr lang="nb-NO" sz="4000" dirty="0"/>
              <a:t>Visualisering av </a:t>
            </a:r>
            <a:r>
              <a:rPr lang="nb-NO" sz="4000" b="1" dirty="0"/>
              <a:t>en</a:t>
            </a:r>
            <a:r>
              <a:rPr lang="nb-NO" sz="4000" dirty="0"/>
              <a:t> variabel</a:t>
            </a:r>
          </a:p>
        </p:txBody>
      </p:sp>
      <p:graphicFrame>
        <p:nvGraphicFramePr>
          <p:cNvPr id="4" name="Content Placeholder 3">
            <a:extLst>
              <a:ext uri="{FF2B5EF4-FFF2-40B4-BE49-F238E27FC236}">
                <a16:creationId xmlns:a16="http://schemas.microsoft.com/office/drawing/2014/main" id="{A368EA50-9913-CF7B-FE19-40640D5C5D5E}"/>
              </a:ext>
            </a:extLst>
          </p:cNvPr>
          <p:cNvGraphicFramePr>
            <a:graphicFrameLocks/>
          </p:cNvGraphicFramePr>
          <p:nvPr>
            <p:extLst>
              <p:ext uri="{D42A27DB-BD31-4B8C-83A1-F6EECF244321}">
                <p14:modId xmlns:p14="http://schemas.microsoft.com/office/powerpoint/2010/main" val="2842720368"/>
              </p:ext>
            </p:extLst>
          </p:nvPr>
        </p:nvGraphicFramePr>
        <p:xfrm>
          <a:off x="548897" y="2168524"/>
          <a:ext cx="11094205" cy="2123440"/>
        </p:xfrm>
        <a:graphic>
          <a:graphicData uri="http://schemas.openxmlformats.org/drawingml/2006/table">
            <a:tbl>
              <a:tblPr firstRow="1" bandRow="1">
                <a:tableStyleId>{5C22544A-7EE6-4342-B048-85BDC9FD1C3A}</a:tableStyleId>
              </a:tblPr>
              <a:tblGrid>
                <a:gridCol w="1702469">
                  <a:extLst>
                    <a:ext uri="{9D8B030D-6E8A-4147-A177-3AD203B41FA5}">
                      <a16:colId xmlns:a16="http://schemas.microsoft.com/office/drawing/2014/main" val="3318038989"/>
                    </a:ext>
                  </a:extLst>
                </a:gridCol>
                <a:gridCol w="2912558">
                  <a:extLst>
                    <a:ext uri="{9D8B030D-6E8A-4147-A177-3AD203B41FA5}">
                      <a16:colId xmlns:a16="http://schemas.microsoft.com/office/drawing/2014/main" val="263457211"/>
                    </a:ext>
                  </a:extLst>
                </a:gridCol>
                <a:gridCol w="2585873">
                  <a:extLst>
                    <a:ext uri="{9D8B030D-6E8A-4147-A177-3AD203B41FA5}">
                      <a16:colId xmlns:a16="http://schemas.microsoft.com/office/drawing/2014/main" val="438722750"/>
                    </a:ext>
                  </a:extLst>
                </a:gridCol>
                <a:gridCol w="3893305">
                  <a:extLst>
                    <a:ext uri="{9D8B030D-6E8A-4147-A177-3AD203B41FA5}">
                      <a16:colId xmlns:a16="http://schemas.microsoft.com/office/drawing/2014/main" val="3213843857"/>
                    </a:ext>
                  </a:extLst>
                </a:gridCol>
              </a:tblGrid>
              <a:tr h="370840">
                <a:tc>
                  <a:txBody>
                    <a:bodyPr/>
                    <a:lstStyle/>
                    <a:p>
                      <a:r>
                        <a:rPr lang="nb-NO" dirty="0"/>
                        <a:t>Variabler</a:t>
                      </a:r>
                    </a:p>
                  </a:txBody>
                  <a:tcPr/>
                </a:tc>
                <a:tc>
                  <a:txBody>
                    <a:bodyPr/>
                    <a:lstStyle/>
                    <a:p>
                      <a:r>
                        <a:rPr lang="nb-NO" dirty="0"/>
                        <a:t>Figurer</a:t>
                      </a:r>
                    </a:p>
                  </a:txBody>
                  <a:tcPr/>
                </a:tc>
                <a:tc>
                  <a:txBody>
                    <a:bodyPr/>
                    <a:lstStyle/>
                    <a:p>
                      <a:r>
                        <a:rPr lang="nb-NO" dirty="0"/>
                        <a:t>Tabeller</a:t>
                      </a:r>
                    </a:p>
                  </a:txBody>
                  <a:tcPr/>
                </a:tc>
                <a:tc>
                  <a:txBody>
                    <a:bodyPr/>
                    <a:lstStyle/>
                    <a:p>
                      <a:r>
                        <a:rPr lang="nb-NO" dirty="0"/>
                        <a:t>Sentral og spredning mål</a:t>
                      </a:r>
                    </a:p>
                  </a:txBody>
                  <a:tcPr/>
                </a:tc>
                <a:extLst>
                  <a:ext uri="{0D108BD9-81ED-4DB2-BD59-A6C34878D82A}">
                    <a16:rowId xmlns:a16="http://schemas.microsoft.com/office/drawing/2014/main" val="3943124113"/>
                  </a:ext>
                </a:extLst>
              </a:tr>
              <a:tr h="370840">
                <a:tc>
                  <a:txBody>
                    <a:bodyPr/>
                    <a:lstStyle/>
                    <a:p>
                      <a:pPr marL="0" indent="0">
                        <a:buNone/>
                      </a:pPr>
                      <a:r>
                        <a:rPr lang="nb-NO" dirty="0"/>
                        <a:t>Nominalnivå</a:t>
                      </a:r>
                    </a:p>
                  </a:txBody>
                  <a:tcPr/>
                </a:tc>
                <a:tc>
                  <a:txBody>
                    <a:bodyPr/>
                    <a:lstStyle/>
                    <a:p>
                      <a:r>
                        <a:rPr lang="nb-NO" dirty="0"/>
                        <a:t>Stolpediagram</a:t>
                      </a:r>
                    </a:p>
                  </a:txBody>
                  <a:tcPr/>
                </a:tc>
                <a:tc>
                  <a:txBody>
                    <a:bodyPr/>
                    <a:lstStyle/>
                    <a:p>
                      <a:r>
                        <a:rPr lang="nb-NO" dirty="0"/>
                        <a:t>Frekvenstabell</a:t>
                      </a:r>
                    </a:p>
                  </a:txBody>
                  <a:tcPr/>
                </a:tc>
                <a:tc>
                  <a:txBody>
                    <a:bodyPr/>
                    <a:lstStyle/>
                    <a:p>
                      <a:r>
                        <a:rPr lang="nb-NO" dirty="0"/>
                        <a:t>Modus</a:t>
                      </a:r>
                    </a:p>
                  </a:txBody>
                  <a:tcPr/>
                </a:tc>
                <a:extLst>
                  <a:ext uri="{0D108BD9-81ED-4DB2-BD59-A6C34878D82A}">
                    <a16:rowId xmlns:a16="http://schemas.microsoft.com/office/drawing/2014/main" val="1922890860"/>
                  </a:ext>
                </a:extLst>
              </a:tr>
              <a:tr h="370840">
                <a:tc>
                  <a:txBody>
                    <a:bodyPr/>
                    <a:lstStyle/>
                    <a:p>
                      <a:pPr marL="0" indent="0">
                        <a:buNone/>
                      </a:pPr>
                      <a:r>
                        <a:rPr lang="nb-NO" dirty="0"/>
                        <a:t>Ordinalnivå</a:t>
                      </a:r>
                    </a:p>
                  </a:txBody>
                  <a:tcPr/>
                </a:tc>
                <a:tc>
                  <a:txBody>
                    <a:bodyPr/>
                    <a:lstStyle/>
                    <a:p>
                      <a:r>
                        <a:rPr lang="nb-NO" dirty="0"/>
                        <a:t>Stolpediagram</a:t>
                      </a:r>
                    </a:p>
                  </a:txBody>
                  <a:tcPr/>
                </a:tc>
                <a:tc>
                  <a:txBody>
                    <a:bodyPr/>
                    <a:lstStyle/>
                    <a:p>
                      <a:r>
                        <a:rPr lang="nb-NO" dirty="0"/>
                        <a:t>Frekvenstabell</a:t>
                      </a:r>
                    </a:p>
                  </a:txBody>
                  <a:tcPr/>
                </a:tc>
                <a:tc>
                  <a:txBody>
                    <a:bodyPr/>
                    <a:lstStyle/>
                    <a:p>
                      <a:r>
                        <a:rPr lang="nb-NO" dirty="0"/>
                        <a:t>Modus, median</a:t>
                      </a:r>
                    </a:p>
                  </a:txBody>
                  <a:tcPr/>
                </a:tc>
                <a:extLst>
                  <a:ext uri="{0D108BD9-81ED-4DB2-BD59-A6C34878D82A}">
                    <a16:rowId xmlns:a16="http://schemas.microsoft.com/office/drawing/2014/main" val="1800487692"/>
                  </a:ext>
                </a:extLst>
              </a:tr>
              <a:tr h="370840">
                <a:tc>
                  <a:txBody>
                    <a:bodyPr/>
                    <a:lstStyle/>
                    <a:p>
                      <a:pPr marL="0" indent="0">
                        <a:buNone/>
                      </a:pPr>
                      <a:r>
                        <a:rPr lang="nb-NO" dirty="0"/>
                        <a:t>Intervallnivå</a:t>
                      </a:r>
                    </a:p>
                  </a:txBody>
                  <a:tcPr/>
                </a:tc>
                <a:tc>
                  <a:txBody>
                    <a:bodyPr/>
                    <a:lstStyle/>
                    <a:p>
                      <a:r>
                        <a:rPr lang="nb-NO" dirty="0"/>
                        <a:t>Stolpediagram, histogram</a:t>
                      </a:r>
                    </a:p>
                  </a:txBody>
                  <a:tcPr/>
                </a:tc>
                <a:tc>
                  <a:txBody>
                    <a:bodyPr/>
                    <a:lstStyle/>
                    <a:p>
                      <a:r>
                        <a:rPr lang="nb-NO" dirty="0"/>
                        <a:t>Frekvenstabell</a:t>
                      </a:r>
                    </a:p>
                  </a:txBody>
                  <a:tcPr/>
                </a:tc>
                <a:tc>
                  <a:txBody>
                    <a:bodyPr/>
                    <a:lstStyle/>
                    <a:p>
                      <a:r>
                        <a:rPr lang="nb-NO" dirty="0"/>
                        <a:t>Modus, median, gjennomsnitt</a:t>
                      </a:r>
                    </a:p>
                  </a:txBody>
                  <a:tcPr/>
                </a:tc>
                <a:extLst>
                  <a:ext uri="{0D108BD9-81ED-4DB2-BD59-A6C34878D82A}">
                    <a16:rowId xmlns:a16="http://schemas.microsoft.com/office/drawing/2014/main" val="294354141"/>
                  </a:ext>
                </a:extLst>
              </a:tr>
              <a:tr h="370840">
                <a:tc>
                  <a:txBody>
                    <a:bodyPr/>
                    <a:lstStyle/>
                    <a:p>
                      <a:pPr marL="0" indent="0">
                        <a:buNone/>
                      </a:pPr>
                      <a:r>
                        <a:rPr lang="nb-NO" dirty="0"/>
                        <a:t>Forholdstall</a:t>
                      </a:r>
                    </a:p>
                  </a:txBody>
                  <a:tcPr/>
                </a:tc>
                <a:tc>
                  <a:txBody>
                    <a:bodyPr/>
                    <a:lstStyle/>
                    <a:p>
                      <a:r>
                        <a:rPr lang="nb-NO" dirty="0"/>
                        <a:t>Histogram eller tetthetsplot</a:t>
                      </a:r>
                    </a:p>
                  </a:txBody>
                  <a:tcPr/>
                </a:tc>
                <a:tc>
                  <a:txBody>
                    <a:bodyPr/>
                    <a:lstStyle/>
                    <a:p>
                      <a:r>
                        <a:rPr lang="nb-NO" dirty="0"/>
                        <a:t>Frekvenstabell (men med områder)</a:t>
                      </a:r>
                    </a:p>
                  </a:txBody>
                  <a:tcPr/>
                </a:tc>
                <a:tc>
                  <a:txBody>
                    <a:bodyPr/>
                    <a:lstStyle/>
                    <a:p>
                      <a:r>
                        <a:rPr lang="nb-NO" dirty="0"/>
                        <a:t>Gjennomsnitt, median, standardavvik, IQR, </a:t>
                      </a:r>
                      <a:r>
                        <a:rPr lang="nb-NO" dirty="0" err="1"/>
                        <a:t>kvantiler</a:t>
                      </a:r>
                      <a:endParaRPr lang="nb-NO" dirty="0"/>
                    </a:p>
                  </a:txBody>
                  <a:tcPr/>
                </a:tc>
                <a:extLst>
                  <a:ext uri="{0D108BD9-81ED-4DB2-BD59-A6C34878D82A}">
                    <a16:rowId xmlns:a16="http://schemas.microsoft.com/office/drawing/2014/main" val="4075268237"/>
                  </a:ext>
                </a:extLst>
              </a:tr>
            </a:tbl>
          </a:graphicData>
        </a:graphic>
      </p:graphicFrame>
    </p:spTree>
    <p:extLst>
      <p:ext uri="{BB962C8B-B14F-4D97-AF65-F5344CB8AC3E}">
        <p14:creationId xmlns:p14="http://schemas.microsoft.com/office/powerpoint/2010/main" val="195302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B6721AE-A3FF-DAC3-3DCF-9313895053F4}"/>
              </a:ext>
            </a:extLst>
          </p:cNvPr>
          <p:cNvSpPr>
            <a:spLocks noGrp="1"/>
          </p:cNvSpPr>
          <p:nvPr>
            <p:ph type="title"/>
          </p:nvPr>
        </p:nvSpPr>
        <p:spPr/>
        <p:txBody>
          <a:bodyPr/>
          <a:lstStyle/>
          <a:p>
            <a:r>
              <a:rPr lang="nb-NO" dirty="0"/>
              <a:t>Stolpediagram</a:t>
            </a:r>
          </a:p>
        </p:txBody>
      </p:sp>
      <p:sp>
        <p:nvSpPr>
          <p:cNvPr id="3" name="Plassholder for innhold 2">
            <a:extLst>
              <a:ext uri="{FF2B5EF4-FFF2-40B4-BE49-F238E27FC236}">
                <a16:creationId xmlns:a16="http://schemas.microsoft.com/office/drawing/2014/main" id="{698069E1-B0EB-DF9B-8E82-DC846D37F998}"/>
              </a:ext>
            </a:extLst>
          </p:cNvPr>
          <p:cNvSpPr>
            <a:spLocks noGrp="1"/>
          </p:cNvSpPr>
          <p:nvPr>
            <p:ph idx="1"/>
          </p:nvPr>
        </p:nvSpPr>
        <p:spPr>
          <a:xfrm>
            <a:off x="838200" y="1825624"/>
            <a:ext cx="5797731" cy="2502535"/>
          </a:xfrm>
        </p:spPr>
        <p:txBody>
          <a:bodyPr>
            <a:normAutofit fontScale="62500" lnSpcReduction="20000"/>
          </a:bodyPr>
          <a:lstStyle/>
          <a:p>
            <a:r>
              <a:rPr lang="nb-NO" dirty="0"/>
              <a:t>Et stolpediagram (bar </a:t>
            </a:r>
            <a:r>
              <a:rPr lang="nb-NO" dirty="0" err="1"/>
              <a:t>chart</a:t>
            </a:r>
            <a:r>
              <a:rPr lang="nb-NO" dirty="0"/>
              <a:t>) er en grafisk fremstilling av data der hver kategori representeres av en stolpe. Stolpens høyde eller lengde viser størrelsen på verdien for den aktuelle kategorien.</a:t>
            </a:r>
          </a:p>
          <a:p>
            <a:r>
              <a:rPr lang="nb-NO" dirty="0"/>
              <a:t>Brukes for</a:t>
            </a:r>
          </a:p>
          <a:p>
            <a:pPr lvl="1"/>
            <a:r>
              <a:rPr lang="nb-NO" dirty="0"/>
              <a:t>Nominalnivå</a:t>
            </a:r>
          </a:p>
          <a:p>
            <a:pPr lvl="1"/>
            <a:r>
              <a:rPr lang="nb-NO" dirty="0"/>
              <a:t>Ordinalnivå</a:t>
            </a:r>
          </a:p>
          <a:p>
            <a:pPr lvl="1"/>
            <a:r>
              <a:rPr lang="nb-NO" dirty="0"/>
              <a:t>Intervallnivå</a:t>
            </a:r>
          </a:p>
          <a:p>
            <a:r>
              <a:rPr lang="nb-NO" dirty="0"/>
              <a:t>Hvordan er sivilstatusen i NHANES</a:t>
            </a:r>
          </a:p>
        </p:txBody>
      </p:sp>
      <p:sp>
        <p:nvSpPr>
          <p:cNvPr id="6" name="AutoShape 4">
            <a:extLst>
              <a:ext uri="{FF2B5EF4-FFF2-40B4-BE49-F238E27FC236}">
                <a16:creationId xmlns:a16="http://schemas.microsoft.com/office/drawing/2014/main" id="{40DA2DF3-B043-76B3-7F90-08B5EF81A3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b-NO"/>
          </a:p>
        </p:txBody>
      </p:sp>
      <p:pic>
        <p:nvPicPr>
          <p:cNvPr id="5" name="Bilde 4">
            <a:extLst>
              <a:ext uri="{FF2B5EF4-FFF2-40B4-BE49-F238E27FC236}">
                <a16:creationId xmlns:a16="http://schemas.microsoft.com/office/drawing/2014/main" id="{6E04D266-674E-81FC-D1C7-F338103D9924}"/>
              </a:ext>
            </a:extLst>
          </p:cNvPr>
          <p:cNvPicPr>
            <a:picLocks noChangeAspect="1"/>
          </p:cNvPicPr>
          <p:nvPr/>
        </p:nvPicPr>
        <p:blipFill>
          <a:blip r:embed="rId2"/>
          <a:stretch>
            <a:fillRect/>
          </a:stretch>
        </p:blipFill>
        <p:spPr>
          <a:xfrm>
            <a:off x="1" y="4328158"/>
            <a:ext cx="7611178" cy="3980817"/>
          </a:xfrm>
          <a:prstGeom prst="rect">
            <a:avLst/>
          </a:prstGeom>
        </p:spPr>
      </p:pic>
      <p:pic>
        <p:nvPicPr>
          <p:cNvPr id="8" name="Bilde 7">
            <a:extLst>
              <a:ext uri="{FF2B5EF4-FFF2-40B4-BE49-F238E27FC236}">
                <a16:creationId xmlns:a16="http://schemas.microsoft.com/office/drawing/2014/main" id="{8F739F9F-1896-A0EF-1E23-A9F20BCF534D}"/>
              </a:ext>
            </a:extLst>
          </p:cNvPr>
          <p:cNvPicPr>
            <a:picLocks noChangeAspect="1"/>
          </p:cNvPicPr>
          <p:nvPr/>
        </p:nvPicPr>
        <p:blipFill>
          <a:blip r:embed="rId3"/>
          <a:stretch>
            <a:fillRect/>
          </a:stretch>
        </p:blipFill>
        <p:spPr>
          <a:xfrm>
            <a:off x="6767286" y="0"/>
            <a:ext cx="5424714" cy="6858000"/>
          </a:xfrm>
          <a:prstGeom prst="rect">
            <a:avLst/>
          </a:prstGeom>
        </p:spPr>
      </p:pic>
    </p:spTree>
    <p:extLst>
      <p:ext uri="{BB962C8B-B14F-4D97-AF65-F5344CB8AC3E}">
        <p14:creationId xmlns:p14="http://schemas.microsoft.com/office/powerpoint/2010/main" val="84977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C9C35A8-A2D0-9959-2CFD-1F000B35F1CD}"/>
              </a:ext>
            </a:extLst>
          </p:cNvPr>
          <p:cNvSpPr>
            <a:spLocks noGrp="1"/>
          </p:cNvSpPr>
          <p:nvPr>
            <p:ph type="title"/>
          </p:nvPr>
        </p:nvSpPr>
        <p:spPr/>
        <p:txBody>
          <a:bodyPr/>
          <a:lstStyle/>
          <a:p>
            <a:r>
              <a:rPr lang="nb-NO" dirty="0"/>
              <a:t>Histogram</a:t>
            </a:r>
          </a:p>
        </p:txBody>
      </p:sp>
      <p:sp>
        <p:nvSpPr>
          <p:cNvPr id="3" name="Plassholder for innhold 2">
            <a:extLst>
              <a:ext uri="{FF2B5EF4-FFF2-40B4-BE49-F238E27FC236}">
                <a16:creationId xmlns:a16="http://schemas.microsoft.com/office/drawing/2014/main" id="{CBB1566B-BF2A-71D3-ED21-1005F45052BC}"/>
              </a:ext>
            </a:extLst>
          </p:cNvPr>
          <p:cNvSpPr>
            <a:spLocks noGrp="1"/>
          </p:cNvSpPr>
          <p:nvPr>
            <p:ph idx="1"/>
          </p:nvPr>
        </p:nvSpPr>
        <p:spPr>
          <a:xfrm>
            <a:off x="838200" y="1825625"/>
            <a:ext cx="4995804" cy="4351338"/>
          </a:xfrm>
        </p:spPr>
        <p:txBody>
          <a:bodyPr>
            <a:normAutofit fontScale="92500" lnSpcReduction="10000"/>
          </a:bodyPr>
          <a:lstStyle/>
          <a:p>
            <a:r>
              <a:rPr lang="nb-NO" dirty="0"/>
              <a:t>Et histogram viser frekvensfordelingen for kvantitative data over et kontinuerlig intervall. </a:t>
            </a:r>
          </a:p>
          <a:p>
            <a:r>
              <a:rPr lang="nb-NO" dirty="0"/>
              <a:t>Histogrammet består av rektangler der bredden indikerer dataintervall og høyden representerer frekvensen.</a:t>
            </a:r>
          </a:p>
          <a:p>
            <a:r>
              <a:rPr lang="nb-NO" dirty="0"/>
              <a:t>Brukes for</a:t>
            </a:r>
          </a:p>
          <a:p>
            <a:pPr lvl="1"/>
            <a:r>
              <a:rPr lang="nb-NO" dirty="0"/>
              <a:t>Forholdstall</a:t>
            </a:r>
          </a:p>
          <a:p>
            <a:r>
              <a:rPr lang="nb-NO" dirty="0"/>
              <a:t>Hvordan er vekten i NHANES</a:t>
            </a:r>
          </a:p>
          <a:p>
            <a:endParaRPr lang="nb-NO" dirty="0"/>
          </a:p>
        </p:txBody>
      </p:sp>
      <p:pic>
        <p:nvPicPr>
          <p:cNvPr id="5" name="Picture 4">
            <a:extLst>
              <a:ext uri="{FF2B5EF4-FFF2-40B4-BE49-F238E27FC236}">
                <a16:creationId xmlns:a16="http://schemas.microsoft.com/office/drawing/2014/main" id="{40DF3306-86AF-010B-9EE0-80537C198F6A}"/>
              </a:ext>
            </a:extLst>
          </p:cNvPr>
          <p:cNvPicPr>
            <a:picLocks noChangeAspect="1"/>
          </p:cNvPicPr>
          <p:nvPr/>
        </p:nvPicPr>
        <p:blipFill>
          <a:blip r:embed="rId2"/>
          <a:stretch>
            <a:fillRect/>
          </a:stretch>
        </p:blipFill>
        <p:spPr>
          <a:xfrm>
            <a:off x="6680224" y="114552"/>
            <a:ext cx="5511776" cy="3638842"/>
          </a:xfrm>
          <a:prstGeom prst="rect">
            <a:avLst/>
          </a:prstGeom>
        </p:spPr>
      </p:pic>
      <p:pic>
        <p:nvPicPr>
          <p:cNvPr id="9" name="Picture 8">
            <a:extLst>
              <a:ext uri="{FF2B5EF4-FFF2-40B4-BE49-F238E27FC236}">
                <a16:creationId xmlns:a16="http://schemas.microsoft.com/office/drawing/2014/main" id="{3BCA2D71-39D7-7CE7-9E6F-32F3985DA83E}"/>
              </a:ext>
            </a:extLst>
          </p:cNvPr>
          <p:cNvPicPr>
            <a:picLocks noChangeAspect="1"/>
          </p:cNvPicPr>
          <p:nvPr/>
        </p:nvPicPr>
        <p:blipFill>
          <a:blip r:embed="rId3"/>
          <a:stretch>
            <a:fillRect/>
          </a:stretch>
        </p:blipFill>
        <p:spPr>
          <a:xfrm>
            <a:off x="6680224" y="3943122"/>
            <a:ext cx="5511776" cy="2895647"/>
          </a:xfrm>
          <a:prstGeom prst="rect">
            <a:avLst/>
          </a:prstGeom>
        </p:spPr>
      </p:pic>
    </p:spTree>
    <p:extLst>
      <p:ext uri="{BB962C8B-B14F-4D97-AF65-F5344CB8AC3E}">
        <p14:creationId xmlns:p14="http://schemas.microsoft.com/office/powerpoint/2010/main" val="102869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554A-74A0-CE6C-AE7C-EF0ED8E2E203}"/>
              </a:ext>
            </a:extLst>
          </p:cNvPr>
          <p:cNvSpPr>
            <a:spLocks noGrp="1"/>
          </p:cNvSpPr>
          <p:nvPr>
            <p:ph type="title"/>
          </p:nvPr>
        </p:nvSpPr>
        <p:spPr/>
        <p:txBody>
          <a:bodyPr/>
          <a:lstStyle/>
          <a:p>
            <a:r>
              <a:rPr lang="nb-NO" dirty="0"/>
              <a:t>Tetthetsplott</a:t>
            </a:r>
          </a:p>
        </p:txBody>
      </p:sp>
      <p:sp>
        <p:nvSpPr>
          <p:cNvPr id="3" name="Content Placeholder 2">
            <a:extLst>
              <a:ext uri="{FF2B5EF4-FFF2-40B4-BE49-F238E27FC236}">
                <a16:creationId xmlns:a16="http://schemas.microsoft.com/office/drawing/2014/main" id="{A76FBD4C-DC25-2CA1-132D-93189757C41B}"/>
              </a:ext>
            </a:extLst>
          </p:cNvPr>
          <p:cNvSpPr>
            <a:spLocks noGrp="1"/>
          </p:cNvSpPr>
          <p:nvPr>
            <p:ph idx="1"/>
          </p:nvPr>
        </p:nvSpPr>
        <p:spPr>
          <a:xfrm>
            <a:off x="838201" y="1825625"/>
            <a:ext cx="6259286" cy="2084524"/>
          </a:xfrm>
        </p:spPr>
        <p:txBody>
          <a:bodyPr>
            <a:normAutofit fontScale="77500" lnSpcReduction="20000"/>
          </a:bodyPr>
          <a:lstStyle/>
          <a:p>
            <a:r>
              <a:rPr lang="nb-NO" dirty="0"/>
              <a:t>Et tetthetsplott er en grafisk fremstilling som viser fordelingen av en kontinuerlig variabel. </a:t>
            </a:r>
          </a:p>
          <a:p>
            <a:r>
              <a:rPr lang="nb-NO" dirty="0"/>
              <a:t>Det er en </a:t>
            </a:r>
            <a:r>
              <a:rPr lang="nb-NO" dirty="0" err="1"/>
              <a:t>smoothed</a:t>
            </a:r>
            <a:r>
              <a:rPr lang="nb-NO" dirty="0"/>
              <a:t> versjon av et histogram som estimerer sannsynlighetstetthetsfunksjonen til dataene.</a:t>
            </a:r>
          </a:p>
          <a:p>
            <a:r>
              <a:rPr lang="nb-NO" dirty="0"/>
              <a:t>Spesielt bra hvis vi har flere kategorier vi ønsker å </a:t>
            </a:r>
            <a:r>
              <a:rPr lang="nb-NO" dirty="0" err="1"/>
              <a:t>samenlikne</a:t>
            </a:r>
            <a:endParaRPr lang="nb-NO" dirty="0"/>
          </a:p>
          <a:p>
            <a:endParaRPr lang="nb-NO" dirty="0"/>
          </a:p>
        </p:txBody>
      </p:sp>
      <p:pic>
        <p:nvPicPr>
          <p:cNvPr id="5" name="Picture 4">
            <a:extLst>
              <a:ext uri="{FF2B5EF4-FFF2-40B4-BE49-F238E27FC236}">
                <a16:creationId xmlns:a16="http://schemas.microsoft.com/office/drawing/2014/main" id="{C4EBB517-E6EF-AE5E-F9CB-6FFF0602B34D}"/>
              </a:ext>
            </a:extLst>
          </p:cNvPr>
          <p:cNvPicPr>
            <a:picLocks noChangeAspect="1"/>
          </p:cNvPicPr>
          <p:nvPr/>
        </p:nvPicPr>
        <p:blipFill>
          <a:blip r:embed="rId2"/>
          <a:stretch>
            <a:fillRect/>
          </a:stretch>
        </p:blipFill>
        <p:spPr>
          <a:xfrm>
            <a:off x="1" y="3918165"/>
            <a:ext cx="4362994" cy="2956503"/>
          </a:xfrm>
          <a:prstGeom prst="rect">
            <a:avLst/>
          </a:prstGeom>
        </p:spPr>
      </p:pic>
      <p:pic>
        <p:nvPicPr>
          <p:cNvPr id="7" name="Picture 6">
            <a:extLst>
              <a:ext uri="{FF2B5EF4-FFF2-40B4-BE49-F238E27FC236}">
                <a16:creationId xmlns:a16="http://schemas.microsoft.com/office/drawing/2014/main" id="{BCE642FA-0E98-9C56-0238-3E9F56899B59}"/>
              </a:ext>
            </a:extLst>
          </p:cNvPr>
          <p:cNvPicPr>
            <a:picLocks noChangeAspect="1"/>
          </p:cNvPicPr>
          <p:nvPr/>
        </p:nvPicPr>
        <p:blipFill>
          <a:blip r:embed="rId3"/>
          <a:stretch>
            <a:fillRect/>
          </a:stretch>
        </p:blipFill>
        <p:spPr>
          <a:xfrm>
            <a:off x="6883948" y="1123406"/>
            <a:ext cx="5308052" cy="5605779"/>
          </a:xfrm>
          <a:prstGeom prst="rect">
            <a:avLst/>
          </a:prstGeom>
        </p:spPr>
      </p:pic>
    </p:spTree>
    <p:extLst>
      <p:ext uri="{BB962C8B-B14F-4D97-AF65-F5344CB8AC3E}">
        <p14:creationId xmlns:p14="http://schemas.microsoft.com/office/powerpoint/2010/main" val="334295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8744-9A1D-403B-1F44-86DB4A90C68B}"/>
              </a:ext>
            </a:extLst>
          </p:cNvPr>
          <p:cNvSpPr>
            <a:spLocks noGrp="1"/>
          </p:cNvSpPr>
          <p:nvPr>
            <p:ph type="title"/>
          </p:nvPr>
        </p:nvSpPr>
        <p:spPr/>
        <p:txBody>
          <a:bodyPr/>
          <a:lstStyle/>
          <a:p>
            <a:r>
              <a:rPr lang="nb-NO" sz="4400" dirty="0"/>
              <a:t>Visualisering av </a:t>
            </a:r>
            <a:r>
              <a:rPr lang="nb-NO" b="1" dirty="0"/>
              <a:t>to</a:t>
            </a:r>
            <a:r>
              <a:rPr lang="nb-NO" sz="4400" dirty="0"/>
              <a:t> variabel</a:t>
            </a:r>
            <a:endParaRPr lang="nb-NO" dirty="0"/>
          </a:p>
        </p:txBody>
      </p:sp>
      <p:sp>
        <p:nvSpPr>
          <p:cNvPr id="3" name="Content Placeholder 2">
            <a:extLst>
              <a:ext uri="{FF2B5EF4-FFF2-40B4-BE49-F238E27FC236}">
                <a16:creationId xmlns:a16="http://schemas.microsoft.com/office/drawing/2014/main" id="{25A1787E-08FB-42F8-9031-B90A5321FC4F}"/>
              </a:ext>
            </a:extLst>
          </p:cNvPr>
          <p:cNvSpPr>
            <a:spLocks noGrp="1"/>
          </p:cNvSpPr>
          <p:nvPr>
            <p:ph idx="1"/>
          </p:nvPr>
        </p:nvSpPr>
        <p:spPr>
          <a:xfrm>
            <a:off x="838200" y="4058193"/>
            <a:ext cx="10515600" cy="2118769"/>
          </a:xfrm>
        </p:spPr>
        <p:txBody>
          <a:bodyPr/>
          <a:lstStyle/>
          <a:p>
            <a:r>
              <a:rPr lang="nb-NO" dirty="0"/>
              <a:t>I statistikk er vi ofte interessert i om det sammenheng mellom to (eller flere) variabler. </a:t>
            </a:r>
          </a:p>
          <a:p>
            <a:endParaRPr lang="nb-NO" dirty="0"/>
          </a:p>
        </p:txBody>
      </p:sp>
      <p:graphicFrame>
        <p:nvGraphicFramePr>
          <p:cNvPr id="4" name="Table 3">
            <a:extLst>
              <a:ext uri="{FF2B5EF4-FFF2-40B4-BE49-F238E27FC236}">
                <a16:creationId xmlns:a16="http://schemas.microsoft.com/office/drawing/2014/main" id="{8E9292AE-C7D2-E241-5318-CB94E7180647}"/>
              </a:ext>
            </a:extLst>
          </p:cNvPr>
          <p:cNvGraphicFramePr>
            <a:graphicFrameLocks noGrp="1"/>
          </p:cNvGraphicFramePr>
          <p:nvPr>
            <p:extLst>
              <p:ext uri="{D42A27DB-BD31-4B8C-83A1-F6EECF244321}">
                <p14:modId xmlns:p14="http://schemas.microsoft.com/office/powerpoint/2010/main" val="1499963373"/>
              </p:ext>
            </p:extLst>
          </p:nvPr>
        </p:nvGraphicFramePr>
        <p:xfrm>
          <a:off x="1439818" y="1912741"/>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82143796"/>
                    </a:ext>
                  </a:extLst>
                </a:gridCol>
                <a:gridCol w="4064000">
                  <a:extLst>
                    <a:ext uri="{9D8B030D-6E8A-4147-A177-3AD203B41FA5}">
                      <a16:colId xmlns:a16="http://schemas.microsoft.com/office/drawing/2014/main" val="3330026474"/>
                    </a:ext>
                  </a:extLst>
                </a:gridCol>
              </a:tblGrid>
              <a:tr h="370840">
                <a:tc>
                  <a:txBody>
                    <a:bodyPr/>
                    <a:lstStyle/>
                    <a:p>
                      <a:r>
                        <a:rPr lang="nb-NO" noProof="0" dirty="0"/>
                        <a:t>Variabler</a:t>
                      </a:r>
                    </a:p>
                  </a:txBody>
                  <a:tcPr anchor="ctr"/>
                </a:tc>
                <a:tc>
                  <a:txBody>
                    <a:bodyPr/>
                    <a:lstStyle/>
                    <a:p>
                      <a:r>
                        <a:rPr lang="nb-NO" noProof="0" dirty="0"/>
                        <a:t>Figur</a:t>
                      </a:r>
                    </a:p>
                  </a:txBody>
                  <a:tcPr anchor="ctr"/>
                </a:tc>
                <a:extLst>
                  <a:ext uri="{0D108BD9-81ED-4DB2-BD59-A6C34878D82A}">
                    <a16:rowId xmlns:a16="http://schemas.microsoft.com/office/drawing/2014/main" val="1036195561"/>
                  </a:ext>
                </a:extLst>
              </a:tr>
              <a:tr h="370840">
                <a:tc>
                  <a:txBody>
                    <a:bodyPr/>
                    <a:lstStyle/>
                    <a:p>
                      <a:r>
                        <a:rPr lang="nb-NO" noProof="0" dirty="0"/>
                        <a:t>Kategorisk og kategorisk</a:t>
                      </a:r>
                    </a:p>
                  </a:txBody>
                  <a:tcPr anchor="ctr"/>
                </a:tc>
                <a:tc>
                  <a:txBody>
                    <a:bodyPr/>
                    <a:lstStyle/>
                    <a:p>
                      <a:r>
                        <a:rPr lang="nb-NO" noProof="0" dirty="0"/>
                        <a:t>Stolpediagram med forskjellige farger, krysstabell</a:t>
                      </a:r>
                    </a:p>
                  </a:txBody>
                  <a:tcPr anchor="ctr"/>
                </a:tc>
                <a:extLst>
                  <a:ext uri="{0D108BD9-81ED-4DB2-BD59-A6C34878D82A}">
                    <a16:rowId xmlns:a16="http://schemas.microsoft.com/office/drawing/2014/main" val="1987675695"/>
                  </a:ext>
                </a:extLst>
              </a:tr>
              <a:tr h="370840">
                <a:tc>
                  <a:txBody>
                    <a:bodyPr/>
                    <a:lstStyle/>
                    <a:p>
                      <a:r>
                        <a:rPr lang="nb-NO" noProof="0" dirty="0"/>
                        <a:t>Kategorisk og numerisk</a:t>
                      </a:r>
                    </a:p>
                  </a:txBody>
                  <a:tcPr anchor="ctr"/>
                </a:tc>
                <a:tc>
                  <a:txBody>
                    <a:bodyPr/>
                    <a:lstStyle/>
                    <a:p>
                      <a:r>
                        <a:rPr lang="nb-NO" noProof="0" dirty="0" err="1"/>
                        <a:t>Boxplot</a:t>
                      </a:r>
                      <a:r>
                        <a:rPr lang="nb-NO" noProof="0" dirty="0"/>
                        <a:t>, tetthetsplott deskriptiv statistikk tabell</a:t>
                      </a:r>
                    </a:p>
                  </a:txBody>
                  <a:tcPr anchor="ctr"/>
                </a:tc>
                <a:extLst>
                  <a:ext uri="{0D108BD9-81ED-4DB2-BD59-A6C34878D82A}">
                    <a16:rowId xmlns:a16="http://schemas.microsoft.com/office/drawing/2014/main" val="1023186520"/>
                  </a:ext>
                </a:extLst>
              </a:tr>
              <a:tr h="370840">
                <a:tc>
                  <a:txBody>
                    <a:bodyPr/>
                    <a:lstStyle/>
                    <a:p>
                      <a:r>
                        <a:rPr lang="nb-NO" noProof="0" dirty="0"/>
                        <a:t>Numerisk og numerisk</a:t>
                      </a:r>
                    </a:p>
                  </a:txBody>
                  <a:tcPr anchor="ctr"/>
                </a:tc>
                <a:tc>
                  <a:txBody>
                    <a:bodyPr/>
                    <a:lstStyle/>
                    <a:p>
                      <a:r>
                        <a:rPr lang="nb-NO" noProof="0" dirty="0" err="1"/>
                        <a:t>Scatter</a:t>
                      </a:r>
                      <a:r>
                        <a:rPr lang="nb-NO" noProof="0" dirty="0"/>
                        <a:t> plot</a:t>
                      </a:r>
                    </a:p>
                  </a:txBody>
                  <a:tcPr anchor="ctr"/>
                </a:tc>
                <a:extLst>
                  <a:ext uri="{0D108BD9-81ED-4DB2-BD59-A6C34878D82A}">
                    <a16:rowId xmlns:a16="http://schemas.microsoft.com/office/drawing/2014/main" val="1450030524"/>
                  </a:ext>
                </a:extLst>
              </a:tr>
            </a:tbl>
          </a:graphicData>
        </a:graphic>
      </p:graphicFrame>
    </p:spTree>
    <p:extLst>
      <p:ext uri="{BB962C8B-B14F-4D97-AF65-F5344CB8AC3E}">
        <p14:creationId xmlns:p14="http://schemas.microsoft.com/office/powerpoint/2010/main" val="838747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7F3A-7483-3A7C-B291-24B9B1BC5670}"/>
              </a:ext>
            </a:extLst>
          </p:cNvPr>
          <p:cNvSpPr>
            <a:spLocks noGrp="1"/>
          </p:cNvSpPr>
          <p:nvPr>
            <p:ph type="title"/>
          </p:nvPr>
        </p:nvSpPr>
        <p:spPr/>
        <p:txBody>
          <a:bodyPr/>
          <a:lstStyle/>
          <a:p>
            <a:r>
              <a:rPr lang="nb-NO" dirty="0"/>
              <a:t>Kategorisk og kategorisk</a:t>
            </a:r>
          </a:p>
        </p:txBody>
      </p:sp>
      <p:sp>
        <p:nvSpPr>
          <p:cNvPr id="3" name="Content Placeholder 2">
            <a:extLst>
              <a:ext uri="{FF2B5EF4-FFF2-40B4-BE49-F238E27FC236}">
                <a16:creationId xmlns:a16="http://schemas.microsoft.com/office/drawing/2014/main" id="{9B5E76B2-AD62-4835-1456-5491CC3786C1}"/>
              </a:ext>
            </a:extLst>
          </p:cNvPr>
          <p:cNvSpPr>
            <a:spLocks noGrp="1"/>
          </p:cNvSpPr>
          <p:nvPr>
            <p:ph idx="1"/>
          </p:nvPr>
        </p:nvSpPr>
        <p:spPr/>
        <p:txBody>
          <a:bodyPr/>
          <a:lstStyle/>
          <a:p>
            <a:r>
              <a:rPr lang="nb-NO" dirty="0"/>
              <a:t>Er det noe sammenheng mellom sivilstatus og heles score</a:t>
            </a:r>
          </a:p>
          <a:p>
            <a:pPr lvl="1"/>
            <a:r>
              <a:rPr lang="nb-NO" dirty="0"/>
              <a:t>Sivilstatus er nominal</a:t>
            </a:r>
          </a:p>
          <a:p>
            <a:pPr lvl="1"/>
            <a:r>
              <a:rPr lang="nb-NO" dirty="0"/>
              <a:t>Helse score er ordinal</a:t>
            </a:r>
          </a:p>
          <a:p>
            <a:r>
              <a:rPr lang="nb-NO" dirty="0"/>
              <a:t>Vi starter med å lage en tabell med forskjellene</a:t>
            </a:r>
          </a:p>
        </p:txBody>
      </p:sp>
    </p:spTree>
    <p:extLst>
      <p:ext uri="{BB962C8B-B14F-4D97-AF65-F5344CB8AC3E}">
        <p14:creationId xmlns:p14="http://schemas.microsoft.com/office/powerpoint/2010/main" val="428823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9926-2D81-8003-9639-161CECE0779C}"/>
              </a:ext>
            </a:extLst>
          </p:cNvPr>
          <p:cNvSpPr>
            <a:spLocks noGrp="1"/>
          </p:cNvSpPr>
          <p:nvPr>
            <p:ph type="title"/>
          </p:nvPr>
        </p:nvSpPr>
        <p:spPr/>
        <p:txBody>
          <a:bodyPr>
            <a:normAutofit/>
          </a:bodyPr>
          <a:lstStyle/>
          <a:p>
            <a:r>
              <a:rPr lang="nb-NO" sz="4000" dirty="0"/>
              <a:t>Visualisering av data med tabeller og figurer</a:t>
            </a:r>
          </a:p>
        </p:txBody>
      </p:sp>
      <p:sp>
        <p:nvSpPr>
          <p:cNvPr id="3" name="Content Placeholder 2">
            <a:extLst>
              <a:ext uri="{FF2B5EF4-FFF2-40B4-BE49-F238E27FC236}">
                <a16:creationId xmlns:a16="http://schemas.microsoft.com/office/drawing/2014/main" id="{544C9424-C2F7-EA92-80B1-5F05D4623FFA}"/>
              </a:ext>
            </a:extLst>
          </p:cNvPr>
          <p:cNvSpPr>
            <a:spLocks noGrp="1"/>
          </p:cNvSpPr>
          <p:nvPr>
            <p:ph idx="1"/>
          </p:nvPr>
        </p:nvSpPr>
        <p:spPr/>
        <p:txBody>
          <a:bodyPr/>
          <a:lstStyle/>
          <a:p>
            <a:r>
              <a:rPr lang="nb-NO" dirty="0"/>
              <a:t>Hvilken typer data påvirker hvilken tabeller og figurer vi bruker</a:t>
            </a:r>
          </a:p>
          <a:p>
            <a:r>
              <a:rPr lang="nb-NO" dirty="0"/>
              <a:t>For å kunne analysere data er det viktig å få oversikt</a:t>
            </a:r>
          </a:p>
          <a:p>
            <a:pPr lvl="1"/>
            <a:r>
              <a:rPr lang="nb-NO" dirty="0"/>
              <a:t>Statistiske mål som</a:t>
            </a:r>
          </a:p>
          <a:p>
            <a:pPr lvl="2"/>
            <a:r>
              <a:rPr lang="nb-NO" dirty="0"/>
              <a:t>Antall</a:t>
            </a:r>
          </a:p>
          <a:p>
            <a:pPr lvl="2"/>
            <a:r>
              <a:rPr lang="nb-NO" dirty="0"/>
              <a:t>Sentral mål: Gjennomsnitt, median, modus</a:t>
            </a:r>
          </a:p>
          <a:p>
            <a:pPr lvl="2"/>
            <a:r>
              <a:rPr lang="nb-NO" dirty="0"/>
              <a:t>Spredningsmål: Standardavvik, IQR</a:t>
            </a:r>
          </a:p>
          <a:p>
            <a:pPr lvl="1"/>
            <a:r>
              <a:rPr lang="nb-NO" dirty="0"/>
              <a:t>Visualisering</a:t>
            </a:r>
          </a:p>
          <a:p>
            <a:pPr lvl="2"/>
            <a:r>
              <a:rPr lang="nb-NO" dirty="0"/>
              <a:t>Plots</a:t>
            </a:r>
          </a:p>
          <a:p>
            <a:pPr lvl="2"/>
            <a:r>
              <a:rPr lang="nb-NO" dirty="0"/>
              <a:t>Tabeller</a:t>
            </a:r>
          </a:p>
          <a:p>
            <a:endParaRPr lang="nb-NO" dirty="0"/>
          </a:p>
        </p:txBody>
      </p:sp>
    </p:spTree>
    <p:extLst>
      <p:ext uri="{BB962C8B-B14F-4D97-AF65-F5344CB8AC3E}">
        <p14:creationId xmlns:p14="http://schemas.microsoft.com/office/powerpoint/2010/main" val="12928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C468E6D-7EFD-E391-498B-546C46EB2934}"/>
              </a:ext>
            </a:extLst>
          </p:cNvPr>
          <p:cNvSpPr>
            <a:spLocks noGrp="1"/>
          </p:cNvSpPr>
          <p:nvPr>
            <p:ph idx="1"/>
          </p:nvPr>
        </p:nvSpPr>
        <p:spPr>
          <a:xfrm>
            <a:off x="838200" y="2230473"/>
            <a:ext cx="10515600" cy="3946490"/>
          </a:xfrm>
        </p:spPr>
        <p:txBody>
          <a:bodyPr/>
          <a:lstStyle/>
          <a:p>
            <a:r>
              <a:rPr lang="nb-NO" dirty="0"/>
              <a:t>En krysstabell brukes for å vise foreholde mellom to (eller flere) kategoriske variabler. </a:t>
            </a:r>
          </a:p>
          <a:p>
            <a:r>
              <a:rPr lang="nb-NO" dirty="0"/>
              <a:t>Tabellen består av rader og koloner og taller opp antallet (frekvensen) i hver underliggende kategori. </a:t>
            </a:r>
          </a:p>
          <a:p>
            <a:r>
              <a:rPr lang="nb-NO" dirty="0"/>
              <a:t>Brukes til å identifisere mønster eller trenger i dataen. </a:t>
            </a:r>
          </a:p>
          <a:p>
            <a:r>
              <a:rPr lang="nb-NO" dirty="0"/>
              <a:t>I tabellen under kan vi se at det er 78 personer som er skilt OG har </a:t>
            </a:r>
            <a:r>
              <a:rPr lang="nb-NO" dirty="0" err="1"/>
              <a:t>Excellent</a:t>
            </a:r>
            <a:r>
              <a:rPr lang="nb-NO" dirty="0"/>
              <a:t> helse. </a:t>
            </a:r>
          </a:p>
          <a:p>
            <a:endParaRPr lang="nb-NO" dirty="0"/>
          </a:p>
        </p:txBody>
      </p:sp>
      <p:sp>
        <p:nvSpPr>
          <p:cNvPr id="2" name="Title 1">
            <a:extLst>
              <a:ext uri="{FF2B5EF4-FFF2-40B4-BE49-F238E27FC236}">
                <a16:creationId xmlns:a16="http://schemas.microsoft.com/office/drawing/2014/main" id="{D4A20E7A-F79F-5314-F646-91A8C6CDBB3B}"/>
              </a:ext>
            </a:extLst>
          </p:cNvPr>
          <p:cNvSpPr>
            <a:spLocks noGrp="1"/>
          </p:cNvSpPr>
          <p:nvPr>
            <p:ph type="title"/>
          </p:nvPr>
        </p:nvSpPr>
        <p:spPr/>
        <p:txBody>
          <a:bodyPr/>
          <a:lstStyle/>
          <a:p>
            <a:r>
              <a:rPr lang="nb-NO" dirty="0"/>
              <a:t>Krysstabell</a:t>
            </a:r>
          </a:p>
        </p:txBody>
      </p:sp>
      <p:pic>
        <p:nvPicPr>
          <p:cNvPr id="5" name="Picture 4">
            <a:extLst>
              <a:ext uri="{FF2B5EF4-FFF2-40B4-BE49-F238E27FC236}">
                <a16:creationId xmlns:a16="http://schemas.microsoft.com/office/drawing/2014/main" id="{6F7E49D5-D345-EF87-750B-BCABDF102DB3}"/>
              </a:ext>
            </a:extLst>
          </p:cNvPr>
          <p:cNvPicPr>
            <a:picLocks noChangeAspect="1"/>
          </p:cNvPicPr>
          <p:nvPr/>
        </p:nvPicPr>
        <p:blipFill>
          <a:blip r:embed="rId2"/>
          <a:stretch>
            <a:fillRect/>
          </a:stretch>
        </p:blipFill>
        <p:spPr>
          <a:xfrm>
            <a:off x="5398846" y="106102"/>
            <a:ext cx="6706536" cy="2124371"/>
          </a:xfrm>
          <a:prstGeom prst="rect">
            <a:avLst/>
          </a:prstGeom>
        </p:spPr>
      </p:pic>
      <p:pic>
        <p:nvPicPr>
          <p:cNvPr id="10" name="Picture 9">
            <a:extLst>
              <a:ext uri="{FF2B5EF4-FFF2-40B4-BE49-F238E27FC236}">
                <a16:creationId xmlns:a16="http://schemas.microsoft.com/office/drawing/2014/main" id="{9348EDCD-B1B1-9DE2-413E-A48630C5E61C}"/>
              </a:ext>
            </a:extLst>
          </p:cNvPr>
          <p:cNvPicPr>
            <a:picLocks noChangeAspect="1"/>
          </p:cNvPicPr>
          <p:nvPr/>
        </p:nvPicPr>
        <p:blipFill>
          <a:blip r:embed="rId3"/>
          <a:stretch>
            <a:fillRect/>
          </a:stretch>
        </p:blipFill>
        <p:spPr>
          <a:xfrm>
            <a:off x="4689891" y="5399315"/>
            <a:ext cx="7415492" cy="1406386"/>
          </a:xfrm>
          <a:prstGeom prst="rect">
            <a:avLst/>
          </a:prstGeom>
        </p:spPr>
      </p:pic>
    </p:spTree>
    <p:extLst>
      <p:ext uri="{BB962C8B-B14F-4D97-AF65-F5344CB8AC3E}">
        <p14:creationId xmlns:p14="http://schemas.microsoft.com/office/powerpoint/2010/main" val="1005277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F729-7811-A930-A918-E86543DDDD14}"/>
              </a:ext>
            </a:extLst>
          </p:cNvPr>
          <p:cNvSpPr>
            <a:spLocks noGrp="1"/>
          </p:cNvSpPr>
          <p:nvPr>
            <p:ph type="title"/>
          </p:nvPr>
        </p:nvSpPr>
        <p:spPr/>
        <p:txBody>
          <a:bodyPr/>
          <a:lstStyle/>
          <a:p>
            <a:r>
              <a:rPr lang="nb-NO" dirty="0"/>
              <a:t>Mariner og relativ frekvens data </a:t>
            </a:r>
          </a:p>
        </p:txBody>
      </p:sp>
      <p:sp>
        <p:nvSpPr>
          <p:cNvPr id="3" name="Content Placeholder 2">
            <a:extLst>
              <a:ext uri="{FF2B5EF4-FFF2-40B4-BE49-F238E27FC236}">
                <a16:creationId xmlns:a16="http://schemas.microsoft.com/office/drawing/2014/main" id="{75C8DFB5-988B-25EC-32BC-E20AAF687798}"/>
              </a:ext>
            </a:extLst>
          </p:cNvPr>
          <p:cNvSpPr>
            <a:spLocks noGrp="1"/>
          </p:cNvSpPr>
          <p:nvPr>
            <p:ph idx="1"/>
          </p:nvPr>
        </p:nvSpPr>
        <p:spPr/>
        <p:txBody>
          <a:bodyPr/>
          <a:lstStyle/>
          <a:p>
            <a:r>
              <a:rPr lang="nb-NO" dirty="0"/>
              <a:t>Vi kan gjøre informasjonen til relativ frekvens slik at det er enklere å tolke forskjellen mellom gruppene. </a:t>
            </a:r>
          </a:p>
          <a:p>
            <a:r>
              <a:rPr lang="nb-NO" dirty="0"/>
              <a:t>Nå kan vi se at der 12% av de som er skilt som har </a:t>
            </a:r>
            <a:r>
              <a:rPr lang="nb-NO" dirty="0" err="1"/>
              <a:t>Excellent</a:t>
            </a:r>
            <a:r>
              <a:rPr lang="nb-NO" dirty="0"/>
              <a:t> helse karakter, sammen antall som for de som er gift.</a:t>
            </a:r>
          </a:p>
        </p:txBody>
      </p:sp>
      <p:pic>
        <p:nvPicPr>
          <p:cNvPr id="5" name="Picture 4">
            <a:extLst>
              <a:ext uri="{FF2B5EF4-FFF2-40B4-BE49-F238E27FC236}">
                <a16:creationId xmlns:a16="http://schemas.microsoft.com/office/drawing/2014/main" id="{6CFB56DD-0D30-5A07-7234-40285EC18168}"/>
              </a:ext>
            </a:extLst>
          </p:cNvPr>
          <p:cNvPicPr>
            <a:picLocks noChangeAspect="1"/>
          </p:cNvPicPr>
          <p:nvPr/>
        </p:nvPicPr>
        <p:blipFill>
          <a:blip r:embed="rId2"/>
          <a:stretch>
            <a:fillRect/>
          </a:stretch>
        </p:blipFill>
        <p:spPr>
          <a:xfrm>
            <a:off x="1315520" y="4557353"/>
            <a:ext cx="2781688" cy="676369"/>
          </a:xfrm>
          <a:prstGeom prst="rect">
            <a:avLst/>
          </a:prstGeom>
        </p:spPr>
      </p:pic>
      <p:pic>
        <p:nvPicPr>
          <p:cNvPr id="7" name="Picture 6">
            <a:extLst>
              <a:ext uri="{FF2B5EF4-FFF2-40B4-BE49-F238E27FC236}">
                <a16:creationId xmlns:a16="http://schemas.microsoft.com/office/drawing/2014/main" id="{44165EA1-F51C-EFE9-9701-42F848CE23FB}"/>
              </a:ext>
            </a:extLst>
          </p:cNvPr>
          <p:cNvPicPr>
            <a:picLocks noChangeAspect="1"/>
          </p:cNvPicPr>
          <p:nvPr/>
        </p:nvPicPr>
        <p:blipFill>
          <a:blip r:embed="rId3"/>
          <a:stretch>
            <a:fillRect/>
          </a:stretch>
        </p:blipFill>
        <p:spPr>
          <a:xfrm>
            <a:off x="4574528" y="4557353"/>
            <a:ext cx="7078063" cy="1305107"/>
          </a:xfrm>
          <a:prstGeom prst="rect">
            <a:avLst/>
          </a:prstGeom>
        </p:spPr>
      </p:pic>
    </p:spTree>
    <p:extLst>
      <p:ext uri="{BB962C8B-B14F-4D97-AF65-F5344CB8AC3E}">
        <p14:creationId xmlns:p14="http://schemas.microsoft.com/office/powerpoint/2010/main" val="428168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2F84-B358-FF9C-CFEA-0AC9495B7089}"/>
              </a:ext>
            </a:extLst>
          </p:cNvPr>
          <p:cNvSpPr>
            <a:spLocks noGrp="1"/>
          </p:cNvSpPr>
          <p:nvPr>
            <p:ph type="title"/>
          </p:nvPr>
        </p:nvSpPr>
        <p:spPr/>
        <p:txBody>
          <a:bodyPr/>
          <a:lstStyle/>
          <a:p>
            <a:r>
              <a:rPr lang="nb-NO" noProof="0" dirty="0"/>
              <a:t>Stolpediagram med forskjellige farger</a:t>
            </a:r>
            <a:endParaRPr lang="nb-NO" dirty="0"/>
          </a:p>
        </p:txBody>
      </p:sp>
      <p:sp>
        <p:nvSpPr>
          <p:cNvPr id="3" name="Content Placeholder 2">
            <a:extLst>
              <a:ext uri="{FF2B5EF4-FFF2-40B4-BE49-F238E27FC236}">
                <a16:creationId xmlns:a16="http://schemas.microsoft.com/office/drawing/2014/main" id="{BDC4B9CE-66DD-435C-6AD2-DC7440882044}"/>
              </a:ext>
            </a:extLst>
          </p:cNvPr>
          <p:cNvSpPr>
            <a:spLocks noGrp="1"/>
          </p:cNvSpPr>
          <p:nvPr>
            <p:ph idx="1"/>
          </p:nvPr>
        </p:nvSpPr>
        <p:spPr>
          <a:xfrm>
            <a:off x="838199" y="1825625"/>
            <a:ext cx="6445469" cy="2175669"/>
          </a:xfrm>
        </p:spPr>
        <p:txBody>
          <a:bodyPr>
            <a:normAutofit fontScale="92500" lnSpcReduction="20000"/>
          </a:bodyPr>
          <a:lstStyle/>
          <a:p>
            <a:r>
              <a:rPr lang="nb-NO" dirty="0"/>
              <a:t>Vi kan legge inn farger for å dele opp i forskjellige kategorier.</a:t>
            </a:r>
          </a:p>
          <a:p>
            <a:r>
              <a:rPr lang="nb-NO" dirty="0"/>
              <a:t>So krysstabell kan vi også gjøre dette på forskjellige måter. </a:t>
            </a:r>
          </a:p>
          <a:p>
            <a:r>
              <a:rPr lang="nb-NO" dirty="0"/>
              <a:t>Vi ser lett hvilken gruppe det er mest i…</a:t>
            </a:r>
          </a:p>
          <a:p>
            <a:r>
              <a:rPr lang="nb-NO" dirty="0"/>
              <a:t>Vanskelig å </a:t>
            </a:r>
            <a:r>
              <a:rPr lang="nb-NO" dirty="0" err="1"/>
              <a:t>sammenliktne</a:t>
            </a:r>
            <a:r>
              <a:rPr lang="nb-NO" dirty="0"/>
              <a:t> gruppene</a:t>
            </a:r>
          </a:p>
          <a:p>
            <a:endParaRPr lang="nb-NO" dirty="0"/>
          </a:p>
        </p:txBody>
      </p:sp>
      <p:pic>
        <p:nvPicPr>
          <p:cNvPr id="5" name="Picture 4">
            <a:extLst>
              <a:ext uri="{FF2B5EF4-FFF2-40B4-BE49-F238E27FC236}">
                <a16:creationId xmlns:a16="http://schemas.microsoft.com/office/drawing/2014/main" id="{DFFEE7B4-CC90-B3E6-CFAE-35A3936BCF9F}"/>
              </a:ext>
            </a:extLst>
          </p:cNvPr>
          <p:cNvPicPr>
            <a:picLocks noChangeAspect="1"/>
          </p:cNvPicPr>
          <p:nvPr/>
        </p:nvPicPr>
        <p:blipFill>
          <a:blip r:embed="rId2"/>
          <a:stretch>
            <a:fillRect/>
          </a:stretch>
        </p:blipFill>
        <p:spPr>
          <a:xfrm>
            <a:off x="7603709" y="1825625"/>
            <a:ext cx="4588291" cy="4845647"/>
          </a:xfrm>
          <a:prstGeom prst="rect">
            <a:avLst/>
          </a:prstGeom>
        </p:spPr>
      </p:pic>
      <p:pic>
        <p:nvPicPr>
          <p:cNvPr id="7" name="Picture 6">
            <a:extLst>
              <a:ext uri="{FF2B5EF4-FFF2-40B4-BE49-F238E27FC236}">
                <a16:creationId xmlns:a16="http://schemas.microsoft.com/office/drawing/2014/main" id="{5D67B8D9-4C7F-E671-B8FE-4BA7B99103E3}"/>
              </a:ext>
            </a:extLst>
          </p:cNvPr>
          <p:cNvPicPr>
            <a:picLocks noChangeAspect="1"/>
          </p:cNvPicPr>
          <p:nvPr/>
        </p:nvPicPr>
        <p:blipFill>
          <a:blip r:embed="rId3"/>
          <a:stretch>
            <a:fillRect/>
          </a:stretch>
        </p:blipFill>
        <p:spPr>
          <a:xfrm>
            <a:off x="327985" y="4001294"/>
            <a:ext cx="6955683" cy="2612581"/>
          </a:xfrm>
          <a:prstGeom prst="rect">
            <a:avLst/>
          </a:prstGeom>
        </p:spPr>
      </p:pic>
    </p:spTree>
    <p:extLst>
      <p:ext uri="{BB962C8B-B14F-4D97-AF65-F5344CB8AC3E}">
        <p14:creationId xmlns:p14="http://schemas.microsoft.com/office/powerpoint/2010/main" val="315958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00A2-7921-C8AE-F80B-7E47D08C3167}"/>
              </a:ext>
            </a:extLst>
          </p:cNvPr>
          <p:cNvSpPr>
            <a:spLocks noGrp="1"/>
          </p:cNvSpPr>
          <p:nvPr>
            <p:ph type="title"/>
          </p:nvPr>
        </p:nvSpPr>
        <p:spPr/>
        <p:txBody>
          <a:bodyPr/>
          <a:lstStyle/>
          <a:p>
            <a:r>
              <a:rPr lang="nb-NO" dirty="0"/>
              <a:t>Stople diagram side ved side</a:t>
            </a:r>
          </a:p>
        </p:txBody>
      </p:sp>
      <p:sp>
        <p:nvSpPr>
          <p:cNvPr id="3" name="Content Placeholder 2">
            <a:extLst>
              <a:ext uri="{FF2B5EF4-FFF2-40B4-BE49-F238E27FC236}">
                <a16:creationId xmlns:a16="http://schemas.microsoft.com/office/drawing/2014/main" id="{CA2C986D-7979-0669-63D5-1FBF44940DF5}"/>
              </a:ext>
            </a:extLst>
          </p:cNvPr>
          <p:cNvSpPr>
            <a:spLocks noGrp="1"/>
          </p:cNvSpPr>
          <p:nvPr>
            <p:ph idx="1"/>
          </p:nvPr>
        </p:nvSpPr>
        <p:spPr>
          <a:xfrm>
            <a:off x="838200" y="1825625"/>
            <a:ext cx="6249622" cy="4351338"/>
          </a:xfrm>
        </p:spPr>
        <p:txBody>
          <a:bodyPr/>
          <a:lstStyle/>
          <a:p>
            <a:r>
              <a:rPr lang="nb-NO" dirty="0"/>
              <a:t>Nå får vi litt mer fokus på fordelingen</a:t>
            </a:r>
          </a:p>
          <a:p>
            <a:r>
              <a:rPr lang="nb-NO" dirty="0"/>
              <a:t>Men er det relativt flere personer som har </a:t>
            </a:r>
            <a:r>
              <a:rPr lang="nb-NO" dirty="0" err="1"/>
              <a:t>Vgood</a:t>
            </a:r>
            <a:r>
              <a:rPr lang="nb-NO" dirty="0"/>
              <a:t> helse karakter av de som aldri var gift mot de som er enke/</a:t>
            </a:r>
            <a:r>
              <a:rPr lang="nb-NO" dirty="0" err="1"/>
              <a:t>enkeman</a:t>
            </a:r>
            <a:r>
              <a:rPr lang="nb-NO" dirty="0"/>
              <a:t>? </a:t>
            </a:r>
          </a:p>
        </p:txBody>
      </p:sp>
      <p:pic>
        <p:nvPicPr>
          <p:cNvPr id="7" name="Picture 6">
            <a:extLst>
              <a:ext uri="{FF2B5EF4-FFF2-40B4-BE49-F238E27FC236}">
                <a16:creationId xmlns:a16="http://schemas.microsoft.com/office/drawing/2014/main" id="{204AE9CD-A0EE-6DCD-C545-95260F156B0D}"/>
              </a:ext>
            </a:extLst>
          </p:cNvPr>
          <p:cNvPicPr>
            <a:picLocks noChangeAspect="1"/>
          </p:cNvPicPr>
          <p:nvPr/>
        </p:nvPicPr>
        <p:blipFill>
          <a:blip r:embed="rId2"/>
          <a:stretch>
            <a:fillRect/>
          </a:stretch>
        </p:blipFill>
        <p:spPr>
          <a:xfrm>
            <a:off x="7087822" y="1367246"/>
            <a:ext cx="5104177" cy="5390469"/>
          </a:xfrm>
          <a:prstGeom prst="rect">
            <a:avLst/>
          </a:prstGeom>
        </p:spPr>
      </p:pic>
      <p:pic>
        <p:nvPicPr>
          <p:cNvPr id="11" name="Picture 10">
            <a:extLst>
              <a:ext uri="{FF2B5EF4-FFF2-40B4-BE49-F238E27FC236}">
                <a16:creationId xmlns:a16="http://schemas.microsoft.com/office/drawing/2014/main" id="{31CF79AE-085C-9A8F-EF4F-EA72B43750D2}"/>
              </a:ext>
            </a:extLst>
          </p:cNvPr>
          <p:cNvPicPr>
            <a:picLocks noChangeAspect="1"/>
          </p:cNvPicPr>
          <p:nvPr/>
        </p:nvPicPr>
        <p:blipFill>
          <a:blip r:embed="rId3"/>
          <a:stretch>
            <a:fillRect/>
          </a:stretch>
        </p:blipFill>
        <p:spPr>
          <a:xfrm>
            <a:off x="0" y="4354083"/>
            <a:ext cx="6926955" cy="2503917"/>
          </a:xfrm>
          <a:prstGeom prst="rect">
            <a:avLst/>
          </a:prstGeom>
        </p:spPr>
      </p:pic>
    </p:spTree>
    <p:extLst>
      <p:ext uri="{BB962C8B-B14F-4D97-AF65-F5344CB8AC3E}">
        <p14:creationId xmlns:p14="http://schemas.microsoft.com/office/powerpoint/2010/main" val="2502429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00A2-7921-C8AE-F80B-7E47D08C3167}"/>
              </a:ext>
            </a:extLst>
          </p:cNvPr>
          <p:cNvSpPr>
            <a:spLocks noGrp="1"/>
          </p:cNvSpPr>
          <p:nvPr>
            <p:ph type="title"/>
          </p:nvPr>
        </p:nvSpPr>
        <p:spPr/>
        <p:txBody>
          <a:bodyPr/>
          <a:lstStyle/>
          <a:p>
            <a:r>
              <a:rPr lang="nb-NO" dirty="0"/>
              <a:t>Stople diagram frekvens</a:t>
            </a:r>
          </a:p>
        </p:txBody>
      </p:sp>
      <p:sp>
        <p:nvSpPr>
          <p:cNvPr id="3" name="Content Placeholder 2">
            <a:extLst>
              <a:ext uri="{FF2B5EF4-FFF2-40B4-BE49-F238E27FC236}">
                <a16:creationId xmlns:a16="http://schemas.microsoft.com/office/drawing/2014/main" id="{CA2C986D-7979-0669-63D5-1FBF44940DF5}"/>
              </a:ext>
            </a:extLst>
          </p:cNvPr>
          <p:cNvSpPr>
            <a:spLocks noGrp="1"/>
          </p:cNvSpPr>
          <p:nvPr>
            <p:ph idx="1"/>
          </p:nvPr>
        </p:nvSpPr>
        <p:spPr>
          <a:xfrm>
            <a:off x="838200" y="1825625"/>
            <a:ext cx="6249622" cy="4351338"/>
          </a:xfrm>
        </p:spPr>
        <p:txBody>
          <a:bodyPr/>
          <a:lstStyle/>
          <a:p>
            <a:r>
              <a:rPr lang="nb-NO" dirty="0"/>
              <a:t>Med </a:t>
            </a:r>
            <a:r>
              <a:rPr lang="nb-NO" dirty="0" err="1"/>
              <a:t>fill</a:t>
            </a:r>
            <a:r>
              <a:rPr lang="nb-NO" dirty="0"/>
              <a:t> er det letter å sammenlikne frekvens </a:t>
            </a:r>
          </a:p>
          <a:p>
            <a:endParaRPr lang="nb-NO" dirty="0"/>
          </a:p>
          <a:p>
            <a:r>
              <a:rPr lang="nb-NO" dirty="0"/>
              <a:t>Det finnes ikke en rett måte.</a:t>
            </a:r>
          </a:p>
        </p:txBody>
      </p:sp>
      <p:pic>
        <p:nvPicPr>
          <p:cNvPr id="5" name="Picture 4">
            <a:extLst>
              <a:ext uri="{FF2B5EF4-FFF2-40B4-BE49-F238E27FC236}">
                <a16:creationId xmlns:a16="http://schemas.microsoft.com/office/drawing/2014/main" id="{970D3A9F-C0D4-F493-D0B0-B4C8D950CC1F}"/>
              </a:ext>
            </a:extLst>
          </p:cNvPr>
          <p:cNvPicPr>
            <a:picLocks noChangeAspect="1"/>
          </p:cNvPicPr>
          <p:nvPr/>
        </p:nvPicPr>
        <p:blipFill>
          <a:blip r:embed="rId2"/>
          <a:stretch>
            <a:fillRect/>
          </a:stretch>
        </p:blipFill>
        <p:spPr>
          <a:xfrm>
            <a:off x="0" y="4171406"/>
            <a:ext cx="6855730" cy="2686594"/>
          </a:xfrm>
          <a:prstGeom prst="rect">
            <a:avLst/>
          </a:prstGeom>
        </p:spPr>
      </p:pic>
      <p:pic>
        <p:nvPicPr>
          <p:cNvPr id="10" name="Picture 9">
            <a:extLst>
              <a:ext uri="{FF2B5EF4-FFF2-40B4-BE49-F238E27FC236}">
                <a16:creationId xmlns:a16="http://schemas.microsoft.com/office/drawing/2014/main" id="{317D31D8-30B0-578B-90A3-637E546B20AD}"/>
              </a:ext>
            </a:extLst>
          </p:cNvPr>
          <p:cNvPicPr>
            <a:picLocks noChangeAspect="1"/>
          </p:cNvPicPr>
          <p:nvPr/>
        </p:nvPicPr>
        <p:blipFill>
          <a:blip r:embed="rId3"/>
          <a:stretch>
            <a:fillRect/>
          </a:stretch>
        </p:blipFill>
        <p:spPr>
          <a:xfrm>
            <a:off x="7275087" y="1690688"/>
            <a:ext cx="4892872" cy="5167312"/>
          </a:xfrm>
          <a:prstGeom prst="rect">
            <a:avLst/>
          </a:prstGeom>
        </p:spPr>
      </p:pic>
    </p:spTree>
    <p:extLst>
      <p:ext uri="{BB962C8B-B14F-4D97-AF65-F5344CB8AC3E}">
        <p14:creationId xmlns:p14="http://schemas.microsoft.com/office/powerpoint/2010/main" val="1995794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EC35-AC69-9010-A816-EA61DBC8F7C0}"/>
              </a:ext>
            </a:extLst>
          </p:cNvPr>
          <p:cNvSpPr>
            <a:spLocks noGrp="1"/>
          </p:cNvSpPr>
          <p:nvPr>
            <p:ph type="title"/>
          </p:nvPr>
        </p:nvSpPr>
        <p:spPr/>
        <p:txBody>
          <a:bodyPr/>
          <a:lstStyle/>
          <a:p>
            <a:r>
              <a:rPr lang="nb-NO" dirty="0"/>
              <a:t>S</a:t>
            </a:r>
            <a:r>
              <a:rPr lang="nb-NO" noProof="0" dirty="0" err="1"/>
              <a:t>tatistikk</a:t>
            </a:r>
            <a:r>
              <a:rPr lang="nb-NO" noProof="0" dirty="0"/>
              <a:t> tabell to variabler</a:t>
            </a:r>
            <a:endParaRPr lang="nb-NO" dirty="0"/>
          </a:p>
        </p:txBody>
      </p:sp>
      <p:sp>
        <p:nvSpPr>
          <p:cNvPr id="3" name="Content Placeholder 2">
            <a:extLst>
              <a:ext uri="{FF2B5EF4-FFF2-40B4-BE49-F238E27FC236}">
                <a16:creationId xmlns:a16="http://schemas.microsoft.com/office/drawing/2014/main" id="{38B43AD7-0B33-134F-E842-E02EA2BABE73}"/>
              </a:ext>
            </a:extLst>
          </p:cNvPr>
          <p:cNvSpPr>
            <a:spLocks noGrp="1"/>
          </p:cNvSpPr>
          <p:nvPr>
            <p:ph idx="1"/>
          </p:nvPr>
        </p:nvSpPr>
        <p:spPr>
          <a:xfrm>
            <a:off x="838200" y="1825625"/>
            <a:ext cx="7034349" cy="2241278"/>
          </a:xfrm>
        </p:spPr>
        <p:txBody>
          <a:bodyPr>
            <a:normAutofit fontScale="92500" lnSpcReduction="10000"/>
          </a:bodyPr>
          <a:lstStyle/>
          <a:p>
            <a:r>
              <a:rPr lang="nb-NO" dirty="0"/>
              <a:t>Er det noe sammenheng mellom helse score og BMI</a:t>
            </a:r>
          </a:p>
          <a:p>
            <a:pPr lvl="1"/>
            <a:r>
              <a:rPr lang="nb-NO" dirty="0"/>
              <a:t>Helse score er ordinal</a:t>
            </a:r>
          </a:p>
          <a:p>
            <a:pPr lvl="1"/>
            <a:r>
              <a:rPr lang="nb-NO" dirty="0"/>
              <a:t>BMI som er forholdstall</a:t>
            </a:r>
          </a:p>
          <a:p>
            <a:r>
              <a:rPr lang="nb-NO" dirty="0"/>
              <a:t>Vi starter med å lage en tabell med forskjellene</a:t>
            </a:r>
          </a:p>
          <a:p>
            <a:endParaRPr lang="nb-NO" dirty="0"/>
          </a:p>
        </p:txBody>
      </p:sp>
      <p:pic>
        <p:nvPicPr>
          <p:cNvPr id="13" name="Picture 12">
            <a:extLst>
              <a:ext uri="{FF2B5EF4-FFF2-40B4-BE49-F238E27FC236}">
                <a16:creationId xmlns:a16="http://schemas.microsoft.com/office/drawing/2014/main" id="{484E9BB6-B799-8CB9-13C0-A567C655428A}"/>
              </a:ext>
            </a:extLst>
          </p:cNvPr>
          <p:cNvPicPr>
            <a:picLocks noChangeAspect="1"/>
          </p:cNvPicPr>
          <p:nvPr/>
        </p:nvPicPr>
        <p:blipFill>
          <a:blip r:embed="rId2"/>
          <a:stretch>
            <a:fillRect/>
          </a:stretch>
        </p:blipFill>
        <p:spPr>
          <a:xfrm>
            <a:off x="7956331" y="496616"/>
            <a:ext cx="4145979" cy="6218967"/>
          </a:xfrm>
          <a:prstGeom prst="rect">
            <a:avLst/>
          </a:prstGeom>
        </p:spPr>
      </p:pic>
      <p:pic>
        <p:nvPicPr>
          <p:cNvPr id="15" name="Picture 14">
            <a:extLst>
              <a:ext uri="{FF2B5EF4-FFF2-40B4-BE49-F238E27FC236}">
                <a16:creationId xmlns:a16="http://schemas.microsoft.com/office/drawing/2014/main" id="{3087F72E-C01C-AE94-A2CD-30C6302B43A2}"/>
              </a:ext>
            </a:extLst>
          </p:cNvPr>
          <p:cNvPicPr>
            <a:picLocks noChangeAspect="1"/>
          </p:cNvPicPr>
          <p:nvPr/>
        </p:nvPicPr>
        <p:blipFill>
          <a:blip r:embed="rId3"/>
          <a:stretch>
            <a:fillRect/>
          </a:stretch>
        </p:blipFill>
        <p:spPr>
          <a:xfrm>
            <a:off x="407577" y="3997325"/>
            <a:ext cx="6608894" cy="2718258"/>
          </a:xfrm>
          <a:prstGeom prst="rect">
            <a:avLst/>
          </a:prstGeom>
        </p:spPr>
      </p:pic>
    </p:spTree>
    <p:extLst>
      <p:ext uri="{BB962C8B-B14F-4D97-AF65-F5344CB8AC3E}">
        <p14:creationId xmlns:p14="http://schemas.microsoft.com/office/powerpoint/2010/main" val="188455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7A9D-8498-DDF4-7C2D-C54A15ABC336}"/>
              </a:ext>
            </a:extLst>
          </p:cNvPr>
          <p:cNvSpPr>
            <a:spLocks noGrp="1"/>
          </p:cNvSpPr>
          <p:nvPr>
            <p:ph type="title"/>
          </p:nvPr>
        </p:nvSpPr>
        <p:spPr/>
        <p:txBody>
          <a:bodyPr/>
          <a:lstStyle/>
          <a:p>
            <a:r>
              <a:rPr lang="nb-NO" dirty="0" err="1"/>
              <a:t>Boxplot</a:t>
            </a:r>
            <a:endParaRPr lang="nb-NO" dirty="0"/>
          </a:p>
        </p:txBody>
      </p:sp>
      <p:sp>
        <p:nvSpPr>
          <p:cNvPr id="3" name="Content Placeholder 2">
            <a:extLst>
              <a:ext uri="{FF2B5EF4-FFF2-40B4-BE49-F238E27FC236}">
                <a16:creationId xmlns:a16="http://schemas.microsoft.com/office/drawing/2014/main" id="{4AE9D6B1-A1F7-CCB9-B1CA-39563C2F0CBE}"/>
              </a:ext>
            </a:extLst>
          </p:cNvPr>
          <p:cNvSpPr>
            <a:spLocks noGrp="1"/>
          </p:cNvSpPr>
          <p:nvPr>
            <p:ph idx="1"/>
          </p:nvPr>
        </p:nvSpPr>
        <p:spPr/>
        <p:txBody>
          <a:bodyPr>
            <a:normAutofit fontScale="77500" lnSpcReduction="20000"/>
          </a:bodyPr>
          <a:lstStyle/>
          <a:p>
            <a:r>
              <a:rPr lang="nb-NO" dirty="0"/>
              <a:t>Et </a:t>
            </a:r>
            <a:r>
              <a:rPr lang="nb-NO" dirty="0" err="1"/>
              <a:t>boxplot</a:t>
            </a:r>
            <a:r>
              <a:rPr lang="nb-NO" dirty="0"/>
              <a:t>, også kjent som en boks-og-</a:t>
            </a:r>
            <a:r>
              <a:rPr lang="nb-NO" dirty="0" err="1"/>
              <a:t>whisker</a:t>
            </a:r>
            <a:r>
              <a:rPr lang="nb-NO" dirty="0"/>
              <a:t>-plott, er en grafisk fremstilling som oppsummerer en datasett ved hjelp av 3 </a:t>
            </a:r>
            <a:r>
              <a:rPr lang="nb-NO" dirty="0" err="1"/>
              <a:t>hovedstatistikker</a:t>
            </a:r>
            <a:r>
              <a:rPr lang="nb-NO" dirty="0"/>
              <a:t>: første kvartil (Q1), median (Q2), tredje kvartil (Q3).</a:t>
            </a:r>
          </a:p>
          <a:p>
            <a:pPr>
              <a:buFont typeface="Arial" panose="020B0604020202020204" pitchFamily="34" charset="0"/>
              <a:buChar char="•"/>
            </a:pPr>
            <a:r>
              <a:rPr lang="nb-NO" b="1" dirty="0"/>
              <a:t>Boksen</a:t>
            </a:r>
            <a:r>
              <a:rPr lang="nb-NO" dirty="0"/>
              <a:t>:</a:t>
            </a:r>
            <a:br>
              <a:rPr lang="nb-NO" dirty="0"/>
            </a:br>
            <a:r>
              <a:rPr lang="nb-NO" dirty="0"/>
              <a:t>Representerer det </a:t>
            </a:r>
            <a:r>
              <a:rPr lang="nb-NO" dirty="0" err="1"/>
              <a:t>interkvartile</a:t>
            </a:r>
            <a:r>
              <a:rPr lang="nb-NO" dirty="0"/>
              <a:t> området (IQR), som dekker de midterste 50% av dataene.</a:t>
            </a:r>
          </a:p>
          <a:p>
            <a:pPr>
              <a:buFont typeface="Arial" panose="020B0604020202020204" pitchFamily="34" charset="0"/>
              <a:buChar char="•"/>
            </a:pPr>
            <a:r>
              <a:rPr lang="nb-NO" b="1" dirty="0"/>
              <a:t>Median (Q2)</a:t>
            </a:r>
            <a:r>
              <a:rPr lang="nb-NO" dirty="0"/>
              <a:t>:</a:t>
            </a:r>
            <a:br>
              <a:rPr lang="nb-NO" dirty="0"/>
            </a:br>
            <a:r>
              <a:rPr lang="nb-NO" dirty="0"/>
              <a:t>Vises som en horisontal linje inne i boksen, og angir den midterste verdien av dataene.</a:t>
            </a:r>
          </a:p>
          <a:p>
            <a:pPr>
              <a:buFont typeface="Arial" panose="020B0604020202020204" pitchFamily="34" charset="0"/>
              <a:buChar char="•"/>
            </a:pPr>
            <a:r>
              <a:rPr lang="nb-NO" b="1" dirty="0"/>
              <a:t>Whiskers</a:t>
            </a:r>
            <a:r>
              <a:rPr lang="nb-NO" dirty="0"/>
              <a:t>:</a:t>
            </a:r>
            <a:br>
              <a:rPr lang="nb-NO" dirty="0"/>
            </a:br>
            <a:r>
              <a:rPr lang="nb-NO" dirty="0"/>
              <a:t>Linjene som strekker seg ut fra boksen, som viser data som ligger innenfor 1,5 ganger IQR fra Q1 og Q3.</a:t>
            </a:r>
          </a:p>
          <a:p>
            <a:pPr>
              <a:buFont typeface="Arial" panose="020B0604020202020204" pitchFamily="34" charset="0"/>
              <a:buChar char="•"/>
            </a:pPr>
            <a:r>
              <a:rPr lang="nb-NO" b="1" dirty="0"/>
              <a:t>Uteliggere</a:t>
            </a:r>
            <a:r>
              <a:rPr lang="nb-NO" dirty="0"/>
              <a:t>:</a:t>
            </a:r>
            <a:br>
              <a:rPr lang="nb-NO" dirty="0"/>
            </a:br>
            <a:r>
              <a:rPr lang="nb-NO" dirty="0"/>
              <a:t>Punkter utenfor whiskers anses som uteliggere og vises som individuelle punkter.</a:t>
            </a:r>
          </a:p>
          <a:p>
            <a:endParaRPr lang="nb-NO" dirty="0"/>
          </a:p>
          <a:p>
            <a:endParaRPr lang="nb-NO" dirty="0"/>
          </a:p>
        </p:txBody>
      </p:sp>
    </p:spTree>
    <p:extLst>
      <p:ext uri="{BB962C8B-B14F-4D97-AF65-F5344CB8AC3E}">
        <p14:creationId xmlns:p14="http://schemas.microsoft.com/office/powerpoint/2010/main" val="4073827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7FBE-8A8A-98EE-FA14-7D2BA24C9EEA}"/>
              </a:ext>
            </a:extLst>
          </p:cNvPr>
          <p:cNvSpPr>
            <a:spLocks noGrp="1"/>
          </p:cNvSpPr>
          <p:nvPr>
            <p:ph type="title"/>
          </p:nvPr>
        </p:nvSpPr>
        <p:spPr/>
        <p:txBody>
          <a:bodyPr/>
          <a:lstStyle/>
          <a:p>
            <a:r>
              <a:rPr lang="nb-NO" dirty="0" err="1"/>
              <a:t>Boxplot</a:t>
            </a:r>
            <a:endParaRPr lang="nb-NO" dirty="0"/>
          </a:p>
        </p:txBody>
      </p:sp>
      <p:pic>
        <p:nvPicPr>
          <p:cNvPr id="5" name="Content Placeholder 4">
            <a:extLst>
              <a:ext uri="{FF2B5EF4-FFF2-40B4-BE49-F238E27FC236}">
                <a16:creationId xmlns:a16="http://schemas.microsoft.com/office/drawing/2014/main" id="{9E87BD3C-0E40-E8D9-3A89-D68DF122278D}"/>
              </a:ext>
            </a:extLst>
          </p:cNvPr>
          <p:cNvPicPr>
            <a:picLocks noGrp="1" noChangeAspect="1"/>
          </p:cNvPicPr>
          <p:nvPr>
            <p:ph idx="1"/>
          </p:nvPr>
        </p:nvPicPr>
        <p:blipFill>
          <a:blip r:embed="rId2"/>
          <a:stretch>
            <a:fillRect/>
          </a:stretch>
        </p:blipFill>
        <p:spPr>
          <a:xfrm>
            <a:off x="576787" y="1857955"/>
            <a:ext cx="5109310" cy="3688784"/>
          </a:xfrm>
        </p:spPr>
      </p:pic>
      <p:pic>
        <p:nvPicPr>
          <p:cNvPr id="7" name="Picture 6">
            <a:extLst>
              <a:ext uri="{FF2B5EF4-FFF2-40B4-BE49-F238E27FC236}">
                <a16:creationId xmlns:a16="http://schemas.microsoft.com/office/drawing/2014/main" id="{48BA2FB0-6E5B-DDF7-0778-639C865E34ED}"/>
              </a:ext>
            </a:extLst>
          </p:cNvPr>
          <p:cNvPicPr>
            <a:picLocks noChangeAspect="1"/>
          </p:cNvPicPr>
          <p:nvPr/>
        </p:nvPicPr>
        <p:blipFill>
          <a:blip r:embed="rId3"/>
          <a:stretch>
            <a:fillRect/>
          </a:stretch>
        </p:blipFill>
        <p:spPr>
          <a:xfrm>
            <a:off x="6431552" y="691794"/>
            <a:ext cx="5183661" cy="5474411"/>
          </a:xfrm>
          <a:prstGeom prst="rect">
            <a:avLst/>
          </a:prstGeom>
        </p:spPr>
      </p:pic>
    </p:spTree>
    <p:extLst>
      <p:ext uri="{BB962C8B-B14F-4D97-AF65-F5344CB8AC3E}">
        <p14:creationId xmlns:p14="http://schemas.microsoft.com/office/powerpoint/2010/main" val="2214446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BFCF-51D2-A318-2D52-2F8429CBB938}"/>
              </a:ext>
            </a:extLst>
          </p:cNvPr>
          <p:cNvSpPr>
            <a:spLocks noGrp="1"/>
          </p:cNvSpPr>
          <p:nvPr>
            <p:ph type="title"/>
          </p:nvPr>
        </p:nvSpPr>
        <p:spPr/>
        <p:txBody>
          <a:bodyPr/>
          <a:lstStyle/>
          <a:p>
            <a:r>
              <a:rPr lang="nb-NO" dirty="0"/>
              <a:t>Tetthets </a:t>
            </a:r>
          </a:p>
        </p:txBody>
      </p:sp>
      <p:sp>
        <p:nvSpPr>
          <p:cNvPr id="3" name="Content Placeholder 2">
            <a:extLst>
              <a:ext uri="{FF2B5EF4-FFF2-40B4-BE49-F238E27FC236}">
                <a16:creationId xmlns:a16="http://schemas.microsoft.com/office/drawing/2014/main" id="{16D660CF-C7E7-D6B6-DB28-A0A6CB885B32}"/>
              </a:ext>
            </a:extLst>
          </p:cNvPr>
          <p:cNvSpPr>
            <a:spLocks noGrp="1"/>
          </p:cNvSpPr>
          <p:nvPr>
            <p:ph idx="1"/>
          </p:nvPr>
        </p:nvSpPr>
        <p:spPr>
          <a:xfrm>
            <a:off x="838200" y="1825625"/>
            <a:ext cx="4813663" cy="1675221"/>
          </a:xfrm>
        </p:spPr>
        <p:txBody>
          <a:bodyPr/>
          <a:lstStyle/>
          <a:p>
            <a:r>
              <a:rPr lang="nb-NO" dirty="0"/>
              <a:t>Bukes til å se om fordelingene er like og/eller om de har flere topper </a:t>
            </a:r>
          </a:p>
        </p:txBody>
      </p:sp>
      <p:pic>
        <p:nvPicPr>
          <p:cNvPr id="5" name="Picture 4">
            <a:extLst>
              <a:ext uri="{FF2B5EF4-FFF2-40B4-BE49-F238E27FC236}">
                <a16:creationId xmlns:a16="http://schemas.microsoft.com/office/drawing/2014/main" id="{17EAF0C2-4291-067F-A226-C4F383868371}"/>
              </a:ext>
            </a:extLst>
          </p:cNvPr>
          <p:cNvPicPr>
            <a:picLocks noChangeAspect="1"/>
          </p:cNvPicPr>
          <p:nvPr/>
        </p:nvPicPr>
        <p:blipFill>
          <a:blip r:embed="rId2"/>
          <a:stretch>
            <a:fillRect/>
          </a:stretch>
        </p:blipFill>
        <p:spPr>
          <a:xfrm>
            <a:off x="841067" y="3161275"/>
            <a:ext cx="4810796" cy="2991267"/>
          </a:xfrm>
          <a:prstGeom prst="rect">
            <a:avLst/>
          </a:prstGeom>
        </p:spPr>
      </p:pic>
      <p:pic>
        <p:nvPicPr>
          <p:cNvPr id="9" name="Picture 8">
            <a:extLst>
              <a:ext uri="{FF2B5EF4-FFF2-40B4-BE49-F238E27FC236}">
                <a16:creationId xmlns:a16="http://schemas.microsoft.com/office/drawing/2014/main" id="{570D3487-BF86-86F2-D74D-CC6318A3658A}"/>
              </a:ext>
            </a:extLst>
          </p:cNvPr>
          <p:cNvPicPr>
            <a:picLocks noChangeAspect="1"/>
          </p:cNvPicPr>
          <p:nvPr/>
        </p:nvPicPr>
        <p:blipFill>
          <a:blip r:embed="rId3"/>
          <a:stretch>
            <a:fillRect/>
          </a:stretch>
        </p:blipFill>
        <p:spPr>
          <a:xfrm>
            <a:off x="7095697" y="1690688"/>
            <a:ext cx="4408326" cy="4655985"/>
          </a:xfrm>
          <a:prstGeom prst="rect">
            <a:avLst/>
          </a:prstGeom>
        </p:spPr>
      </p:pic>
    </p:spTree>
    <p:extLst>
      <p:ext uri="{BB962C8B-B14F-4D97-AF65-F5344CB8AC3E}">
        <p14:creationId xmlns:p14="http://schemas.microsoft.com/office/powerpoint/2010/main" val="3222904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5D31-CB88-C7A6-8D7A-D6C6250CBA3F}"/>
              </a:ext>
            </a:extLst>
          </p:cNvPr>
          <p:cNvSpPr>
            <a:spLocks noGrp="1"/>
          </p:cNvSpPr>
          <p:nvPr>
            <p:ph type="title"/>
          </p:nvPr>
        </p:nvSpPr>
        <p:spPr/>
        <p:txBody>
          <a:bodyPr/>
          <a:lstStyle/>
          <a:p>
            <a:r>
              <a:rPr lang="nb-NO" noProof="0" dirty="0" err="1"/>
              <a:t>Scatte</a:t>
            </a:r>
            <a:r>
              <a:rPr lang="nb-NO" dirty="0"/>
              <a:t>r plott</a:t>
            </a:r>
          </a:p>
        </p:txBody>
      </p:sp>
      <p:sp>
        <p:nvSpPr>
          <p:cNvPr id="3" name="Content Placeholder 2">
            <a:extLst>
              <a:ext uri="{FF2B5EF4-FFF2-40B4-BE49-F238E27FC236}">
                <a16:creationId xmlns:a16="http://schemas.microsoft.com/office/drawing/2014/main" id="{200F0280-62D4-4379-580D-31CA7D788A66}"/>
              </a:ext>
            </a:extLst>
          </p:cNvPr>
          <p:cNvSpPr>
            <a:spLocks noGrp="1"/>
          </p:cNvSpPr>
          <p:nvPr>
            <p:ph idx="1"/>
          </p:nvPr>
        </p:nvSpPr>
        <p:spPr>
          <a:xfrm>
            <a:off x="838200" y="1825625"/>
            <a:ext cx="5458097" cy="2023564"/>
          </a:xfrm>
        </p:spPr>
        <p:txBody>
          <a:bodyPr>
            <a:normAutofit fontScale="77500" lnSpcReduction="20000"/>
          </a:bodyPr>
          <a:lstStyle/>
          <a:p>
            <a:r>
              <a:rPr lang="nb-NO" dirty="0"/>
              <a:t>Hvert punkt representerer en observasjon med en verdi på x-aksen og en verdi på y-aksen</a:t>
            </a:r>
          </a:p>
          <a:p>
            <a:r>
              <a:rPr lang="nb-NO" dirty="0"/>
              <a:t>Brukes til å identiteter trender eller grupperinger</a:t>
            </a:r>
          </a:p>
          <a:p>
            <a:r>
              <a:rPr lang="nb-NO" dirty="0"/>
              <a:t>La oss se på forskjellen mellom høyde og vekt.</a:t>
            </a:r>
          </a:p>
          <a:p>
            <a:endParaRPr lang="nb-NO" dirty="0"/>
          </a:p>
        </p:txBody>
      </p:sp>
      <p:pic>
        <p:nvPicPr>
          <p:cNvPr id="5" name="Picture 4">
            <a:extLst>
              <a:ext uri="{FF2B5EF4-FFF2-40B4-BE49-F238E27FC236}">
                <a16:creationId xmlns:a16="http://schemas.microsoft.com/office/drawing/2014/main" id="{D69A1A30-1646-C553-59CD-560888E3AA2B}"/>
              </a:ext>
            </a:extLst>
          </p:cNvPr>
          <p:cNvPicPr>
            <a:picLocks noChangeAspect="1"/>
          </p:cNvPicPr>
          <p:nvPr/>
        </p:nvPicPr>
        <p:blipFill>
          <a:blip r:embed="rId2"/>
          <a:stretch>
            <a:fillRect/>
          </a:stretch>
        </p:blipFill>
        <p:spPr>
          <a:xfrm>
            <a:off x="6720744" y="1079863"/>
            <a:ext cx="5471256" cy="5778137"/>
          </a:xfrm>
          <a:prstGeom prst="rect">
            <a:avLst/>
          </a:prstGeom>
        </p:spPr>
      </p:pic>
      <p:pic>
        <p:nvPicPr>
          <p:cNvPr id="7" name="Picture 6">
            <a:extLst>
              <a:ext uri="{FF2B5EF4-FFF2-40B4-BE49-F238E27FC236}">
                <a16:creationId xmlns:a16="http://schemas.microsoft.com/office/drawing/2014/main" id="{D15052FD-7D38-4B31-7551-EA717BA98B49}"/>
              </a:ext>
            </a:extLst>
          </p:cNvPr>
          <p:cNvPicPr>
            <a:picLocks noChangeAspect="1"/>
          </p:cNvPicPr>
          <p:nvPr/>
        </p:nvPicPr>
        <p:blipFill>
          <a:blip r:embed="rId3"/>
          <a:stretch>
            <a:fillRect/>
          </a:stretch>
        </p:blipFill>
        <p:spPr>
          <a:xfrm>
            <a:off x="926267" y="3918782"/>
            <a:ext cx="4096322" cy="2848373"/>
          </a:xfrm>
          <a:prstGeom prst="rect">
            <a:avLst/>
          </a:prstGeom>
        </p:spPr>
      </p:pic>
    </p:spTree>
    <p:extLst>
      <p:ext uri="{BB962C8B-B14F-4D97-AF65-F5344CB8AC3E}">
        <p14:creationId xmlns:p14="http://schemas.microsoft.com/office/powerpoint/2010/main" val="56821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9926-2D81-8003-9639-161CECE0779C}"/>
              </a:ext>
            </a:extLst>
          </p:cNvPr>
          <p:cNvSpPr>
            <a:spLocks noGrp="1"/>
          </p:cNvSpPr>
          <p:nvPr>
            <p:ph type="title"/>
          </p:nvPr>
        </p:nvSpPr>
        <p:spPr/>
        <p:txBody>
          <a:bodyPr>
            <a:normAutofit/>
          </a:bodyPr>
          <a:lstStyle/>
          <a:p>
            <a:r>
              <a:rPr lang="nb-NO" sz="4000" dirty="0"/>
              <a:t>Visualisering av </a:t>
            </a:r>
            <a:r>
              <a:rPr lang="nb-NO" sz="4000" b="1" dirty="0"/>
              <a:t>en</a:t>
            </a:r>
            <a:r>
              <a:rPr lang="nb-NO" sz="4000" dirty="0"/>
              <a:t> variabel</a:t>
            </a:r>
          </a:p>
        </p:txBody>
      </p:sp>
      <p:graphicFrame>
        <p:nvGraphicFramePr>
          <p:cNvPr id="4" name="Content Placeholder 3">
            <a:extLst>
              <a:ext uri="{FF2B5EF4-FFF2-40B4-BE49-F238E27FC236}">
                <a16:creationId xmlns:a16="http://schemas.microsoft.com/office/drawing/2014/main" id="{A368EA50-9913-CF7B-FE19-40640D5C5D5E}"/>
              </a:ext>
            </a:extLst>
          </p:cNvPr>
          <p:cNvGraphicFramePr>
            <a:graphicFrameLocks/>
          </p:cNvGraphicFramePr>
          <p:nvPr>
            <p:extLst>
              <p:ext uri="{D42A27DB-BD31-4B8C-83A1-F6EECF244321}">
                <p14:modId xmlns:p14="http://schemas.microsoft.com/office/powerpoint/2010/main" val="2507859876"/>
              </p:ext>
            </p:extLst>
          </p:nvPr>
        </p:nvGraphicFramePr>
        <p:xfrm>
          <a:off x="548897" y="2168524"/>
          <a:ext cx="11094205" cy="2123440"/>
        </p:xfrm>
        <a:graphic>
          <a:graphicData uri="http://schemas.openxmlformats.org/drawingml/2006/table">
            <a:tbl>
              <a:tblPr firstRow="1" bandRow="1">
                <a:tableStyleId>{5C22544A-7EE6-4342-B048-85BDC9FD1C3A}</a:tableStyleId>
              </a:tblPr>
              <a:tblGrid>
                <a:gridCol w="1702469">
                  <a:extLst>
                    <a:ext uri="{9D8B030D-6E8A-4147-A177-3AD203B41FA5}">
                      <a16:colId xmlns:a16="http://schemas.microsoft.com/office/drawing/2014/main" val="3318038989"/>
                    </a:ext>
                  </a:extLst>
                </a:gridCol>
                <a:gridCol w="2912558">
                  <a:extLst>
                    <a:ext uri="{9D8B030D-6E8A-4147-A177-3AD203B41FA5}">
                      <a16:colId xmlns:a16="http://schemas.microsoft.com/office/drawing/2014/main" val="263457211"/>
                    </a:ext>
                  </a:extLst>
                </a:gridCol>
                <a:gridCol w="2585873">
                  <a:extLst>
                    <a:ext uri="{9D8B030D-6E8A-4147-A177-3AD203B41FA5}">
                      <a16:colId xmlns:a16="http://schemas.microsoft.com/office/drawing/2014/main" val="438722750"/>
                    </a:ext>
                  </a:extLst>
                </a:gridCol>
                <a:gridCol w="3893305">
                  <a:extLst>
                    <a:ext uri="{9D8B030D-6E8A-4147-A177-3AD203B41FA5}">
                      <a16:colId xmlns:a16="http://schemas.microsoft.com/office/drawing/2014/main" val="3213843857"/>
                    </a:ext>
                  </a:extLst>
                </a:gridCol>
              </a:tblGrid>
              <a:tr h="370840">
                <a:tc>
                  <a:txBody>
                    <a:bodyPr/>
                    <a:lstStyle/>
                    <a:p>
                      <a:r>
                        <a:rPr lang="nb-NO" dirty="0"/>
                        <a:t>Variabler</a:t>
                      </a:r>
                    </a:p>
                  </a:txBody>
                  <a:tcPr/>
                </a:tc>
                <a:tc>
                  <a:txBody>
                    <a:bodyPr/>
                    <a:lstStyle/>
                    <a:p>
                      <a:r>
                        <a:rPr lang="nb-NO" dirty="0"/>
                        <a:t>Figurer</a:t>
                      </a:r>
                    </a:p>
                  </a:txBody>
                  <a:tcPr/>
                </a:tc>
                <a:tc>
                  <a:txBody>
                    <a:bodyPr/>
                    <a:lstStyle/>
                    <a:p>
                      <a:r>
                        <a:rPr lang="nb-NO" dirty="0"/>
                        <a:t>Tabeller</a:t>
                      </a:r>
                    </a:p>
                  </a:txBody>
                  <a:tcPr/>
                </a:tc>
                <a:tc>
                  <a:txBody>
                    <a:bodyPr/>
                    <a:lstStyle/>
                    <a:p>
                      <a:r>
                        <a:rPr lang="nb-NO" dirty="0"/>
                        <a:t>Sentral og spredning mål</a:t>
                      </a:r>
                    </a:p>
                  </a:txBody>
                  <a:tcPr/>
                </a:tc>
                <a:extLst>
                  <a:ext uri="{0D108BD9-81ED-4DB2-BD59-A6C34878D82A}">
                    <a16:rowId xmlns:a16="http://schemas.microsoft.com/office/drawing/2014/main" val="3943124113"/>
                  </a:ext>
                </a:extLst>
              </a:tr>
              <a:tr h="370840">
                <a:tc>
                  <a:txBody>
                    <a:bodyPr/>
                    <a:lstStyle/>
                    <a:p>
                      <a:pPr marL="0" indent="0">
                        <a:buNone/>
                      </a:pPr>
                      <a:r>
                        <a:rPr lang="nb-NO" dirty="0"/>
                        <a:t>Nominalnivå</a:t>
                      </a:r>
                    </a:p>
                  </a:txBody>
                  <a:tcPr/>
                </a:tc>
                <a:tc>
                  <a:txBody>
                    <a:bodyPr/>
                    <a:lstStyle/>
                    <a:p>
                      <a:r>
                        <a:rPr lang="nb-NO" dirty="0"/>
                        <a:t>Stolpediagram</a:t>
                      </a:r>
                    </a:p>
                  </a:txBody>
                  <a:tcPr/>
                </a:tc>
                <a:tc>
                  <a:txBody>
                    <a:bodyPr/>
                    <a:lstStyle/>
                    <a:p>
                      <a:r>
                        <a:rPr lang="nb-NO" dirty="0"/>
                        <a:t>Frekvenstabell</a:t>
                      </a:r>
                    </a:p>
                  </a:txBody>
                  <a:tcPr/>
                </a:tc>
                <a:tc>
                  <a:txBody>
                    <a:bodyPr/>
                    <a:lstStyle/>
                    <a:p>
                      <a:r>
                        <a:rPr lang="nb-NO" dirty="0"/>
                        <a:t>Modus</a:t>
                      </a:r>
                    </a:p>
                  </a:txBody>
                  <a:tcPr/>
                </a:tc>
                <a:extLst>
                  <a:ext uri="{0D108BD9-81ED-4DB2-BD59-A6C34878D82A}">
                    <a16:rowId xmlns:a16="http://schemas.microsoft.com/office/drawing/2014/main" val="1922890860"/>
                  </a:ext>
                </a:extLst>
              </a:tr>
              <a:tr h="370840">
                <a:tc>
                  <a:txBody>
                    <a:bodyPr/>
                    <a:lstStyle/>
                    <a:p>
                      <a:pPr marL="0" indent="0">
                        <a:buNone/>
                      </a:pPr>
                      <a:r>
                        <a:rPr lang="nb-NO" dirty="0"/>
                        <a:t>Ordinalnivå</a:t>
                      </a:r>
                    </a:p>
                  </a:txBody>
                  <a:tcPr/>
                </a:tc>
                <a:tc>
                  <a:txBody>
                    <a:bodyPr/>
                    <a:lstStyle/>
                    <a:p>
                      <a:r>
                        <a:rPr lang="nb-NO" dirty="0"/>
                        <a:t>Stolpediagram</a:t>
                      </a:r>
                    </a:p>
                  </a:txBody>
                  <a:tcPr/>
                </a:tc>
                <a:tc>
                  <a:txBody>
                    <a:bodyPr/>
                    <a:lstStyle/>
                    <a:p>
                      <a:r>
                        <a:rPr lang="nb-NO" dirty="0"/>
                        <a:t>Frekvenstabell</a:t>
                      </a:r>
                    </a:p>
                  </a:txBody>
                  <a:tcPr/>
                </a:tc>
                <a:tc>
                  <a:txBody>
                    <a:bodyPr/>
                    <a:lstStyle/>
                    <a:p>
                      <a:r>
                        <a:rPr lang="nb-NO" dirty="0"/>
                        <a:t>Modus, median</a:t>
                      </a:r>
                    </a:p>
                  </a:txBody>
                  <a:tcPr/>
                </a:tc>
                <a:extLst>
                  <a:ext uri="{0D108BD9-81ED-4DB2-BD59-A6C34878D82A}">
                    <a16:rowId xmlns:a16="http://schemas.microsoft.com/office/drawing/2014/main" val="1800487692"/>
                  </a:ext>
                </a:extLst>
              </a:tr>
              <a:tr h="370840">
                <a:tc>
                  <a:txBody>
                    <a:bodyPr/>
                    <a:lstStyle/>
                    <a:p>
                      <a:pPr marL="0" indent="0">
                        <a:buNone/>
                      </a:pPr>
                      <a:r>
                        <a:rPr lang="nb-NO" dirty="0"/>
                        <a:t>Intervallnivå</a:t>
                      </a:r>
                    </a:p>
                  </a:txBody>
                  <a:tcPr/>
                </a:tc>
                <a:tc>
                  <a:txBody>
                    <a:bodyPr/>
                    <a:lstStyle/>
                    <a:p>
                      <a:r>
                        <a:rPr lang="nb-NO" dirty="0"/>
                        <a:t>Stolpediagram, histogram</a:t>
                      </a:r>
                    </a:p>
                  </a:txBody>
                  <a:tcPr/>
                </a:tc>
                <a:tc>
                  <a:txBody>
                    <a:bodyPr/>
                    <a:lstStyle/>
                    <a:p>
                      <a:r>
                        <a:rPr lang="nb-NO" dirty="0"/>
                        <a:t>Frekvenstabell</a:t>
                      </a:r>
                    </a:p>
                  </a:txBody>
                  <a:tcPr/>
                </a:tc>
                <a:tc>
                  <a:txBody>
                    <a:bodyPr/>
                    <a:lstStyle/>
                    <a:p>
                      <a:r>
                        <a:rPr lang="nb-NO" dirty="0"/>
                        <a:t>Modus, median, gjennomsnitt</a:t>
                      </a:r>
                    </a:p>
                  </a:txBody>
                  <a:tcPr/>
                </a:tc>
                <a:extLst>
                  <a:ext uri="{0D108BD9-81ED-4DB2-BD59-A6C34878D82A}">
                    <a16:rowId xmlns:a16="http://schemas.microsoft.com/office/drawing/2014/main" val="294354141"/>
                  </a:ext>
                </a:extLst>
              </a:tr>
              <a:tr h="370840">
                <a:tc>
                  <a:txBody>
                    <a:bodyPr/>
                    <a:lstStyle/>
                    <a:p>
                      <a:pPr marL="0" indent="0">
                        <a:buNone/>
                      </a:pPr>
                      <a:r>
                        <a:rPr lang="nb-NO" dirty="0"/>
                        <a:t>Forholdstall</a:t>
                      </a:r>
                    </a:p>
                  </a:txBody>
                  <a:tcPr/>
                </a:tc>
                <a:tc>
                  <a:txBody>
                    <a:bodyPr/>
                    <a:lstStyle/>
                    <a:p>
                      <a:r>
                        <a:rPr lang="nb-NO" dirty="0"/>
                        <a:t>Histogram</a:t>
                      </a:r>
                    </a:p>
                  </a:txBody>
                  <a:tcPr/>
                </a:tc>
                <a:tc>
                  <a:txBody>
                    <a:bodyPr/>
                    <a:lstStyle/>
                    <a:p>
                      <a:r>
                        <a:rPr lang="nb-NO" dirty="0"/>
                        <a:t>Frekvenstabell (men med områder) </a:t>
                      </a:r>
                    </a:p>
                  </a:txBody>
                  <a:tcPr/>
                </a:tc>
                <a:tc>
                  <a:txBody>
                    <a:bodyPr/>
                    <a:lstStyle/>
                    <a:p>
                      <a:r>
                        <a:rPr lang="nb-NO" dirty="0"/>
                        <a:t>Gjennomsnitt, median, standardavvik, IQR, </a:t>
                      </a:r>
                      <a:r>
                        <a:rPr lang="nb-NO" dirty="0" err="1"/>
                        <a:t>kvantiler</a:t>
                      </a:r>
                      <a:endParaRPr lang="nb-NO" dirty="0"/>
                    </a:p>
                  </a:txBody>
                  <a:tcPr/>
                </a:tc>
                <a:extLst>
                  <a:ext uri="{0D108BD9-81ED-4DB2-BD59-A6C34878D82A}">
                    <a16:rowId xmlns:a16="http://schemas.microsoft.com/office/drawing/2014/main" val="4075268237"/>
                  </a:ext>
                </a:extLst>
              </a:tr>
            </a:tbl>
          </a:graphicData>
        </a:graphic>
      </p:graphicFrame>
    </p:spTree>
    <p:extLst>
      <p:ext uri="{BB962C8B-B14F-4D97-AF65-F5344CB8AC3E}">
        <p14:creationId xmlns:p14="http://schemas.microsoft.com/office/powerpoint/2010/main" val="1985954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C5E5-E298-A43B-2E1C-C337B00AA379}"/>
              </a:ext>
            </a:extLst>
          </p:cNvPr>
          <p:cNvSpPr>
            <a:spLocks noGrp="1"/>
          </p:cNvSpPr>
          <p:nvPr>
            <p:ph type="title"/>
          </p:nvPr>
        </p:nvSpPr>
        <p:spPr>
          <a:xfrm>
            <a:off x="838200" y="365125"/>
            <a:ext cx="4643380" cy="1325563"/>
          </a:xfrm>
        </p:spPr>
        <p:txBody>
          <a:bodyPr>
            <a:normAutofit fontScale="90000"/>
          </a:bodyPr>
          <a:lstStyle/>
          <a:p>
            <a:r>
              <a:rPr lang="nb-NO" dirty="0"/>
              <a:t>Bare fantasien som setter grenser</a:t>
            </a:r>
          </a:p>
        </p:txBody>
      </p:sp>
      <p:sp>
        <p:nvSpPr>
          <p:cNvPr id="3" name="Content Placeholder 2">
            <a:extLst>
              <a:ext uri="{FF2B5EF4-FFF2-40B4-BE49-F238E27FC236}">
                <a16:creationId xmlns:a16="http://schemas.microsoft.com/office/drawing/2014/main" id="{5A958E38-6525-5FF9-29BA-2A857744B635}"/>
              </a:ext>
            </a:extLst>
          </p:cNvPr>
          <p:cNvSpPr>
            <a:spLocks noGrp="1"/>
          </p:cNvSpPr>
          <p:nvPr>
            <p:ph idx="1"/>
          </p:nvPr>
        </p:nvSpPr>
        <p:spPr/>
        <p:txBody>
          <a:bodyPr/>
          <a:lstStyle/>
          <a:p>
            <a:endParaRPr lang="nb-NO"/>
          </a:p>
        </p:txBody>
      </p:sp>
      <p:pic>
        <p:nvPicPr>
          <p:cNvPr id="9" name="Picture 8">
            <a:extLst>
              <a:ext uri="{FF2B5EF4-FFF2-40B4-BE49-F238E27FC236}">
                <a16:creationId xmlns:a16="http://schemas.microsoft.com/office/drawing/2014/main" id="{2F3290E6-6093-16B2-808F-3933FD64577D}"/>
              </a:ext>
            </a:extLst>
          </p:cNvPr>
          <p:cNvPicPr>
            <a:picLocks noChangeAspect="1"/>
          </p:cNvPicPr>
          <p:nvPr/>
        </p:nvPicPr>
        <p:blipFill>
          <a:blip r:embed="rId2"/>
          <a:stretch>
            <a:fillRect/>
          </a:stretch>
        </p:blipFill>
        <p:spPr>
          <a:xfrm>
            <a:off x="1" y="4235668"/>
            <a:ext cx="5523964" cy="2622331"/>
          </a:xfrm>
          <a:prstGeom prst="rect">
            <a:avLst/>
          </a:prstGeom>
        </p:spPr>
      </p:pic>
      <p:pic>
        <p:nvPicPr>
          <p:cNvPr id="7" name="Picture 6">
            <a:extLst>
              <a:ext uri="{FF2B5EF4-FFF2-40B4-BE49-F238E27FC236}">
                <a16:creationId xmlns:a16="http://schemas.microsoft.com/office/drawing/2014/main" id="{50688A19-AB9E-28CF-2DD6-693EBD090140}"/>
              </a:ext>
            </a:extLst>
          </p:cNvPr>
          <p:cNvPicPr>
            <a:picLocks noChangeAspect="1"/>
          </p:cNvPicPr>
          <p:nvPr/>
        </p:nvPicPr>
        <p:blipFill>
          <a:blip r:embed="rId3"/>
          <a:stretch>
            <a:fillRect/>
          </a:stretch>
        </p:blipFill>
        <p:spPr>
          <a:xfrm>
            <a:off x="4813738" y="365125"/>
            <a:ext cx="7159022" cy="5556949"/>
          </a:xfrm>
          <a:prstGeom prst="rect">
            <a:avLst/>
          </a:prstGeom>
        </p:spPr>
      </p:pic>
    </p:spTree>
    <p:extLst>
      <p:ext uri="{BB962C8B-B14F-4D97-AF65-F5344CB8AC3E}">
        <p14:creationId xmlns:p14="http://schemas.microsoft.com/office/powerpoint/2010/main" val="568513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1CBD-8DFF-C8DD-67D5-7D64F1E0A755}"/>
              </a:ext>
            </a:extLst>
          </p:cNvPr>
          <p:cNvSpPr>
            <a:spLocks noGrp="1"/>
          </p:cNvSpPr>
          <p:nvPr>
            <p:ph type="title"/>
          </p:nvPr>
        </p:nvSpPr>
        <p:spPr/>
        <p:txBody>
          <a:bodyPr/>
          <a:lstStyle/>
          <a:p>
            <a:r>
              <a:rPr lang="nb-NO" dirty="0"/>
              <a:t>Oppgaver!</a:t>
            </a:r>
          </a:p>
        </p:txBody>
      </p:sp>
      <p:sp>
        <p:nvSpPr>
          <p:cNvPr id="3" name="Content Placeholder 2">
            <a:extLst>
              <a:ext uri="{FF2B5EF4-FFF2-40B4-BE49-F238E27FC236}">
                <a16:creationId xmlns:a16="http://schemas.microsoft.com/office/drawing/2014/main" id="{4AA9ADA4-2D2B-B51C-FCAE-F4669B15A09B}"/>
              </a:ext>
            </a:extLst>
          </p:cNvPr>
          <p:cNvSpPr>
            <a:spLocks noGrp="1"/>
          </p:cNvSpPr>
          <p:nvPr>
            <p:ph idx="1"/>
          </p:nvPr>
        </p:nvSpPr>
        <p:spPr/>
        <p:txBody>
          <a:bodyPr/>
          <a:lstStyle/>
          <a:p>
            <a:pPr marL="0" indent="0">
              <a:buNone/>
            </a:pPr>
            <a:r>
              <a:rPr lang="nb-NO" dirty="0"/>
              <a:t>Bruk NHANES datasettet</a:t>
            </a:r>
          </a:p>
          <a:p>
            <a:pPr marL="0" indent="0">
              <a:buNone/>
            </a:pPr>
            <a:endParaRPr lang="nb-NO" dirty="0"/>
          </a:p>
          <a:p>
            <a:pPr marL="514350" indent="-514350">
              <a:buFont typeface="+mj-lt"/>
              <a:buAutoNum type="arabicPeriod"/>
            </a:pPr>
            <a:r>
              <a:rPr lang="nb-NO" dirty="0"/>
              <a:t>Hva slags type variabler er </a:t>
            </a:r>
          </a:p>
          <a:p>
            <a:pPr marL="971550" lvl="1" indent="-514350">
              <a:buFont typeface="+mj-lt"/>
              <a:buAutoNum type="arabicPeriod"/>
            </a:pPr>
            <a:r>
              <a:rPr lang="nb-NO" dirty="0" err="1"/>
              <a:t>AgeDacade</a:t>
            </a:r>
            <a:endParaRPr lang="nb-NO" dirty="0"/>
          </a:p>
          <a:p>
            <a:pPr marL="971550" lvl="1" indent="-514350">
              <a:buFont typeface="+mj-lt"/>
              <a:buAutoNum type="arabicPeriod"/>
            </a:pPr>
            <a:r>
              <a:rPr lang="nb-NO" dirty="0" err="1"/>
              <a:t>Work</a:t>
            </a:r>
            <a:endParaRPr lang="nb-NO" dirty="0"/>
          </a:p>
          <a:p>
            <a:pPr marL="971550" lvl="1" indent="-514350">
              <a:buFont typeface="+mj-lt"/>
              <a:buAutoNum type="arabicPeriod"/>
            </a:pPr>
            <a:r>
              <a:rPr lang="nb-NO" dirty="0"/>
              <a:t>Pulse</a:t>
            </a:r>
          </a:p>
          <a:p>
            <a:pPr marL="971550" lvl="1" indent="-514350">
              <a:buFont typeface="+mj-lt"/>
              <a:buAutoNum type="arabicPeriod"/>
            </a:pPr>
            <a:r>
              <a:rPr lang="nb-NO" dirty="0" err="1"/>
              <a:t>HealthGen</a:t>
            </a:r>
            <a:endParaRPr lang="nb-NO" dirty="0"/>
          </a:p>
          <a:p>
            <a:pPr marL="514350" indent="-514350">
              <a:buFont typeface="+mj-lt"/>
              <a:buAutoNum type="arabicPeriod"/>
            </a:pPr>
            <a:r>
              <a:rPr lang="nb-NO" dirty="0"/>
              <a:t>Lag et plott, med høyde, vekt og kjønn.</a:t>
            </a:r>
          </a:p>
          <a:p>
            <a:pPr marL="971550" lvl="1" indent="-514350">
              <a:buFont typeface="+mj-lt"/>
              <a:buAutoNum type="arabicPeriod"/>
            </a:pPr>
            <a:r>
              <a:rPr lang="nb-NO" dirty="0"/>
              <a:t>Er det grunn til å tror at det er menn og kvinner veier forskjellig? </a:t>
            </a:r>
          </a:p>
          <a:p>
            <a:pPr marL="971550" lvl="1" indent="-514350">
              <a:buFont typeface="+mj-lt"/>
              <a:buAutoNum type="arabicPeriod"/>
            </a:pPr>
            <a:endParaRPr lang="nb-NO" dirty="0"/>
          </a:p>
        </p:txBody>
      </p:sp>
    </p:spTree>
    <p:extLst>
      <p:ext uri="{BB962C8B-B14F-4D97-AF65-F5344CB8AC3E}">
        <p14:creationId xmlns:p14="http://schemas.microsoft.com/office/powerpoint/2010/main" val="200984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A547F-06A5-A120-BE57-6523800F4C27}"/>
              </a:ext>
            </a:extLst>
          </p:cNvPr>
          <p:cNvSpPr>
            <a:spLocks noGrp="1"/>
          </p:cNvSpPr>
          <p:nvPr>
            <p:ph type="title"/>
          </p:nvPr>
        </p:nvSpPr>
        <p:spPr/>
        <p:txBody>
          <a:bodyPr/>
          <a:lstStyle/>
          <a:p>
            <a:r>
              <a:rPr lang="nb-NO" dirty="0"/>
              <a:t>Oppgaver!</a:t>
            </a:r>
          </a:p>
        </p:txBody>
      </p:sp>
      <p:sp>
        <p:nvSpPr>
          <p:cNvPr id="3" name="Content Placeholder 2">
            <a:extLst>
              <a:ext uri="{FF2B5EF4-FFF2-40B4-BE49-F238E27FC236}">
                <a16:creationId xmlns:a16="http://schemas.microsoft.com/office/drawing/2014/main" id="{F121DDC3-17C3-1D8F-158F-382632E58D62}"/>
              </a:ext>
            </a:extLst>
          </p:cNvPr>
          <p:cNvSpPr>
            <a:spLocks noGrp="1"/>
          </p:cNvSpPr>
          <p:nvPr>
            <p:ph sz="half" idx="1"/>
          </p:nvPr>
        </p:nvSpPr>
        <p:spPr/>
        <p:txBody>
          <a:bodyPr/>
          <a:lstStyle/>
          <a:p>
            <a:pPr marL="514350" indent="-514350">
              <a:buFont typeface="+mj-lt"/>
              <a:buAutoNum type="arabicPeriod"/>
            </a:pPr>
            <a:r>
              <a:rPr lang="nb-NO" dirty="0"/>
              <a:t>Hva slags type variabler er: </a:t>
            </a:r>
          </a:p>
          <a:p>
            <a:pPr marL="971550" lvl="1" indent="-514350">
              <a:buFont typeface="+mj-lt"/>
              <a:buAutoNum type="arabicPeriod"/>
            </a:pPr>
            <a:r>
              <a:rPr lang="nb-NO" dirty="0" err="1"/>
              <a:t>AgeDacade</a:t>
            </a:r>
            <a:endParaRPr lang="nb-NO" dirty="0"/>
          </a:p>
          <a:p>
            <a:pPr marL="971550" lvl="1" indent="-514350">
              <a:buFont typeface="+mj-lt"/>
              <a:buAutoNum type="arabicPeriod"/>
            </a:pPr>
            <a:r>
              <a:rPr lang="nb-NO" dirty="0" err="1"/>
              <a:t>Work</a:t>
            </a:r>
            <a:endParaRPr lang="nb-NO" dirty="0"/>
          </a:p>
          <a:p>
            <a:pPr marL="971550" lvl="1" indent="-514350">
              <a:buFont typeface="+mj-lt"/>
              <a:buAutoNum type="arabicPeriod"/>
            </a:pPr>
            <a:r>
              <a:rPr lang="nb-NO" dirty="0"/>
              <a:t>Pulse</a:t>
            </a:r>
          </a:p>
          <a:p>
            <a:pPr marL="971550" lvl="1" indent="-514350">
              <a:buFont typeface="+mj-lt"/>
              <a:buAutoNum type="arabicPeriod"/>
            </a:pPr>
            <a:r>
              <a:rPr lang="nb-NO" dirty="0" err="1"/>
              <a:t>HealthGen</a:t>
            </a:r>
            <a:endParaRPr lang="nb-NO" dirty="0"/>
          </a:p>
          <a:p>
            <a:pPr marL="514350" indent="-514350">
              <a:buFont typeface="+mj-lt"/>
              <a:buAutoNum type="arabicPeriod"/>
            </a:pPr>
            <a:r>
              <a:rPr lang="nb-NO" dirty="0"/>
              <a:t>Lag en statistikk tabell av puls.</a:t>
            </a:r>
          </a:p>
          <a:p>
            <a:pPr marL="971550" lvl="1" indent="-514350">
              <a:buFont typeface="+mj-lt"/>
              <a:buAutoNum type="arabicPeriod"/>
            </a:pPr>
            <a:r>
              <a:rPr lang="nb-NO" dirty="0"/>
              <a:t>Legg til kjønn</a:t>
            </a:r>
          </a:p>
          <a:p>
            <a:pPr marL="971550" lvl="1" indent="-514350">
              <a:buFont typeface="+mj-lt"/>
              <a:buAutoNum type="arabicPeriod"/>
            </a:pPr>
            <a:r>
              <a:rPr lang="nb-NO" dirty="0"/>
              <a:t>Virker det til å være noe forskjell mellom kjønn?</a:t>
            </a:r>
          </a:p>
        </p:txBody>
      </p:sp>
      <p:sp>
        <p:nvSpPr>
          <p:cNvPr id="4" name="Content Placeholder 3">
            <a:extLst>
              <a:ext uri="{FF2B5EF4-FFF2-40B4-BE49-F238E27FC236}">
                <a16:creationId xmlns:a16="http://schemas.microsoft.com/office/drawing/2014/main" id="{85BBC130-DEDF-A842-5DE5-0EA61DA8CBE1}"/>
              </a:ext>
            </a:extLst>
          </p:cNvPr>
          <p:cNvSpPr>
            <a:spLocks noGrp="1"/>
          </p:cNvSpPr>
          <p:nvPr>
            <p:ph sz="half" idx="2"/>
          </p:nvPr>
        </p:nvSpPr>
        <p:spPr/>
        <p:txBody>
          <a:bodyPr/>
          <a:lstStyle/>
          <a:p>
            <a:pPr marL="514350" indent="-514350">
              <a:buFont typeface="+mj-lt"/>
              <a:buAutoNum type="arabicPeriod" startAt="3"/>
            </a:pPr>
            <a:r>
              <a:rPr lang="nb-NO" dirty="0"/>
              <a:t>Lag et plott, med høyde, vekt og </a:t>
            </a:r>
            <a:r>
              <a:rPr lang="nb-NO"/>
              <a:t>kjønn. Er </a:t>
            </a:r>
            <a:r>
              <a:rPr lang="nb-NO" dirty="0"/>
              <a:t>det grunn til å tror at det er menn og kvinner veier forskjellig? </a:t>
            </a:r>
          </a:p>
          <a:p>
            <a:pPr marL="514350" indent="-514350">
              <a:buFont typeface="+mj-lt"/>
              <a:buAutoNum type="arabicPeriod" startAt="3"/>
            </a:pPr>
            <a:r>
              <a:rPr lang="nb-NO" dirty="0"/>
              <a:t>Er det noe sammenheng mellom de eier eller leier, med hensyn på arbeidsstatus (</a:t>
            </a:r>
            <a:r>
              <a:rPr lang="nb-NO" dirty="0" err="1"/>
              <a:t>HomeOwn</a:t>
            </a:r>
            <a:r>
              <a:rPr lang="nb-NO" dirty="0"/>
              <a:t>, </a:t>
            </a:r>
            <a:r>
              <a:rPr lang="nb-NO" dirty="0" err="1"/>
              <a:t>Work</a:t>
            </a:r>
            <a:r>
              <a:rPr lang="nb-NO" dirty="0"/>
              <a:t>)</a:t>
            </a:r>
          </a:p>
          <a:p>
            <a:endParaRPr lang="nb-NO" dirty="0"/>
          </a:p>
        </p:txBody>
      </p:sp>
    </p:spTree>
    <p:extLst>
      <p:ext uri="{BB962C8B-B14F-4D97-AF65-F5344CB8AC3E}">
        <p14:creationId xmlns:p14="http://schemas.microsoft.com/office/powerpoint/2010/main" val="99373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9926-2D81-8003-9639-161CECE0779C}"/>
              </a:ext>
            </a:extLst>
          </p:cNvPr>
          <p:cNvSpPr>
            <a:spLocks noGrp="1"/>
          </p:cNvSpPr>
          <p:nvPr>
            <p:ph type="title"/>
          </p:nvPr>
        </p:nvSpPr>
        <p:spPr/>
        <p:txBody>
          <a:bodyPr>
            <a:normAutofit/>
          </a:bodyPr>
          <a:lstStyle/>
          <a:p>
            <a:r>
              <a:rPr lang="nb-NO" sz="4000" dirty="0"/>
              <a:t>Visualisering av </a:t>
            </a:r>
            <a:r>
              <a:rPr lang="nb-NO" sz="4000" b="1" dirty="0"/>
              <a:t>to</a:t>
            </a:r>
            <a:r>
              <a:rPr lang="nb-NO" sz="4000" dirty="0"/>
              <a:t> variabler</a:t>
            </a:r>
          </a:p>
        </p:txBody>
      </p:sp>
      <p:sp>
        <p:nvSpPr>
          <p:cNvPr id="3" name="Content Placeholder 2">
            <a:extLst>
              <a:ext uri="{FF2B5EF4-FFF2-40B4-BE49-F238E27FC236}">
                <a16:creationId xmlns:a16="http://schemas.microsoft.com/office/drawing/2014/main" id="{544C9424-C2F7-EA92-80B1-5F05D4623FFA}"/>
              </a:ext>
            </a:extLst>
          </p:cNvPr>
          <p:cNvSpPr>
            <a:spLocks noGrp="1"/>
          </p:cNvSpPr>
          <p:nvPr>
            <p:ph idx="1"/>
          </p:nvPr>
        </p:nvSpPr>
        <p:spPr/>
        <p:txBody>
          <a:bodyPr/>
          <a:lstStyle/>
          <a:p>
            <a:r>
              <a:rPr lang="nb-NO" dirty="0"/>
              <a:t>Kategorisk</a:t>
            </a:r>
          </a:p>
          <a:p>
            <a:pPr lvl="1"/>
            <a:r>
              <a:rPr lang="nb-NO" dirty="0"/>
              <a:t>Nominal, ordinal og intervall</a:t>
            </a:r>
          </a:p>
          <a:p>
            <a:pPr lvl="1"/>
            <a:r>
              <a:rPr lang="nb-NO" dirty="0"/>
              <a:t>For plotting behandler vi intervallnivå som kategorisk!</a:t>
            </a:r>
          </a:p>
          <a:p>
            <a:r>
              <a:rPr lang="nb-NO" dirty="0"/>
              <a:t>Numerisk</a:t>
            </a:r>
          </a:p>
          <a:p>
            <a:pPr lvl="1"/>
            <a:r>
              <a:rPr lang="nb-NO" dirty="0"/>
              <a:t>Forholdstall</a:t>
            </a:r>
          </a:p>
          <a:p>
            <a:endParaRPr lang="nb-NO" dirty="0"/>
          </a:p>
        </p:txBody>
      </p:sp>
      <p:graphicFrame>
        <p:nvGraphicFramePr>
          <p:cNvPr id="4" name="Content Placeholder 3">
            <a:extLst>
              <a:ext uri="{FF2B5EF4-FFF2-40B4-BE49-F238E27FC236}">
                <a16:creationId xmlns:a16="http://schemas.microsoft.com/office/drawing/2014/main" id="{A368EA50-9913-CF7B-FE19-40640D5C5D5E}"/>
              </a:ext>
            </a:extLst>
          </p:cNvPr>
          <p:cNvGraphicFramePr>
            <a:graphicFrameLocks/>
          </p:cNvGraphicFramePr>
          <p:nvPr>
            <p:extLst>
              <p:ext uri="{D42A27DB-BD31-4B8C-83A1-F6EECF244321}">
                <p14:modId xmlns:p14="http://schemas.microsoft.com/office/powerpoint/2010/main" val="1537864217"/>
              </p:ext>
            </p:extLst>
          </p:nvPr>
        </p:nvGraphicFramePr>
        <p:xfrm>
          <a:off x="3773906" y="3365667"/>
          <a:ext cx="7579894" cy="1874656"/>
        </p:xfrm>
        <a:graphic>
          <a:graphicData uri="http://schemas.openxmlformats.org/drawingml/2006/table">
            <a:tbl>
              <a:tblPr firstRow="1" bandRow="1">
                <a:tableStyleId>{5C22544A-7EE6-4342-B048-85BDC9FD1C3A}</a:tableStyleId>
              </a:tblPr>
              <a:tblGrid>
                <a:gridCol w="3290636">
                  <a:extLst>
                    <a:ext uri="{9D8B030D-6E8A-4147-A177-3AD203B41FA5}">
                      <a16:colId xmlns:a16="http://schemas.microsoft.com/office/drawing/2014/main" val="3318038989"/>
                    </a:ext>
                  </a:extLst>
                </a:gridCol>
                <a:gridCol w="4289258">
                  <a:extLst>
                    <a:ext uri="{9D8B030D-6E8A-4147-A177-3AD203B41FA5}">
                      <a16:colId xmlns:a16="http://schemas.microsoft.com/office/drawing/2014/main" val="263457211"/>
                    </a:ext>
                  </a:extLst>
                </a:gridCol>
              </a:tblGrid>
              <a:tr h="468664">
                <a:tc>
                  <a:txBody>
                    <a:bodyPr/>
                    <a:lstStyle/>
                    <a:p>
                      <a:r>
                        <a:rPr lang="nb-NO" dirty="0"/>
                        <a:t>Variabler</a:t>
                      </a:r>
                    </a:p>
                  </a:txBody>
                  <a:tcPr/>
                </a:tc>
                <a:tc>
                  <a:txBody>
                    <a:bodyPr/>
                    <a:lstStyle/>
                    <a:p>
                      <a:r>
                        <a:rPr lang="nb-NO" dirty="0"/>
                        <a:t>Figurer</a:t>
                      </a:r>
                    </a:p>
                  </a:txBody>
                  <a:tcPr/>
                </a:tc>
                <a:extLst>
                  <a:ext uri="{0D108BD9-81ED-4DB2-BD59-A6C34878D82A}">
                    <a16:rowId xmlns:a16="http://schemas.microsoft.com/office/drawing/2014/main" val="3943124113"/>
                  </a:ext>
                </a:extLst>
              </a:tr>
              <a:tr h="468664">
                <a:tc>
                  <a:txBody>
                    <a:bodyPr/>
                    <a:lstStyle/>
                    <a:p>
                      <a:pPr marL="0" indent="0">
                        <a:buNone/>
                      </a:pPr>
                      <a:r>
                        <a:rPr lang="nb-NO" dirty="0"/>
                        <a:t>Kategorisk og kategorisk</a:t>
                      </a:r>
                    </a:p>
                  </a:txBody>
                  <a:tcPr/>
                </a:tc>
                <a:tc>
                  <a:txBody>
                    <a:bodyPr/>
                    <a:lstStyle/>
                    <a:p>
                      <a:r>
                        <a:rPr lang="nb-NO" dirty="0"/>
                        <a:t>Stolpediagram</a:t>
                      </a:r>
                    </a:p>
                  </a:txBody>
                  <a:tcPr/>
                </a:tc>
                <a:extLst>
                  <a:ext uri="{0D108BD9-81ED-4DB2-BD59-A6C34878D82A}">
                    <a16:rowId xmlns:a16="http://schemas.microsoft.com/office/drawing/2014/main" val="1922890860"/>
                  </a:ext>
                </a:extLst>
              </a:tr>
              <a:tr h="468664">
                <a:tc>
                  <a:txBody>
                    <a:bodyPr/>
                    <a:lstStyle/>
                    <a:p>
                      <a:pPr marL="0" indent="0">
                        <a:buNone/>
                      </a:pPr>
                      <a:r>
                        <a:rPr lang="nb-NO" dirty="0"/>
                        <a:t>Kategorisk og numerisk</a:t>
                      </a:r>
                    </a:p>
                  </a:txBody>
                  <a:tcPr/>
                </a:tc>
                <a:tc>
                  <a:txBody>
                    <a:bodyPr/>
                    <a:lstStyle/>
                    <a:p>
                      <a:r>
                        <a:rPr lang="nb-NO" dirty="0" err="1"/>
                        <a:t>Boxplot</a:t>
                      </a:r>
                      <a:endParaRPr lang="nb-NO" dirty="0"/>
                    </a:p>
                  </a:txBody>
                  <a:tcPr/>
                </a:tc>
                <a:extLst>
                  <a:ext uri="{0D108BD9-81ED-4DB2-BD59-A6C34878D82A}">
                    <a16:rowId xmlns:a16="http://schemas.microsoft.com/office/drawing/2014/main" val="1800487692"/>
                  </a:ext>
                </a:extLst>
              </a:tr>
              <a:tr h="468664">
                <a:tc>
                  <a:txBody>
                    <a:bodyPr/>
                    <a:lstStyle/>
                    <a:p>
                      <a:pPr marL="0" indent="0">
                        <a:buNone/>
                      </a:pPr>
                      <a:r>
                        <a:rPr lang="nb-NO" dirty="0"/>
                        <a:t>Numerisk og numerisk </a:t>
                      </a:r>
                    </a:p>
                  </a:txBody>
                  <a:tcPr/>
                </a:tc>
                <a:tc>
                  <a:txBody>
                    <a:bodyPr/>
                    <a:lstStyle/>
                    <a:p>
                      <a:r>
                        <a:rPr lang="nb-NO" dirty="0" err="1"/>
                        <a:t>Scatter</a:t>
                      </a:r>
                      <a:r>
                        <a:rPr lang="nb-NO" dirty="0"/>
                        <a:t> plot</a:t>
                      </a:r>
                    </a:p>
                  </a:txBody>
                  <a:tcPr/>
                </a:tc>
                <a:extLst>
                  <a:ext uri="{0D108BD9-81ED-4DB2-BD59-A6C34878D82A}">
                    <a16:rowId xmlns:a16="http://schemas.microsoft.com/office/drawing/2014/main" val="294354141"/>
                  </a:ext>
                </a:extLst>
              </a:tr>
            </a:tbl>
          </a:graphicData>
        </a:graphic>
      </p:graphicFrame>
    </p:spTree>
    <p:extLst>
      <p:ext uri="{BB962C8B-B14F-4D97-AF65-F5344CB8AC3E}">
        <p14:creationId xmlns:p14="http://schemas.microsoft.com/office/powerpoint/2010/main" val="290410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C2BB-7433-3567-0C19-0799047325BF}"/>
              </a:ext>
            </a:extLst>
          </p:cNvPr>
          <p:cNvSpPr>
            <a:spLocks noGrp="1"/>
          </p:cNvSpPr>
          <p:nvPr>
            <p:ph type="title"/>
          </p:nvPr>
        </p:nvSpPr>
        <p:spPr/>
        <p:txBody>
          <a:bodyPr/>
          <a:lstStyle/>
          <a:p>
            <a:r>
              <a:rPr lang="nb-NO" dirty="0"/>
              <a:t>Frekvenstabell</a:t>
            </a:r>
          </a:p>
        </p:txBody>
      </p:sp>
      <p:sp>
        <p:nvSpPr>
          <p:cNvPr id="3" name="Content Placeholder 2">
            <a:extLst>
              <a:ext uri="{FF2B5EF4-FFF2-40B4-BE49-F238E27FC236}">
                <a16:creationId xmlns:a16="http://schemas.microsoft.com/office/drawing/2014/main" id="{F6B634F7-D4D4-9131-1A8B-0132045C819C}"/>
              </a:ext>
            </a:extLst>
          </p:cNvPr>
          <p:cNvSpPr>
            <a:spLocks noGrp="1"/>
          </p:cNvSpPr>
          <p:nvPr>
            <p:ph idx="1"/>
          </p:nvPr>
        </p:nvSpPr>
        <p:spPr/>
        <p:txBody>
          <a:bodyPr>
            <a:normAutofit fontScale="77500" lnSpcReduction="20000"/>
          </a:bodyPr>
          <a:lstStyle/>
          <a:p>
            <a:pPr marL="0" indent="0">
              <a:buNone/>
            </a:pPr>
            <a:r>
              <a:rPr lang="nb-NO" dirty="0"/>
              <a:t>Frekvenstabeller kalles også for hyppighetstabeller. Når vi har et datasett hvor samme observasjon inntreffer flere ganger, teller vi opp hvor mange data det er for hvert tilfelle og lager en frekvenstabell</a:t>
            </a:r>
          </a:p>
          <a:p>
            <a:pPr marL="514350" indent="-514350">
              <a:buFont typeface="+mj-lt"/>
              <a:buAutoNum type="arabicPeriod"/>
            </a:pPr>
            <a:r>
              <a:rPr lang="nb-NO" b="1" dirty="0"/>
              <a:t>Verdi (eller intervall)</a:t>
            </a:r>
            <a:r>
              <a:rPr lang="nb-NO" dirty="0"/>
              <a:t>: Dette representerer den spesifikke verdien (eller et intervall av verdier) som er observert i datasettet.</a:t>
            </a:r>
          </a:p>
          <a:p>
            <a:pPr marL="514350" indent="-514350">
              <a:buFont typeface="+mj-lt"/>
              <a:buAutoNum type="arabicPeriod"/>
            </a:pPr>
            <a:r>
              <a:rPr lang="nb-NO" b="1" dirty="0"/>
              <a:t>Frekvens</a:t>
            </a:r>
            <a:r>
              <a:rPr lang="nb-NO" dirty="0"/>
              <a:t>: Dette viser antall ganger den spesifikke verdien (eller intervallet) opptrer i datasettet.</a:t>
            </a:r>
          </a:p>
          <a:p>
            <a:pPr marL="514350" indent="-514350">
              <a:buFont typeface="+mj-lt"/>
              <a:buAutoNum type="arabicPeriod"/>
            </a:pPr>
            <a:r>
              <a:rPr lang="nb-NO" b="1" dirty="0"/>
              <a:t>Kumulativ frekvens</a:t>
            </a:r>
            <a:r>
              <a:rPr lang="nb-NO" dirty="0"/>
              <a:t>: Dette er en løpende total som legger til frekvensen av hver verdi (eller intervallet) med alle tidligere verdier (eller intervaller).</a:t>
            </a:r>
          </a:p>
          <a:p>
            <a:pPr marL="514350" indent="-514350">
              <a:buFont typeface="+mj-lt"/>
              <a:buAutoNum type="arabicPeriod"/>
            </a:pPr>
            <a:r>
              <a:rPr lang="nb-NO" b="1" dirty="0"/>
              <a:t>Relativ frekvens</a:t>
            </a:r>
            <a:r>
              <a:rPr lang="nb-NO" dirty="0"/>
              <a:t>: Dette gir en prosentandel eller en brøkdel som representerer hvor ofte verdien (eller intervallet) opptrer i forhold til det totale antall observasjoner.</a:t>
            </a:r>
          </a:p>
          <a:p>
            <a:pPr marL="514350" indent="-514350">
              <a:buFont typeface="+mj-lt"/>
              <a:buAutoNum type="arabicPeriod"/>
            </a:pPr>
            <a:r>
              <a:rPr lang="nb-NO" b="1" dirty="0"/>
              <a:t>Kumulativ relativ frekvens</a:t>
            </a:r>
            <a:r>
              <a:rPr lang="nb-NO" dirty="0"/>
              <a:t>: Dette kombinerer de to foregående kolonnene ved å vise den kumulative frekvensen som en brøkdel eller prosentandel av det totale antall observasjoner.</a:t>
            </a:r>
          </a:p>
          <a:p>
            <a:endParaRPr lang="nb-NO" dirty="0"/>
          </a:p>
        </p:txBody>
      </p:sp>
    </p:spTree>
    <p:extLst>
      <p:ext uri="{BB962C8B-B14F-4D97-AF65-F5344CB8AC3E}">
        <p14:creationId xmlns:p14="http://schemas.microsoft.com/office/powerpoint/2010/main" val="308963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Definisjoner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8201297" cy="4351338"/>
              </a:xfrm>
            </p:spPr>
            <p:txBody>
              <a:bodyPr>
                <a:normAutofit fontScale="92500" lnSpcReduction="10000"/>
              </a:bodyPr>
              <a:lstStyle/>
              <a:p>
                <a:r>
                  <a:rPr lang="nb-NO" dirty="0"/>
                  <a:t>Eksempel: Antall timer med søvn i NHANES data settet</a:t>
                </a:r>
              </a:p>
              <a:p>
                <a:r>
                  <a:rPr lang="nb-NO" b="1" dirty="0"/>
                  <a:t>Antall elementer i datasettet (</a:t>
                </a:r>
                <a:r>
                  <a:rPr lang="nb-NO" b="1" i="1" dirty="0">
                    <a:solidFill>
                      <a:srgbClr val="FF0000"/>
                    </a:solidFill>
                  </a:rPr>
                  <a:t>n</a:t>
                </a:r>
                <a:r>
                  <a:rPr lang="nb-NO" b="1" dirty="0"/>
                  <a:t>)</a:t>
                </a:r>
              </a:p>
              <a:p>
                <a:pPr lvl="1"/>
                <a:r>
                  <a:rPr lang="nb-NO" dirty="0"/>
                  <a:t>Datasettet inneholder 7 775 så n = 7775</a:t>
                </a:r>
              </a:p>
              <a:p>
                <a:pPr lvl="2"/>
                <a:r>
                  <a:rPr lang="nb-NO" dirty="0"/>
                  <a:t>Resten av 2 225 er NA</a:t>
                </a:r>
              </a:p>
              <a:p>
                <a:r>
                  <a:rPr lang="nb-NO" b="1" dirty="0"/>
                  <a:t>Observasjon (</a:t>
                </a:r>
                <a14:m>
                  <m:oMath xmlns:m="http://schemas.openxmlformats.org/officeDocument/2006/math">
                    <m:sSub>
                      <m:sSubPr>
                        <m:ctrlPr>
                          <a:rPr lang="nb-NO" b="1" i="1" smtClean="0">
                            <a:solidFill>
                              <a:srgbClr val="FF0000"/>
                            </a:solidFill>
                            <a:latin typeface="Cambria Math" panose="02040503050406030204" pitchFamily="18" charset="0"/>
                          </a:rPr>
                        </m:ctrlPr>
                      </m:sSubPr>
                      <m:e>
                        <m:r>
                          <a:rPr lang="nb-NO" b="1" i="1" smtClean="0">
                            <a:solidFill>
                              <a:srgbClr val="FF0000"/>
                            </a:solidFill>
                            <a:latin typeface="Cambria Math" panose="02040503050406030204" pitchFamily="18" charset="0"/>
                          </a:rPr>
                          <m:t>𝑿</m:t>
                        </m:r>
                      </m:e>
                      <m:sub>
                        <m:r>
                          <a:rPr lang="nb-NO" b="1" i="1" smtClean="0">
                            <a:solidFill>
                              <a:srgbClr val="FF0000"/>
                            </a:solidFill>
                            <a:latin typeface="Cambria Math" panose="02040503050406030204" pitchFamily="18" charset="0"/>
                          </a:rPr>
                          <m:t>𝒊</m:t>
                        </m:r>
                      </m:sub>
                    </m:sSub>
                  </m:oMath>
                </a14:m>
                <a:r>
                  <a:rPr lang="nb-NO" b="1" dirty="0"/>
                  <a:t>)</a:t>
                </a:r>
              </a:p>
              <a:p>
                <a:pPr lvl="1"/>
                <a:r>
                  <a:rPr lang="nb-NO" dirty="0"/>
                  <a:t>En bestemt målerverdi eller registeringer. Så hvis første sover 4 timer og femte sover 8, så får vi: </a:t>
                </a:r>
                <a14:m>
                  <m:oMath xmlns:m="http://schemas.openxmlformats.org/officeDocument/2006/math">
                    <m:sSub>
                      <m:sSubPr>
                        <m:ctrlPr>
                          <a:rPr lang="nb-NO" b="1" i="1" smtClean="0">
                            <a:solidFill>
                              <a:schemeClr val="tx1"/>
                            </a:solidFill>
                            <a:latin typeface="Cambria Math" panose="02040503050406030204" pitchFamily="18" charset="0"/>
                          </a:rPr>
                        </m:ctrlPr>
                      </m:sSubPr>
                      <m:e>
                        <m:r>
                          <a:rPr lang="nb-NO" b="1" i="1">
                            <a:solidFill>
                              <a:schemeClr val="tx1"/>
                            </a:solidFill>
                            <a:latin typeface="Cambria Math" panose="02040503050406030204" pitchFamily="18" charset="0"/>
                          </a:rPr>
                          <m:t>𝑿</m:t>
                        </m:r>
                      </m:e>
                      <m:sub>
                        <m:r>
                          <a:rPr lang="nb-NO" b="1" i="1" smtClean="0">
                            <a:solidFill>
                              <a:schemeClr val="tx1"/>
                            </a:solidFill>
                            <a:latin typeface="Cambria Math" panose="02040503050406030204" pitchFamily="18" charset="0"/>
                          </a:rPr>
                          <m:t>𝟏</m:t>
                        </m:r>
                      </m:sub>
                    </m:sSub>
                    <m:r>
                      <a:rPr lang="nb-NO" b="1" i="1" smtClean="0">
                        <a:solidFill>
                          <a:schemeClr val="tx1"/>
                        </a:solidFill>
                        <a:latin typeface="Cambria Math" panose="02040503050406030204" pitchFamily="18" charset="0"/>
                      </a:rPr>
                      <m:t>=</m:t>
                    </m:r>
                    <m:r>
                      <a:rPr lang="nb-NO" b="1" i="1" smtClean="0">
                        <a:solidFill>
                          <a:schemeClr val="tx1"/>
                        </a:solidFill>
                        <a:latin typeface="Cambria Math" panose="02040503050406030204" pitchFamily="18" charset="0"/>
                      </a:rPr>
                      <m:t>𝟒</m:t>
                    </m:r>
                  </m:oMath>
                </a14:m>
                <a:r>
                  <a:rPr lang="nb-NO" dirty="0"/>
                  <a:t>, </a:t>
                </a:r>
                <a14:m>
                  <m:oMath xmlns:m="http://schemas.openxmlformats.org/officeDocument/2006/math">
                    <m:sSub>
                      <m:sSubPr>
                        <m:ctrlPr>
                          <a:rPr lang="nb-NO" b="1" i="1">
                            <a:latin typeface="Cambria Math" panose="02040503050406030204" pitchFamily="18" charset="0"/>
                          </a:rPr>
                        </m:ctrlPr>
                      </m:sSubPr>
                      <m:e>
                        <m:r>
                          <a:rPr lang="nb-NO" b="1" i="1">
                            <a:latin typeface="Cambria Math" panose="02040503050406030204" pitchFamily="18" charset="0"/>
                          </a:rPr>
                          <m:t>𝑿</m:t>
                        </m:r>
                      </m:e>
                      <m:sub>
                        <m:r>
                          <a:rPr lang="nb-NO" b="1" i="1" smtClean="0">
                            <a:latin typeface="Cambria Math" panose="02040503050406030204" pitchFamily="18" charset="0"/>
                          </a:rPr>
                          <m:t>𝟓</m:t>
                        </m:r>
                      </m:sub>
                    </m:sSub>
                    <m:r>
                      <a:rPr lang="nb-NO" b="1" i="1">
                        <a:latin typeface="Cambria Math" panose="02040503050406030204" pitchFamily="18" charset="0"/>
                      </a:rPr>
                      <m:t>=</m:t>
                    </m:r>
                    <m:r>
                      <a:rPr lang="nb-NO" b="1" i="1" smtClean="0">
                        <a:latin typeface="Cambria Math" panose="02040503050406030204" pitchFamily="18" charset="0"/>
                      </a:rPr>
                      <m:t>𝟖</m:t>
                    </m:r>
                  </m:oMath>
                </a14:m>
                <a:endParaRPr lang="nb-NO" dirty="0"/>
              </a:p>
              <a:p>
                <a:r>
                  <a:rPr lang="nb-NO" b="1" dirty="0"/>
                  <a:t>Frekvens (</a:t>
                </a:r>
                <a14:m>
                  <m:oMath xmlns:m="http://schemas.openxmlformats.org/officeDocument/2006/math">
                    <m:sSub>
                      <m:sSubPr>
                        <m:ctrlPr>
                          <a:rPr lang="nb-NO" b="1" i="1" smtClean="0">
                            <a:solidFill>
                              <a:srgbClr val="FF0000"/>
                            </a:solidFill>
                            <a:latin typeface="Cambria Math" panose="02040503050406030204" pitchFamily="18" charset="0"/>
                          </a:rPr>
                        </m:ctrlPr>
                      </m:sSubPr>
                      <m:e>
                        <m:r>
                          <a:rPr lang="nb-NO" b="1" i="1" smtClean="0">
                            <a:solidFill>
                              <a:srgbClr val="FF0000"/>
                            </a:solidFill>
                            <a:latin typeface="Cambria Math" panose="02040503050406030204" pitchFamily="18" charset="0"/>
                          </a:rPr>
                          <m:t>𝒇</m:t>
                        </m:r>
                      </m:e>
                      <m:sub>
                        <m:r>
                          <a:rPr lang="nb-NO" b="1" i="1" smtClean="0">
                            <a:solidFill>
                              <a:srgbClr val="FF0000"/>
                            </a:solidFill>
                            <a:latin typeface="Cambria Math" panose="02040503050406030204" pitchFamily="18" charset="0"/>
                          </a:rPr>
                          <m:t>𝒊</m:t>
                        </m:r>
                      </m:sub>
                    </m:sSub>
                  </m:oMath>
                </a14:m>
                <a:r>
                  <a:rPr lang="nb-NO" b="1" dirty="0"/>
                  <a:t>)</a:t>
                </a:r>
                <a:endParaRPr lang="en-US" dirty="0"/>
              </a:p>
              <a:p>
                <a:pPr lvl="1"/>
                <a:r>
                  <a:rPr lang="nb-NO" dirty="0"/>
                  <a:t>Antall observerte verdier som har samme verdi eller som hører til samme kategori. Så her er det 1 person som sover 7 timer, så blir </a:t>
                </a:r>
                <a14:m>
                  <m:oMath xmlns:m="http://schemas.openxmlformats.org/officeDocument/2006/math">
                    <m:sSub>
                      <m:sSubPr>
                        <m:ctrlPr>
                          <a:rPr lang="nb-NO" b="0" i="1" smtClean="0">
                            <a:latin typeface="Cambria Math" panose="02040503050406030204" pitchFamily="18" charset="0"/>
                          </a:rPr>
                        </m:ctrlPr>
                      </m:sSubPr>
                      <m:e>
                        <m:r>
                          <a:rPr lang="nb-NO" b="0" i="1" smtClean="0">
                            <a:latin typeface="Cambria Math" panose="02040503050406030204" pitchFamily="18" charset="0"/>
                          </a:rPr>
                          <m:t>𝑓</m:t>
                        </m:r>
                      </m:e>
                      <m:sub>
                        <m:r>
                          <a:rPr lang="nb-NO" b="0" i="1" smtClean="0">
                            <a:latin typeface="Cambria Math" panose="02040503050406030204" pitchFamily="18" charset="0"/>
                          </a:rPr>
                          <m:t>7</m:t>
                        </m:r>
                      </m:sub>
                    </m:sSub>
                    <m:r>
                      <a:rPr lang="nb-NO" b="0" i="1" smtClean="0">
                        <a:latin typeface="Cambria Math" panose="02040503050406030204" pitchFamily="18" charset="0"/>
                      </a:rPr>
                      <m:t>=1</m:t>
                    </m:r>
                  </m:oMath>
                </a14:m>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8201297" cy="4351338"/>
              </a:xfrm>
              <a:blipFill>
                <a:blip r:embed="rId2"/>
                <a:stretch>
                  <a:fillRect l="-1114" t="-3081" r="-1783"/>
                </a:stretch>
              </a:blipFill>
            </p:spPr>
            <p:txBody>
              <a:bodyPr/>
              <a:lstStyle/>
              <a:p>
                <a:r>
                  <a:rPr lang="nb-NO">
                    <a:noFill/>
                  </a:rPr>
                  <a:t> </a:t>
                </a:r>
              </a:p>
            </p:txBody>
          </p:sp>
        </mc:Fallback>
      </mc:AlternateContent>
      <p:pic>
        <p:nvPicPr>
          <p:cNvPr id="5" name="Bilde 4">
            <a:extLst>
              <a:ext uri="{FF2B5EF4-FFF2-40B4-BE49-F238E27FC236}">
                <a16:creationId xmlns:a16="http://schemas.microsoft.com/office/drawing/2014/main" id="{877F672B-CB43-4659-9763-1226393B14F7}"/>
              </a:ext>
            </a:extLst>
          </p:cNvPr>
          <p:cNvPicPr>
            <a:picLocks noChangeAspect="1"/>
          </p:cNvPicPr>
          <p:nvPr/>
        </p:nvPicPr>
        <p:blipFill>
          <a:blip r:embed="rId3"/>
          <a:stretch>
            <a:fillRect/>
          </a:stretch>
        </p:blipFill>
        <p:spPr>
          <a:xfrm>
            <a:off x="9474790" y="72446"/>
            <a:ext cx="2717210" cy="6713107"/>
          </a:xfrm>
          <a:prstGeom prst="rect">
            <a:avLst/>
          </a:prstGeom>
        </p:spPr>
      </p:pic>
      <mc:AlternateContent xmlns:mc="http://schemas.openxmlformats.org/markup-compatibility/2006" xmlns:a14="http://schemas.microsoft.com/office/drawing/2010/main">
        <mc:Choice Requires="a14">
          <p:sp>
            <p:nvSpPr>
              <p:cNvPr id="6" name="TekstSylinder 5">
                <a:extLst>
                  <a:ext uri="{FF2B5EF4-FFF2-40B4-BE49-F238E27FC236}">
                    <a16:creationId xmlns:a16="http://schemas.microsoft.com/office/drawing/2014/main" id="{C254B2B5-97EF-CB49-9E58-437839BAD6AB}"/>
                  </a:ext>
                </a:extLst>
              </p:cNvPr>
              <p:cNvSpPr txBox="1"/>
              <p:nvPr/>
            </p:nvSpPr>
            <p:spPr>
              <a:xfrm>
                <a:off x="8882743" y="933212"/>
                <a:ext cx="879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𝑋</m:t>
                          </m:r>
                        </m:e>
                        <m:sub>
                          <m:r>
                            <a:rPr lang="nb-NO" b="0" i="1" smtClean="0">
                              <a:latin typeface="Cambria Math" panose="02040503050406030204" pitchFamily="18" charset="0"/>
                            </a:rPr>
                            <m:t>1</m:t>
                          </m:r>
                        </m:sub>
                      </m:sSub>
                    </m:oMath>
                  </m:oMathPara>
                </a14:m>
                <a:endParaRPr lang="nb-NO" dirty="0"/>
              </a:p>
            </p:txBody>
          </p:sp>
        </mc:Choice>
        <mc:Fallback xmlns="">
          <p:sp>
            <p:nvSpPr>
              <p:cNvPr id="6" name="TekstSylinder 5">
                <a:extLst>
                  <a:ext uri="{FF2B5EF4-FFF2-40B4-BE49-F238E27FC236}">
                    <a16:creationId xmlns:a16="http://schemas.microsoft.com/office/drawing/2014/main" id="{C254B2B5-97EF-CB49-9E58-437839BAD6AB}"/>
                  </a:ext>
                </a:extLst>
              </p:cNvPr>
              <p:cNvSpPr txBox="1">
                <a:spLocks noRot="1" noChangeAspect="1" noMove="1" noResize="1" noEditPoints="1" noAdjustHandles="1" noChangeArrowheads="1" noChangeShapeType="1" noTextEdit="1"/>
              </p:cNvSpPr>
              <p:nvPr/>
            </p:nvSpPr>
            <p:spPr>
              <a:xfrm>
                <a:off x="8882743" y="933212"/>
                <a:ext cx="879566" cy="369332"/>
              </a:xfrm>
              <a:prstGeom prst="rect">
                <a:avLst/>
              </a:prstGeom>
              <a:blipFill>
                <a:blip r:embed="rId4"/>
                <a:stretch>
                  <a:fillRect/>
                </a:stretch>
              </a:blipFill>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7" name="TekstSylinder 6">
                <a:extLst>
                  <a:ext uri="{FF2B5EF4-FFF2-40B4-BE49-F238E27FC236}">
                    <a16:creationId xmlns:a16="http://schemas.microsoft.com/office/drawing/2014/main" id="{727CD839-30B4-C8BC-ACAC-A8CAA8029ACE}"/>
                  </a:ext>
                </a:extLst>
              </p:cNvPr>
              <p:cNvSpPr txBox="1"/>
              <p:nvPr/>
            </p:nvSpPr>
            <p:spPr>
              <a:xfrm>
                <a:off x="8882743" y="3123418"/>
                <a:ext cx="879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𝑋</m:t>
                          </m:r>
                        </m:e>
                        <m:sub>
                          <m:r>
                            <a:rPr lang="nb-NO" b="0" i="1" smtClean="0">
                              <a:latin typeface="Cambria Math" panose="02040503050406030204" pitchFamily="18" charset="0"/>
                            </a:rPr>
                            <m:t>5</m:t>
                          </m:r>
                        </m:sub>
                      </m:sSub>
                    </m:oMath>
                  </m:oMathPara>
                </a14:m>
                <a:endParaRPr lang="nb-NO" dirty="0"/>
              </a:p>
            </p:txBody>
          </p:sp>
        </mc:Choice>
        <mc:Fallback xmlns="">
          <p:sp>
            <p:nvSpPr>
              <p:cNvPr id="7" name="TekstSylinder 6">
                <a:extLst>
                  <a:ext uri="{FF2B5EF4-FFF2-40B4-BE49-F238E27FC236}">
                    <a16:creationId xmlns:a16="http://schemas.microsoft.com/office/drawing/2014/main" id="{727CD839-30B4-C8BC-ACAC-A8CAA8029ACE}"/>
                  </a:ext>
                </a:extLst>
              </p:cNvPr>
              <p:cNvSpPr txBox="1">
                <a:spLocks noRot="1" noChangeAspect="1" noMove="1" noResize="1" noEditPoints="1" noAdjustHandles="1" noChangeArrowheads="1" noChangeShapeType="1" noTextEdit="1"/>
              </p:cNvSpPr>
              <p:nvPr/>
            </p:nvSpPr>
            <p:spPr>
              <a:xfrm>
                <a:off x="8882743" y="3123418"/>
                <a:ext cx="879566" cy="369332"/>
              </a:xfrm>
              <a:prstGeom prst="rect">
                <a:avLst/>
              </a:prstGeom>
              <a:blipFill>
                <a:blip r:embed="rId5"/>
                <a:stretch>
                  <a:fillRect b="-1639"/>
                </a:stretch>
              </a:blipFill>
            </p:spPr>
            <p:txBody>
              <a:bodyPr/>
              <a:lstStyle/>
              <a:p>
                <a:r>
                  <a:rPr lang="nb-NO">
                    <a:noFill/>
                  </a:rPr>
                  <a:t> </a:t>
                </a:r>
              </a:p>
            </p:txBody>
          </p:sp>
        </mc:Fallback>
      </mc:AlternateContent>
    </p:spTree>
    <p:extLst>
      <p:ext uri="{BB962C8B-B14F-4D97-AF65-F5344CB8AC3E}">
        <p14:creationId xmlns:p14="http://schemas.microsoft.com/office/powerpoint/2010/main" val="33075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243BCBD-947F-382C-A939-76ABFFCF46CD}"/>
              </a:ext>
            </a:extLst>
          </p:cNvPr>
          <p:cNvSpPr>
            <a:spLocks noGrp="1"/>
          </p:cNvSpPr>
          <p:nvPr>
            <p:ph type="title"/>
          </p:nvPr>
        </p:nvSpPr>
        <p:spPr/>
        <p:txBody>
          <a:bodyPr/>
          <a:lstStyle/>
          <a:p>
            <a:r>
              <a:rPr lang="nb-NO" dirty="0"/>
              <a:t>Frekvens telling</a:t>
            </a:r>
          </a:p>
        </p:txBody>
      </p:sp>
      <p:sp>
        <p:nvSpPr>
          <p:cNvPr id="3" name="Plassholder for innhold 2">
            <a:extLst>
              <a:ext uri="{FF2B5EF4-FFF2-40B4-BE49-F238E27FC236}">
                <a16:creationId xmlns:a16="http://schemas.microsoft.com/office/drawing/2014/main" id="{B76CCE92-37F1-2294-B639-9127B5FDBF06}"/>
              </a:ext>
            </a:extLst>
          </p:cNvPr>
          <p:cNvSpPr>
            <a:spLocks noGrp="1"/>
          </p:cNvSpPr>
          <p:nvPr>
            <p:ph idx="1"/>
          </p:nvPr>
        </p:nvSpPr>
        <p:spPr>
          <a:xfrm>
            <a:off x="838200" y="1825625"/>
            <a:ext cx="8419011" cy="4351338"/>
          </a:xfrm>
        </p:spPr>
        <p:txBody>
          <a:bodyPr/>
          <a:lstStyle/>
          <a:p>
            <a:r>
              <a:rPr lang="nb-NO" dirty="0"/>
              <a:t>Vi teller opp antall personer som sover like mange timer</a:t>
            </a:r>
          </a:p>
        </p:txBody>
      </p:sp>
      <p:pic>
        <p:nvPicPr>
          <p:cNvPr id="7" name="Bilde 6">
            <a:extLst>
              <a:ext uri="{FF2B5EF4-FFF2-40B4-BE49-F238E27FC236}">
                <a16:creationId xmlns:a16="http://schemas.microsoft.com/office/drawing/2014/main" id="{1774379A-8E97-D853-30CA-6837680B560B}"/>
              </a:ext>
            </a:extLst>
          </p:cNvPr>
          <p:cNvPicPr>
            <a:picLocks noChangeAspect="1"/>
          </p:cNvPicPr>
          <p:nvPr/>
        </p:nvPicPr>
        <p:blipFill>
          <a:blip r:embed="rId2"/>
          <a:stretch>
            <a:fillRect/>
          </a:stretch>
        </p:blipFill>
        <p:spPr>
          <a:xfrm>
            <a:off x="7018977" y="2769326"/>
            <a:ext cx="1989358" cy="4010932"/>
          </a:xfrm>
          <a:prstGeom prst="rect">
            <a:avLst/>
          </a:prstGeom>
        </p:spPr>
      </p:pic>
      <p:pic>
        <p:nvPicPr>
          <p:cNvPr id="13" name="Bilde 12">
            <a:extLst>
              <a:ext uri="{FF2B5EF4-FFF2-40B4-BE49-F238E27FC236}">
                <a16:creationId xmlns:a16="http://schemas.microsoft.com/office/drawing/2014/main" id="{AB87578F-1D62-E8F4-0D55-782A7C0E25D4}"/>
              </a:ext>
            </a:extLst>
          </p:cNvPr>
          <p:cNvPicPr>
            <a:picLocks noChangeAspect="1"/>
          </p:cNvPicPr>
          <p:nvPr/>
        </p:nvPicPr>
        <p:blipFill>
          <a:blip r:embed="rId3"/>
          <a:stretch>
            <a:fillRect/>
          </a:stretch>
        </p:blipFill>
        <p:spPr>
          <a:xfrm>
            <a:off x="9008335" y="2769326"/>
            <a:ext cx="3234163" cy="4088674"/>
          </a:xfrm>
          <a:prstGeom prst="rect">
            <a:avLst/>
          </a:prstGeom>
        </p:spPr>
      </p:pic>
      <p:pic>
        <p:nvPicPr>
          <p:cNvPr id="15" name="Bilde 14">
            <a:extLst>
              <a:ext uri="{FF2B5EF4-FFF2-40B4-BE49-F238E27FC236}">
                <a16:creationId xmlns:a16="http://schemas.microsoft.com/office/drawing/2014/main" id="{21AAD609-EA37-D551-B682-9835E50F8E22}"/>
              </a:ext>
            </a:extLst>
          </p:cNvPr>
          <p:cNvPicPr>
            <a:picLocks noChangeAspect="1"/>
          </p:cNvPicPr>
          <p:nvPr/>
        </p:nvPicPr>
        <p:blipFill>
          <a:blip r:embed="rId4"/>
          <a:stretch>
            <a:fillRect/>
          </a:stretch>
        </p:blipFill>
        <p:spPr>
          <a:xfrm>
            <a:off x="838200" y="2870478"/>
            <a:ext cx="5144218" cy="3172268"/>
          </a:xfrm>
          <a:prstGeom prst="rect">
            <a:avLst/>
          </a:prstGeom>
        </p:spPr>
      </p:pic>
    </p:spTree>
    <p:extLst>
      <p:ext uri="{BB962C8B-B14F-4D97-AF65-F5344CB8AC3E}">
        <p14:creationId xmlns:p14="http://schemas.microsoft.com/office/powerpoint/2010/main" val="3779221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1" dirty="0"/>
              <a:t>Relativ frekvens</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7097110" cy="4351338"/>
              </a:xfrm>
            </p:spPr>
            <p:txBody>
              <a:bodyPr>
                <a:normAutofit/>
              </a:bodyPr>
              <a:lstStyle/>
              <a:p>
                <a:r>
                  <a:rPr lang="nb-NO" b="1" dirty="0"/>
                  <a:t>Relativ frekvens(</a:t>
                </a:r>
                <a14:m>
                  <m:oMath xmlns:m="http://schemas.openxmlformats.org/officeDocument/2006/math">
                    <m:f>
                      <m:fPr>
                        <m:type m:val="skw"/>
                        <m:ctrlPr>
                          <a:rPr lang="nb-NO" b="1" i="1" smtClean="0">
                            <a:solidFill>
                              <a:srgbClr val="FF0000"/>
                            </a:solidFill>
                            <a:latin typeface="Cambria Math" panose="02040503050406030204" pitchFamily="18" charset="0"/>
                          </a:rPr>
                        </m:ctrlPr>
                      </m:fPr>
                      <m:num>
                        <m:sSub>
                          <m:sSubPr>
                            <m:ctrlPr>
                              <a:rPr lang="nb-NO" b="1" i="1">
                                <a:solidFill>
                                  <a:srgbClr val="FF0000"/>
                                </a:solidFill>
                                <a:latin typeface="Cambria Math" panose="02040503050406030204" pitchFamily="18" charset="0"/>
                              </a:rPr>
                            </m:ctrlPr>
                          </m:sSubPr>
                          <m:e>
                            <m:r>
                              <a:rPr lang="nb-NO" b="1" i="1">
                                <a:solidFill>
                                  <a:srgbClr val="FF0000"/>
                                </a:solidFill>
                                <a:latin typeface="Cambria Math" panose="02040503050406030204" pitchFamily="18" charset="0"/>
                              </a:rPr>
                              <m:t>𝒇</m:t>
                            </m:r>
                          </m:e>
                          <m:sub>
                            <m:r>
                              <a:rPr lang="nb-NO" b="1" i="1">
                                <a:solidFill>
                                  <a:srgbClr val="FF0000"/>
                                </a:solidFill>
                                <a:latin typeface="Cambria Math" panose="02040503050406030204" pitchFamily="18" charset="0"/>
                              </a:rPr>
                              <m:t>𝒊</m:t>
                            </m:r>
                          </m:sub>
                        </m:sSub>
                      </m:num>
                      <m:den>
                        <m:r>
                          <a:rPr lang="nb-NO" b="1" i="1" smtClean="0">
                            <a:solidFill>
                              <a:srgbClr val="FF0000"/>
                            </a:solidFill>
                            <a:latin typeface="Cambria Math" panose="02040503050406030204" pitchFamily="18" charset="0"/>
                          </a:rPr>
                          <m:t>𝒏</m:t>
                        </m:r>
                      </m:den>
                    </m:f>
                  </m:oMath>
                </a14:m>
                <a:r>
                  <a:rPr lang="nb-NO" b="1" dirty="0"/>
                  <a:t>)</a:t>
                </a:r>
              </a:p>
              <a:p>
                <a:pPr lvl="1"/>
                <a:r>
                  <a:rPr lang="nb-NO" dirty="0"/>
                  <a:t>Relativ frekvens gir oss prosentvis andel som har samme antall observasjoner</a:t>
                </a:r>
              </a:p>
              <a:p>
                <a:pPr lvl="1"/>
                <a:r>
                  <a:rPr lang="nb-NO" dirty="0"/>
                  <a:t>Hvis 586 av sover 5 timer, så blir </a:t>
                </a:r>
                <a14:m>
                  <m:oMath xmlns:m="http://schemas.openxmlformats.org/officeDocument/2006/math">
                    <m:f>
                      <m:fPr>
                        <m:ctrlPr>
                          <a:rPr lang="nb-NO" b="1" i="1" smtClean="0">
                            <a:latin typeface="Cambria Math" panose="02040503050406030204" pitchFamily="18" charset="0"/>
                          </a:rPr>
                        </m:ctrlPr>
                      </m:fPr>
                      <m:num>
                        <m:sSub>
                          <m:sSubPr>
                            <m:ctrlPr>
                              <a:rPr lang="nb-NO" b="1" i="1">
                                <a:latin typeface="Cambria Math" panose="02040503050406030204" pitchFamily="18" charset="0"/>
                              </a:rPr>
                            </m:ctrlPr>
                          </m:sSubPr>
                          <m:e>
                            <m:r>
                              <a:rPr lang="nb-NO" b="1" i="1">
                                <a:latin typeface="Cambria Math" panose="02040503050406030204" pitchFamily="18" charset="0"/>
                              </a:rPr>
                              <m:t>𝒇</m:t>
                            </m:r>
                          </m:e>
                          <m:sub>
                            <m:r>
                              <a:rPr lang="nb-NO" b="1" i="1" smtClean="0">
                                <a:latin typeface="Cambria Math" panose="02040503050406030204" pitchFamily="18" charset="0"/>
                              </a:rPr>
                              <m:t>𝟓</m:t>
                            </m:r>
                          </m:sub>
                        </m:sSub>
                      </m:num>
                      <m:den>
                        <m:r>
                          <a:rPr lang="nb-NO" b="1" i="1" smtClean="0">
                            <a:latin typeface="Cambria Math" panose="02040503050406030204" pitchFamily="18" charset="0"/>
                          </a:rPr>
                          <m:t>𝒏</m:t>
                        </m:r>
                      </m:den>
                    </m:f>
                    <m:r>
                      <a:rPr lang="nb-NO" b="1" i="1">
                        <a:latin typeface="Cambria Math" panose="02040503050406030204" pitchFamily="18" charset="0"/>
                      </a:rPr>
                      <m:t>=</m:t>
                    </m:r>
                    <m:f>
                      <m:fPr>
                        <m:ctrlPr>
                          <a:rPr lang="nb-NO" b="1" i="1">
                            <a:latin typeface="Cambria Math" panose="02040503050406030204" pitchFamily="18" charset="0"/>
                          </a:rPr>
                        </m:ctrlPr>
                      </m:fPr>
                      <m:num>
                        <m:r>
                          <a:rPr lang="nb-NO" b="1" i="1" smtClean="0">
                            <a:latin typeface="Cambria Math" panose="02040503050406030204" pitchFamily="18" charset="0"/>
                          </a:rPr>
                          <m:t>𝟓𝟖𝟔</m:t>
                        </m:r>
                      </m:num>
                      <m:den>
                        <m:r>
                          <a:rPr lang="nb-NO" b="1" i="1" smtClean="0">
                            <a:latin typeface="Cambria Math" panose="02040503050406030204" pitchFamily="18" charset="0"/>
                          </a:rPr>
                          <m:t>𝟕𝟕𝟕𝟓</m:t>
                        </m:r>
                      </m:den>
                    </m:f>
                    <m:r>
                      <a:rPr lang="nb-NO" b="0" i="1" smtClean="0">
                        <a:latin typeface="Cambria Math" panose="02040503050406030204" pitchFamily="18" charset="0"/>
                      </a:rPr>
                      <m:t>=0.07537=7.537%</m:t>
                    </m:r>
                  </m:oMath>
                </a14:m>
                <a:endParaRPr lang="nb-NO" dirty="0"/>
              </a:p>
              <a:p>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7097110" cy="4351338"/>
              </a:xfrm>
              <a:blipFill>
                <a:blip r:embed="rId2"/>
                <a:stretch>
                  <a:fillRect l="-1546" t="-1261" r="-1031"/>
                </a:stretch>
              </a:blipFill>
            </p:spPr>
            <p:txBody>
              <a:bodyPr/>
              <a:lstStyle/>
              <a:p>
                <a:r>
                  <a:rPr lang="nb-NO">
                    <a:noFill/>
                  </a:rPr>
                  <a:t> </a:t>
                </a:r>
              </a:p>
            </p:txBody>
          </p:sp>
        </mc:Fallback>
      </mc:AlternateContent>
      <p:pic>
        <p:nvPicPr>
          <p:cNvPr id="4" name="Bilde 3">
            <a:extLst>
              <a:ext uri="{FF2B5EF4-FFF2-40B4-BE49-F238E27FC236}">
                <a16:creationId xmlns:a16="http://schemas.microsoft.com/office/drawing/2014/main" id="{932CAADE-64B5-896D-C3A5-B335E5D6B2DE}"/>
              </a:ext>
            </a:extLst>
          </p:cNvPr>
          <p:cNvPicPr>
            <a:picLocks noChangeAspect="1"/>
          </p:cNvPicPr>
          <p:nvPr/>
        </p:nvPicPr>
        <p:blipFill>
          <a:blip r:embed="rId3"/>
          <a:stretch>
            <a:fillRect/>
          </a:stretch>
        </p:blipFill>
        <p:spPr>
          <a:xfrm>
            <a:off x="8282635" y="1653381"/>
            <a:ext cx="3495675" cy="4695825"/>
          </a:xfrm>
          <a:prstGeom prst="rect">
            <a:avLst/>
          </a:prstGeom>
        </p:spPr>
      </p:pic>
      <p:pic>
        <p:nvPicPr>
          <p:cNvPr id="7" name="Bilde 6">
            <a:extLst>
              <a:ext uri="{FF2B5EF4-FFF2-40B4-BE49-F238E27FC236}">
                <a16:creationId xmlns:a16="http://schemas.microsoft.com/office/drawing/2014/main" id="{C435921C-53B9-86BA-8284-2C48E42709F1}"/>
              </a:ext>
            </a:extLst>
          </p:cNvPr>
          <p:cNvPicPr>
            <a:picLocks noChangeAspect="1"/>
          </p:cNvPicPr>
          <p:nvPr/>
        </p:nvPicPr>
        <p:blipFill>
          <a:blip r:embed="rId4"/>
          <a:stretch>
            <a:fillRect/>
          </a:stretch>
        </p:blipFill>
        <p:spPr>
          <a:xfrm>
            <a:off x="1094931" y="4130345"/>
            <a:ext cx="6344535" cy="2362530"/>
          </a:xfrm>
          <a:prstGeom prst="rect">
            <a:avLst/>
          </a:prstGeom>
        </p:spPr>
      </p:pic>
    </p:spTree>
    <p:extLst>
      <p:ext uri="{BB962C8B-B14F-4D97-AF65-F5344CB8AC3E}">
        <p14:creationId xmlns:p14="http://schemas.microsoft.com/office/powerpoint/2010/main" val="334254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1" dirty="0"/>
              <a:t>Kumulativ frekvens</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6588293" cy="4351338"/>
              </a:xfrm>
            </p:spPr>
            <p:txBody>
              <a:bodyPr>
                <a:normAutofit/>
              </a:bodyPr>
              <a:lstStyle/>
              <a:p>
                <a:r>
                  <a:rPr lang="nb-NO" b="1" dirty="0"/>
                  <a:t>Kumulativ frekvens (</a:t>
                </a:r>
                <a14:m>
                  <m:oMath xmlns:m="http://schemas.openxmlformats.org/officeDocument/2006/math">
                    <m:sSub>
                      <m:sSubPr>
                        <m:ctrlPr>
                          <a:rPr lang="nb-NO" b="1" i="1">
                            <a:solidFill>
                              <a:srgbClr val="FF0000"/>
                            </a:solidFill>
                            <a:latin typeface="Cambria Math" panose="02040503050406030204" pitchFamily="18" charset="0"/>
                          </a:rPr>
                        </m:ctrlPr>
                      </m:sSubPr>
                      <m:e>
                        <m:r>
                          <a:rPr lang="nb-NO" b="1" i="1" smtClean="0">
                            <a:solidFill>
                              <a:srgbClr val="FF0000"/>
                            </a:solidFill>
                            <a:latin typeface="Cambria Math" panose="02040503050406030204" pitchFamily="18" charset="0"/>
                          </a:rPr>
                          <m:t>𝑭</m:t>
                        </m:r>
                      </m:e>
                      <m:sub>
                        <m:r>
                          <a:rPr lang="nb-NO" b="1" i="1">
                            <a:solidFill>
                              <a:srgbClr val="FF0000"/>
                            </a:solidFill>
                            <a:latin typeface="Cambria Math" panose="02040503050406030204" pitchFamily="18" charset="0"/>
                          </a:rPr>
                          <m:t>𝒊</m:t>
                        </m:r>
                      </m:sub>
                    </m:sSub>
                  </m:oMath>
                </a14:m>
                <a:r>
                  <a:rPr lang="nb-NO" b="1" dirty="0"/>
                  <a:t>)</a:t>
                </a:r>
              </a:p>
              <a:p>
                <a:pPr lvl="1"/>
                <a:r>
                  <a:rPr lang="nb-NO" dirty="0"/>
                  <a:t>Antall observasjoner som hører til den aktuelle kategorien eller lavere</a:t>
                </a:r>
              </a:p>
              <a:p>
                <a:pPr lvl="1"/>
                <a:r>
                  <a:rPr lang="nb-NO" dirty="0"/>
                  <a:t>Hvis 372 personer sover 4 eller færre timer, så har vi at </a:t>
                </a:r>
                <a14:m>
                  <m:oMath xmlns:m="http://schemas.openxmlformats.org/officeDocument/2006/math">
                    <m:sSub>
                      <m:sSubPr>
                        <m:ctrlPr>
                          <a:rPr lang="nb-NO" b="1" i="1" smtClean="0">
                            <a:latin typeface="Cambria Math" panose="02040503050406030204" pitchFamily="18" charset="0"/>
                          </a:rPr>
                        </m:ctrlPr>
                      </m:sSubPr>
                      <m:e>
                        <m:r>
                          <a:rPr lang="nb-NO" b="1" i="1" smtClean="0">
                            <a:latin typeface="Cambria Math" panose="02040503050406030204" pitchFamily="18" charset="0"/>
                          </a:rPr>
                          <m:t>𝑭</m:t>
                        </m:r>
                      </m:e>
                      <m:sub>
                        <m:r>
                          <a:rPr lang="nb-NO" b="1" i="1" smtClean="0">
                            <a:latin typeface="Cambria Math" panose="02040503050406030204" pitchFamily="18" charset="0"/>
                          </a:rPr>
                          <m:t>𝟒</m:t>
                        </m:r>
                      </m:sub>
                    </m:sSub>
                    <m:r>
                      <a:rPr lang="nb-NO" b="1" i="1" smtClean="0">
                        <a:latin typeface="Cambria Math" panose="02040503050406030204" pitchFamily="18" charset="0"/>
                      </a:rPr>
                      <m:t>=</m:t>
                    </m:r>
                    <m:r>
                      <a:rPr lang="nb-NO" b="1" i="1" smtClean="0">
                        <a:latin typeface="Cambria Math" panose="02040503050406030204" pitchFamily="18" charset="0"/>
                      </a:rPr>
                      <m:t>𝟑𝟕𝟐</m:t>
                    </m:r>
                  </m:oMath>
                </a14:m>
                <a:endParaRPr lang="nb-NO" b="1" dirty="0"/>
              </a:p>
              <a:p>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6588293" cy="4351338"/>
              </a:xfrm>
              <a:blipFill>
                <a:blip r:embed="rId2"/>
                <a:stretch>
                  <a:fillRect l="-1667" t="-2381"/>
                </a:stretch>
              </a:blipFill>
            </p:spPr>
            <p:txBody>
              <a:bodyPr/>
              <a:lstStyle/>
              <a:p>
                <a:r>
                  <a:rPr lang="nb-NO">
                    <a:noFill/>
                  </a:rPr>
                  <a:t> </a:t>
                </a:r>
              </a:p>
            </p:txBody>
          </p:sp>
        </mc:Fallback>
      </mc:AlternateContent>
      <p:pic>
        <p:nvPicPr>
          <p:cNvPr id="7" name="Bilde 6">
            <a:extLst>
              <a:ext uri="{FF2B5EF4-FFF2-40B4-BE49-F238E27FC236}">
                <a16:creationId xmlns:a16="http://schemas.microsoft.com/office/drawing/2014/main" id="{2FBA8373-0178-39B8-69FF-E98BB60B828E}"/>
              </a:ext>
            </a:extLst>
          </p:cNvPr>
          <p:cNvPicPr>
            <a:picLocks noChangeAspect="1"/>
          </p:cNvPicPr>
          <p:nvPr/>
        </p:nvPicPr>
        <p:blipFill>
          <a:blip r:embed="rId3"/>
          <a:stretch>
            <a:fillRect/>
          </a:stretch>
        </p:blipFill>
        <p:spPr>
          <a:xfrm>
            <a:off x="1148435" y="3961629"/>
            <a:ext cx="6278058" cy="2729140"/>
          </a:xfrm>
          <a:prstGeom prst="rect">
            <a:avLst/>
          </a:prstGeom>
        </p:spPr>
      </p:pic>
      <p:pic>
        <p:nvPicPr>
          <p:cNvPr id="9" name="Bilde 8">
            <a:extLst>
              <a:ext uri="{FF2B5EF4-FFF2-40B4-BE49-F238E27FC236}">
                <a16:creationId xmlns:a16="http://schemas.microsoft.com/office/drawing/2014/main" id="{7527628B-D1C1-FD37-3D95-FA0051DA50ED}"/>
              </a:ext>
            </a:extLst>
          </p:cNvPr>
          <p:cNvPicPr>
            <a:picLocks noChangeAspect="1"/>
          </p:cNvPicPr>
          <p:nvPr/>
        </p:nvPicPr>
        <p:blipFill>
          <a:blip r:embed="rId4"/>
          <a:stretch>
            <a:fillRect/>
          </a:stretch>
        </p:blipFill>
        <p:spPr>
          <a:xfrm>
            <a:off x="7504870" y="2275782"/>
            <a:ext cx="4765507" cy="4582218"/>
          </a:xfrm>
          <a:prstGeom prst="rect">
            <a:avLst/>
          </a:prstGeom>
        </p:spPr>
      </p:pic>
    </p:spTree>
    <p:extLst>
      <p:ext uri="{BB962C8B-B14F-4D97-AF65-F5344CB8AC3E}">
        <p14:creationId xmlns:p14="http://schemas.microsoft.com/office/powerpoint/2010/main" val="3402342774"/>
      </p:ext>
    </p:extLst>
  </p:cSld>
  <p:clrMapOvr>
    <a:masterClrMapping/>
  </p:clrMapOvr>
</p:sld>
</file>

<file path=ppt/theme/theme1.xml><?xml version="1.0" encoding="utf-8"?>
<a:theme xmlns:a="http://schemas.openxmlformats.org/drawingml/2006/main" name="Lys med mønster">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C7057D0-6097-44F4-A2E5-70A5DCBAA566}" vid="{2719B6C5-9A54-423D-86A4-95EF36B6C8EF}"/>
    </a:ext>
  </a:extLst>
</a:theme>
</file>

<file path=ppt/theme/theme2.xml><?xml version="1.0" encoding="utf-8"?>
<a:theme xmlns:a="http://schemas.openxmlformats.org/drawingml/2006/main" name="Lys uten mønster">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C7057D0-6097-44F4-A2E5-70A5DCBAA566}" vid="{94D15883-2580-4DC8-B10A-947F62BB42CF}"/>
    </a:ext>
  </a:extLst>
</a:theme>
</file>

<file path=ppt/theme/theme3.xml><?xml version="1.0" encoding="utf-8"?>
<a:theme xmlns:a="http://schemas.openxmlformats.org/drawingml/2006/main" name="Mørk med mønster">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C7057D0-6097-44F4-A2E5-70A5DCBAA566}" vid="{CADEB79E-6854-4014-82C8-288D7F871FF7}"/>
    </a:ext>
  </a:extLst>
</a:theme>
</file>

<file path=ppt/theme/theme4.xml><?xml version="1.0" encoding="utf-8"?>
<a:theme xmlns:a="http://schemas.openxmlformats.org/drawingml/2006/main" name="Mørk uten mønster">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C7057D0-6097-44F4-A2E5-70A5DCBAA566}" vid="{48BEBA2A-C206-4979-AEA1-C578F52A4703}"/>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0CF74B9924A90429AFF83904CD5AC51" ma:contentTypeVersion="10" ma:contentTypeDescription="Create a new document." ma:contentTypeScope="" ma:versionID="c219061678790ba91acd956595d5746d">
  <xsd:schema xmlns:xsd="http://www.w3.org/2001/XMLSchema" xmlns:xs="http://www.w3.org/2001/XMLSchema" xmlns:p="http://schemas.microsoft.com/office/2006/metadata/properties" xmlns:ns2="6c86f083-272a-4d16-a1ee-41e11cc1f196" xmlns:ns3="398a922c-8803-48c8-8c4d-45441d0c0e87" targetNamespace="http://schemas.microsoft.com/office/2006/metadata/properties" ma:root="true" ma:fieldsID="0367899129e833eb231d53942e145767" ns2:_="" ns3:_="">
    <xsd:import namespace="6c86f083-272a-4d16-a1ee-41e11cc1f196"/>
    <xsd:import namespace="398a922c-8803-48c8-8c4d-45441d0c0e8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86f083-272a-4d16-a1ee-41e11cc1f1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8a922c-8803-48c8-8c4d-45441d0c0e8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6906F1-BC5A-4F5D-9478-51E87E6F6B85}">
  <ds:schemaRefs>
    <ds:schemaRef ds:uri="http://schemas.microsoft.com/sharepoint/v3/contenttype/forms"/>
  </ds:schemaRefs>
</ds:datastoreItem>
</file>

<file path=customXml/itemProps2.xml><?xml version="1.0" encoding="utf-8"?>
<ds:datastoreItem xmlns:ds="http://schemas.openxmlformats.org/officeDocument/2006/customXml" ds:itemID="{26D1808F-9832-46E2-89EE-68E7FE346F1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8163F9A-A59C-469F-AC56-9E178540FB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86f083-272a-4d16-a1ee-41e11cc1f196"/>
    <ds:schemaRef ds:uri="398a922c-8803-48c8-8c4d-45441d0c0e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UiT_PowerPoint_bokmal</Template>
  <TotalTime>1003</TotalTime>
  <Words>1371</Words>
  <Application>Microsoft Office PowerPoint</Application>
  <PresentationFormat>Widescreen</PresentationFormat>
  <Paragraphs>209</Paragraphs>
  <Slides>32</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32</vt:i4>
      </vt:variant>
    </vt:vector>
  </HeadingPairs>
  <TitlesOfParts>
    <vt:vector size="39" baseType="lpstr">
      <vt:lpstr>Arial</vt:lpstr>
      <vt:lpstr>Calibri</vt:lpstr>
      <vt:lpstr>Cambria Math</vt:lpstr>
      <vt:lpstr>Lys med mønster</vt:lpstr>
      <vt:lpstr>Lys uten mønster</vt:lpstr>
      <vt:lpstr>Mørk med mønster</vt:lpstr>
      <vt:lpstr>Mørk uten mønster</vt:lpstr>
      <vt:lpstr>Deskriptiv statistikk del 2</vt:lpstr>
      <vt:lpstr>Visualisering av data med tabeller og figurer</vt:lpstr>
      <vt:lpstr>Visualisering av en variabel</vt:lpstr>
      <vt:lpstr>Visualisering av to variabler</vt:lpstr>
      <vt:lpstr>Frekvenstabell</vt:lpstr>
      <vt:lpstr>Definisjoner</vt:lpstr>
      <vt:lpstr>Frekvens telling</vt:lpstr>
      <vt:lpstr>Relativ frekvens</vt:lpstr>
      <vt:lpstr>Kumulativ frekvens</vt:lpstr>
      <vt:lpstr>Kumulativ relativ frekvens</vt:lpstr>
      <vt:lpstr>Frekvenstabell</vt:lpstr>
      <vt:lpstr>Frekvenstabell for nominalnivå</vt:lpstr>
      <vt:lpstr>Deskriptiv statistikk tabell</vt:lpstr>
      <vt:lpstr>Visualisering av en variabel</vt:lpstr>
      <vt:lpstr>Stolpediagram</vt:lpstr>
      <vt:lpstr>Histogram</vt:lpstr>
      <vt:lpstr>Tetthetsplott</vt:lpstr>
      <vt:lpstr>Visualisering av to variabel</vt:lpstr>
      <vt:lpstr>Kategorisk og kategorisk</vt:lpstr>
      <vt:lpstr>Krysstabell</vt:lpstr>
      <vt:lpstr>Mariner og relativ frekvens data </vt:lpstr>
      <vt:lpstr>Stolpediagram med forskjellige farger</vt:lpstr>
      <vt:lpstr>Stople diagram side ved side</vt:lpstr>
      <vt:lpstr>Stople diagram frekvens</vt:lpstr>
      <vt:lpstr>Statistikk tabell to variabler</vt:lpstr>
      <vt:lpstr>Boxplot</vt:lpstr>
      <vt:lpstr>Boxplot</vt:lpstr>
      <vt:lpstr>Tetthets </vt:lpstr>
      <vt:lpstr>Scatter plott</vt:lpstr>
      <vt:lpstr>Bare fantasien som setter grenser</vt:lpstr>
      <vt:lpstr>Oppgaver!</vt:lpstr>
      <vt:lpstr>Oppgaver!</vt:lpstr>
    </vt:vector>
  </TitlesOfParts>
  <Company>UiT The Arctic University of Norway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Samfunnsøkonomi med datavitenskap - master</dc:title>
  <dc:creator>Eirik Eriksen Heen</dc:creator>
  <cp:lastModifiedBy>Eirik Eriksen Heen</cp:lastModifiedBy>
  <cp:revision>3</cp:revision>
  <dcterms:created xsi:type="dcterms:W3CDTF">2024-04-08T08:47:57Z</dcterms:created>
  <dcterms:modified xsi:type="dcterms:W3CDTF">2024-09-03T09:46:43Z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0x01010090CF74B9924A90429AFF83904CD5AC51</vt:lpwstr>
  </property>
</Properties>
</file>