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4.xml" ContentType="application/vnd.openxmlformats-officedocument.presentationml.notesSlide+xml"/>
  <Override PartName="/ppt/ink/ink3.xml" ContentType="application/inkml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2"/>
  </p:notesMasterIdLst>
  <p:sldIdLst>
    <p:sldId id="258" r:id="rId2"/>
    <p:sldId id="460" r:id="rId3"/>
    <p:sldId id="461" r:id="rId4"/>
    <p:sldId id="387" r:id="rId5"/>
    <p:sldId id="295" r:id="rId6"/>
    <p:sldId id="345" r:id="rId7"/>
    <p:sldId id="348" r:id="rId8"/>
    <p:sldId id="459" r:id="rId9"/>
    <p:sldId id="351" r:id="rId10"/>
    <p:sldId id="352" r:id="rId11"/>
    <p:sldId id="370" r:id="rId12"/>
    <p:sldId id="371" r:id="rId13"/>
    <p:sldId id="372" r:id="rId14"/>
    <p:sldId id="379" r:id="rId15"/>
    <p:sldId id="378" r:id="rId16"/>
    <p:sldId id="373" r:id="rId17"/>
    <p:sldId id="374" r:id="rId18"/>
    <p:sldId id="375" r:id="rId19"/>
    <p:sldId id="380" r:id="rId20"/>
    <p:sldId id="376" r:id="rId21"/>
    <p:sldId id="377" r:id="rId22"/>
    <p:sldId id="388" r:id="rId23"/>
    <p:sldId id="458" r:id="rId24"/>
    <p:sldId id="381" r:id="rId25"/>
    <p:sldId id="396" r:id="rId26"/>
    <p:sldId id="397" r:id="rId27"/>
    <p:sldId id="399" r:id="rId28"/>
    <p:sldId id="304" r:id="rId29"/>
    <p:sldId id="305" r:id="rId30"/>
    <p:sldId id="317" r:id="rId31"/>
    <p:sldId id="308" r:id="rId32"/>
    <p:sldId id="309" r:id="rId33"/>
    <p:sldId id="400" r:id="rId34"/>
    <p:sldId id="311" r:id="rId35"/>
    <p:sldId id="312" r:id="rId36"/>
    <p:sldId id="314" r:id="rId37"/>
    <p:sldId id="401" r:id="rId38"/>
    <p:sldId id="457" r:id="rId39"/>
    <p:sldId id="427" r:id="rId40"/>
    <p:sldId id="389" r:id="rId41"/>
  </p:sldIdLst>
  <p:sldSz cx="9144000" cy="5143500" type="screen16x9"/>
  <p:notesSz cx="6805613" cy="99441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A77E0-EBC3-47A4-8173-9EBEC69527F1}" v="18" dt="2022-08-22T13:28:42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99" autoAdjust="0"/>
  </p:normalViewPr>
  <p:slideViewPr>
    <p:cSldViewPr snapToGrid="0" snapToObjects="1">
      <p:cViewPr varScale="1">
        <p:scale>
          <a:sx n="76" d="100"/>
          <a:sy n="76" d="100"/>
        </p:scale>
        <p:origin x="984" y="36"/>
      </p:cViewPr>
      <p:guideLst>
        <p:guide orient="horz" pos="2899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79AF234B-F606-455C-B715-AA3D8E8EFB8F}"/>
    <pc:docChg chg="undo custSel addSld modSld">
      <pc:chgData name="Eirik Eriksen Heen" userId="3e804305-1c07-417a-9ea8-d913585be88f" providerId="ADAL" clId="{79AF234B-F606-455C-B715-AA3D8E8EFB8F}" dt="2022-08-19T14:12:56.120" v="114" actId="14100"/>
      <pc:docMkLst>
        <pc:docMk/>
      </pc:docMkLst>
      <pc:sldChg chg="modSp mod">
        <pc:chgData name="Eirik Eriksen Heen" userId="3e804305-1c07-417a-9ea8-d913585be88f" providerId="ADAL" clId="{79AF234B-F606-455C-B715-AA3D8E8EFB8F}" dt="2022-08-19T13:14:24.794" v="84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79AF234B-F606-455C-B715-AA3D8E8EFB8F}" dt="2022-08-19T13:14:24.794" v="84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20:30.250" v="86" actId="20577"/>
        <pc:sldMkLst>
          <pc:docMk/>
          <pc:sldMk cId="807287918" sldId="374"/>
        </pc:sldMkLst>
        <pc:spChg chg="mod">
          <ac:chgData name="Eirik Eriksen Heen" userId="3e804305-1c07-417a-9ea8-d913585be88f" providerId="ADAL" clId="{79AF234B-F606-455C-B715-AA3D8E8EFB8F}" dt="2022-08-19T13:20:30.250" v="86" actId="20577"/>
          <ac:spMkLst>
            <pc:docMk/>
            <pc:sldMk cId="807287918" sldId="374"/>
            <ac:spMk id="2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07:20.144" v="74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79AF234B-F606-455C-B715-AA3D8E8EFB8F}" dt="2022-08-19T13:07:20.144" v="74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addSp modSp new mod">
        <pc:chgData name="Eirik Eriksen Heen" userId="3e804305-1c07-417a-9ea8-d913585be88f" providerId="ADAL" clId="{79AF234B-F606-455C-B715-AA3D8E8EFB8F}" dt="2022-08-19T14:12:56.120" v="114" actId="14100"/>
        <pc:sldMkLst>
          <pc:docMk/>
          <pc:sldMk cId="2661504197" sldId="389"/>
        </pc:sldMkLst>
        <pc:spChg chg="mod">
          <ac:chgData name="Eirik Eriksen Heen" userId="3e804305-1c07-417a-9ea8-d913585be88f" providerId="ADAL" clId="{79AF234B-F606-455C-B715-AA3D8E8EFB8F}" dt="2022-08-19T14:02:56.397" v="108" actId="20577"/>
          <ac:spMkLst>
            <pc:docMk/>
            <pc:sldMk cId="2661504197" sldId="389"/>
            <ac:spMk id="2" creationId="{326CD68D-97C1-F58D-533A-C1CE0FA2F904}"/>
          </ac:spMkLst>
        </pc:spChg>
        <pc:picChg chg="add mod">
          <ac:chgData name="Eirik Eriksen Heen" userId="3e804305-1c07-417a-9ea8-d913585be88f" providerId="ADAL" clId="{79AF234B-F606-455C-B715-AA3D8E8EFB8F}" dt="2022-08-19T14:12:56.120" v="114" actId="14100"/>
          <ac:picMkLst>
            <pc:docMk/>
            <pc:sldMk cId="2661504197" sldId="389"/>
            <ac:picMk id="5" creationId="{2E64146B-F5B8-7551-55F8-7B7F80D3EADF}"/>
          </ac:picMkLst>
        </pc:picChg>
      </pc:sldChg>
      <pc:sldChg chg="delSp modSp add mod">
        <pc:chgData name="Eirik Eriksen Heen" userId="3e804305-1c07-417a-9ea8-d913585be88f" providerId="ADAL" clId="{79AF234B-F606-455C-B715-AA3D8E8EFB8F}" dt="2022-08-19T14:01:52.781" v="90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79AF234B-F606-455C-B715-AA3D8E8EFB8F}" dt="2022-08-19T14:01:52.781" v="90" actId="20577"/>
          <ac:spMkLst>
            <pc:docMk/>
            <pc:sldMk cId="1854893680" sldId="396"/>
            <ac:spMk id="2" creationId="{00000000-0000-0000-0000-000000000000}"/>
          </ac:spMkLst>
        </pc:spChg>
        <pc:inkChg chg="del">
          <ac:chgData name="Eirik Eriksen Heen" userId="3e804305-1c07-417a-9ea8-d913585be88f" providerId="ADAL" clId="{79AF234B-F606-455C-B715-AA3D8E8EFB8F}" dt="2022-08-19T14:01:51.174" v="89" actId="478"/>
          <ac:inkMkLst>
            <pc:docMk/>
            <pc:sldMk cId="1854893680" sldId="396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2.559" v="91" actId="478"/>
        <pc:sldMkLst>
          <pc:docMk/>
          <pc:sldMk cId="1172766206" sldId="397"/>
        </pc:sldMkLst>
        <pc:inkChg chg="del">
          <ac:chgData name="Eirik Eriksen Heen" userId="3e804305-1c07-417a-9ea8-d913585be88f" providerId="ADAL" clId="{79AF234B-F606-455C-B715-AA3D8E8EFB8F}" dt="2022-08-19T14:02:02.559" v="91" actId="478"/>
          <ac:inkMkLst>
            <pc:docMk/>
            <pc:sldMk cId="1172766206" sldId="397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0.824" v="94" actId="478"/>
        <pc:sldMkLst>
          <pc:docMk/>
          <pc:sldMk cId="4247928342" sldId="398"/>
        </pc:sldMkLst>
        <pc:inkChg chg="del">
          <ac:chgData name="Eirik Eriksen Heen" userId="3e804305-1c07-417a-9ea8-d913585be88f" providerId="ADAL" clId="{79AF234B-F606-455C-B715-AA3D8E8EFB8F}" dt="2022-08-19T14:02:20.824" v="94" actId="478"/>
          <ac:inkMkLst>
            <pc:docMk/>
            <pc:sldMk cId="4247928342" sldId="398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5.247" v="92" actId="478"/>
        <pc:sldMkLst>
          <pc:docMk/>
          <pc:sldMk cId="157466596" sldId="399"/>
        </pc:sldMkLst>
        <pc:inkChg chg="del">
          <ac:chgData name="Eirik Eriksen Heen" userId="3e804305-1c07-417a-9ea8-d913585be88f" providerId="ADAL" clId="{79AF234B-F606-455C-B715-AA3D8E8EFB8F}" dt="2022-08-19T14:02:05.247" v="92" actId="478"/>
          <ac:inkMkLst>
            <pc:docMk/>
            <pc:sldMk cId="157466596" sldId="399"/>
            <ac:inkMk id="7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7.518" v="93" actId="478"/>
        <pc:sldMkLst>
          <pc:docMk/>
          <pc:sldMk cId="2272956514" sldId="400"/>
        </pc:sldMkLst>
        <pc:inkChg chg="del">
          <ac:chgData name="Eirik Eriksen Heen" userId="3e804305-1c07-417a-9ea8-d913585be88f" providerId="ADAL" clId="{79AF234B-F606-455C-B715-AA3D8E8EFB8F}" dt="2022-08-19T14:02:07.518" v="93" actId="478"/>
          <ac:inkMkLst>
            <pc:docMk/>
            <pc:sldMk cId="2272956514" sldId="400"/>
            <ac:inkMk id="1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7.206" v="95" actId="478"/>
        <pc:sldMkLst>
          <pc:docMk/>
          <pc:sldMk cId="717550606" sldId="401"/>
        </pc:sldMkLst>
        <pc:inkChg chg="del">
          <ac:chgData name="Eirik Eriksen Heen" userId="3e804305-1c07-417a-9ea8-d913585be88f" providerId="ADAL" clId="{79AF234B-F606-455C-B715-AA3D8E8EFB8F}" dt="2022-08-19T14:02:27.206" v="95" actId="478"/>
          <ac:inkMkLst>
            <pc:docMk/>
            <pc:sldMk cId="717550606" sldId="401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9AF234B-F606-455C-B715-AA3D8E8EFB8F}" dt="2022-08-19T14:02:32.268" v="98" actId="478"/>
        <pc:sldMkLst>
          <pc:docMk/>
          <pc:sldMk cId="982106568" sldId="427"/>
        </pc:sldMkLst>
        <pc:inkChg chg="del mod">
          <ac:chgData name="Eirik Eriksen Heen" userId="3e804305-1c07-417a-9ea8-d913585be88f" providerId="ADAL" clId="{79AF234B-F606-455C-B715-AA3D8E8EFB8F}" dt="2022-08-19T14:02:32.268" v="98" actId="478"/>
          <ac:inkMkLst>
            <pc:docMk/>
            <pc:sldMk cId="982106568" sldId="427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9.325" v="96" actId="478"/>
        <pc:sldMkLst>
          <pc:docMk/>
          <pc:sldMk cId="2113363555" sldId="457"/>
        </pc:sldMkLst>
        <pc:inkChg chg="del">
          <ac:chgData name="Eirik Eriksen Heen" userId="3e804305-1c07-417a-9ea8-d913585be88f" providerId="ADAL" clId="{79AF234B-F606-455C-B715-AA3D8E8EFB8F}" dt="2022-08-19T14:02:29.325" v="96" actId="478"/>
          <ac:inkMkLst>
            <pc:docMk/>
            <pc:sldMk cId="2113363555" sldId="457"/>
            <ac:inkMk id="7" creationId="{00000000-0000-0000-0000-000000000000}"/>
          </ac:inkMkLst>
        </pc:inkChg>
      </pc:sldChg>
    </pc:docChg>
  </pc:docChgLst>
  <pc:docChgLst>
    <pc:chgData name="Eirik Eriksen Heen" userId="3e804305-1c07-417a-9ea8-d913585be88f" providerId="ADAL" clId="{E8FA77E0-EBC3-47A4-8173-9EBEC69527F1}"/>
    <pc:docChg chg="undo custSel addSld delSld modSld sldOrd">
      <pc:chgData name="Eirik Eriksen Heen" userId="3e804305-1c07-417a-9ea8-d913585be88f" providerId="ADAL" clId="{E8FA77E0-EBC3-47A4-8173-9EBEC69527F1}" dt="2022-08-22T13:28:42.499" v="1489"/>
      <pc:docMkLst>
        <pc:docMk/>
      </pc:docMkLst>
      <pc:sldChg chg="modSp mod">
        <pc:chgData name="Eirik Eriksen Heen" userId="3e804305-1c07-417a-9ea8-d913585be88f" providerId="ADAL" clId="{E8FA77E0-EBC3-47A4-8173-9EBEC69527F1}" dt="2022-08-22T12:06:22.563" v="1488" actId="20577"/>
        <pc:sldMkLst>
          <pc:docMk/>
          <pc:sldMk cId="0" sldId="258"/>
        </pc:sldMkLst>
        <pc:spChg chg="mod">
          <ac:chgData name="Eirik Eriksen Heen" userId="3e804305-1c07-417a-9ea8-d913585be88f" providerId="ADAL" clId="{E8FA77E0-EBC3-47A4-8173-9EBEC69527F1}" dt="2022-08-16T12:51:19.339" v="2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2:06:22.563" v="1488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7:04:57.652" v="765" actId="478"/>
        <pc:sldMkLst>
          <pc:docMk/>
          <pc:sldMk cId="4288721262" sldId="295"/>
        </pc:sldMkLst>
        <pc:spChg chg="mod">
          <ac:chgData name="Eirik Eriksen Heen" userId="3e804305-1c07-417a-9ea8-d913585be88f" providerId="ADAL" clId="{E8FA77E0-EBC3-47A4-8173-9EBEC69527F1}" dt="2022-08-22T07:04:44.073" v="764" actId="27636"/>
          <ac:spMkLst>
            <pc:docMk/>
            <pc:sldMk cId="4288721262" sldId="295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7:04:57.652" v="765" actId="478"/>
          <ac:inkMkLst>
            <pc:docMk/>
            <pc:sldMk cId="4288721262" sldId="295"/>
            <ac:inkMk id="4" creationId="{00000000-0000-0000-0000-000000000000}"/>
          </ac:inkMkLst>
        </pc:inkChg>
      </pc:sldChg>
      <pc:sldChg chg="modSp add mod">
        <pc:chgData name="Eirik Eriksen Heen" userId="3e804305-1c07-417a-9ea8-d913585be88f" providerId="ADAL" clId="{E8FA77E0-EBC3-47A4-8173-9EBEC69527F1}" dt="2022-08-22T09:47:20.745" v="994" actId="20577"/>
        <pc:sldMkLst>
          <pc:docMk/>
          <pc:sldMk cId="1774702347" sldId="304"/>
        </pc:sldMkLst>
        <pc:spChg chg="mod">
          <ac:chgData name="Eirik Eriksen Heen" userId="3e804305-1c07-417a-9ea8-d913585be88f" providerId="ADAL" clId="{E8FA77E0-EBC3-47A4-8173-9EBEC69527F1}" dt="2022-08-22T09:47:20.745" v="994" actId="20577"/>
          <ac:spMkLst>
            <pc:docMk/>
            <pc:sldMk cId="1774702347" sldId="304"/>
            <ac:spMk id="3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9:47:49.381" v="997" actId="1076"/>
        <pc:sldMkLst>
          <pc:docMk/>
          <pc:sldMk cId="896858212" sldId="305"/>
        </pc:sldMkLst>
        <pc:picChg chg="mod ord">
          <ac:chgData name="Eirik Eriksen Heen" userId="3e804305-1c07-417a-9ea8-d913585be88f" providerId="ADAL" clId="{E8FA77E0-EBC3-47A4-8173-9EBEC69527F1}" dt="2022-08-22T09:47:49.381" v="997" actId="1076"/>
          <ac:picMkLst>
            <pc:docMk/>
            <pc:sldMk cId="896858212" sldId="305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09:25:39.249" v="899" actId="478"/>
          <ac:inkMkLst>
            <pc:docMk/>
            <pc:sldMk cId="896858212" sldId="305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E8FA77E0-EBC3-47A4-8173-9EBEC69527F1}" dt="2022-08-22T10:58:15.959" v="1151" actId="20577"/>
        <pc:sldMkLst>
          <pc:docMk/>
          <pc:sldMk cId="4231022708" sldId="308"/>
        </pc:sldMkLst>
        <pc:spChg chg="mod">
          <ac:chgData name="Eirik Eriksen Heen" userId="3e804305-1c07-417a-9ea8-d913585be88f" providerId="ADAL" clId="{E8FA77E0-EBC3-47A4-8173-9EBEC69527F1}" dt="2022-08-22T10:58:15.959" v="1151" actId="20577"/>
          <ac:spMkLst>
            <pc:docMk/>
            <pc:sldMk cId="4231022708" sldId="308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9:26:46.900" v="905" actId="478"/>
          <ac:inkMkLst>
            <pc:docMk/>
            <pc:sldMk cId="4231022708" sldId="308"/>
            <ac:inkMk id="4" creationId="{00000000-0000-0000-0000-000000000000}"/>
          </ac:inkMkLst>
        </pc:inkChg>
      </pc:sldChg>
      <pc:sldChg chg="addSp delSp add mod modNotesTx">
        <pc:chgData name="Eirik Eriksen Heen" userId="3e804305-1c07-417a-9ea8-d913585be88f" providerId="ADAL" clId="{E8FA77E0-EBC3-47A4-8173-9EBEC69527F1}" dt="2022-08-22T09:28:05.406" v="961" actId="478"/>
        <pc:sldMkLst>
          <pc:docMk/>
          <pc:sldMk cId="3992676741" sldId="309"/>
        </pc:sldMkLst>
        <pc:inkChg chg="add del">
          <ac:chgData name="Eirik Eriksen Heen" userId="3e804305-1c07-417a-9ea8-d913585be88f" providerId="ADAL" clId="{E8FA77E0-EBC3-47A4-8173-9EBEC69527F1}" dt="2022-08-22T09:28:05.406" v="961" actId="478"/>
          <ac:inkMkLst>
            <pc:docMk/>
            <pc:sldMk cId="3992676741" sldId="309"/>
            <ac:inkMk id="6" creationId="{00000000-0000-0000-0000-000000000000}"/>
          </ac:inkMkLst>
        </pc:inkChg>
      </pc:sldChg>
      <pc:sldChg chg="add ord">
        <pc:chgData name="Eirik Eriksen Heen" userId="3e804305-1c07-417a-9ea8-d913585be88f" providerId="ADAL" clId="{E8FA77E0-EBC3-47A4-8173-9EBEC69527F1}" dt="2022-08-22T10:10:27.795" v="999"/>
        <pc:sldMkLst>
          <pc:docMk/>
          <pc:sldMk cId="2330936449" sldId="311"/>
        </pc:sldMkLst>
      </pc:sldChg>
      <pc:sldChg chg="addSp delSp modSp add mod ord">
        <pc:chgData name="Eirik Eriksen Heen" userId="3e804305-1c07-417a-9ea8-d913585be88f" providerId="ADAL" clId="{E8FA77E0-EBC3-47A4-8173-9EBEC69527F1}" dt="2022-08-22T13:28:42.499" v="1489"/>
        <pc:sldMkLst>
          <pc:docMk/>
          <pc:sldMk cId="725825204" sldId="312"/>
        </pc:sldMkLst>
        <pc:graphicFrameChg chg="modGraphic">
          <ac:chgData name="Eirik Eriksen Heen" userId="3e804305-1c07-417a-9ea8-d913585be88f" providerId="ADAL" clId="{E8FA77E0-EBC3-47A4-8173-9EBEC69527F1}" dt="2022-08-22T09:30:06.057" v="965" actId="14100"/>
          <ac:graphicFrameMkLst>
            <pc:docMk/>
            <pc:sldMk cId="725825204" sldId="312"/>
            <ac:graphicFrameMk id="13" creationId="{00000000-0000-0000-0000-000000000000}"/>
          </ac:graphicFrameMkLst>
        </pc:graphicFrameChg>
        <pc:inkChg chg="del">
          <ac:chgData name="Eirik Eriksen Heen" userId="3e804305-1c07-417a-9ea8-d913585be88f" providerId="ADAL" clId="{E8FA77E0-EBC3-47A4-8173-9EBEC69527F1}" dt="2022-08-22T09:30:11.384" v="966" actId="478"/>
          <ac:inkMkLst>
            <pc:docMk/>
            <pc:sldMk cId="725825204" sldId="312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725825204" sldId="312"/>
            <ac:inkMk id="3" creationId="{9FCD4D7C-F8B8-FDC2-D1F0-A1DFFB935ABA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3:28:42.499" v="1489"/>
        <pc:sldMkLst>
          <pc:docMk/>
          <pc:sldMk cId="1046513177" sldId="314"/>
        </pc:sldMkLst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6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7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8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9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0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1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2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3" creationId="{00000000-0000-0000-0000-000000000000}"/>
          </ac:spMkLst>
        </pc:spChg>
        <pc:spChg chg="del mod">
          <ac:chgData name="Eirik Eriksen Heen" userId="3e804305-1c07-417a-9ea8-d913585be88f" providerId="ADAL" clId="{E8FA77E0-EBC3-47A4-8173-9EBEC69527F1}" dt="2022-08-22T10:22:36.601" v="1007" actId="478"/>
          <ac:spMkLst>
            <pc:docMk/>
            <pc:sldMk cId="1046513177" sldId="314"/>
            <ac:spMk id="1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0:57:22.472" v="1129" actId="20577"/>
          <ac:spMkLst>
            <pc:docMk/>
            <pc:sldMk cId="1046513177" sldId="314"/>
            <ac:spMk id="17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10:22:22.448" v="1004" actId="478"/>
          <ac:picMkLst>
            <pc:docMk/>
            <pc:sldMk cId="1046513177" sldId="314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10:22:00.317" v="1003" actId="478"/>
          <ac:inkMkLst>
            <pc:docMk/>
            <pc:sldMk cId="1046513177" sldId="314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1046513177" sldId="314"/>
            <ac:inkMk id="3" creationId="{D52AF01A-F7A1-62CE-1AE4-8963875A79FD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0:58:45.245" v="1161" actId="1076"/>
        <pc:sldMkLst>
          <pc:docMk/>
          <pc:sldMk cId="2522922297" sldId="317"/>
        </pc:sldMkLst>
        <pc:spChg chg="mod">
          <ac:chgData name="Eirik Eriksen Heen" userId="3e804305-1c07-417a-9ea8-d913585be88f" providerId="ADAL" clId="{E8FA77E0-EBC3-47A4-8173-9EBEC69527F1}" dt="2022-08-22T09:26:03.831" v="901" actId="27636"/>
          <ac:spMkLst>
            <pc:docMk/>
            <pc:sldMk cId="2522922297" sldId="317"/>
            <ac:spMk id="3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09:26:03.841" v="902" actId="27636"/>
          <ac:spMkLst>
            <pc:docMk/>
            <pc:sldMk cId="2522922297" sldId="317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E8FA77E0-EBC3-47A4-8173-9EBEC69527F1}" dt="2022-08-22T10:58:45.245" v="1161" actId="1076"/>
          <ac:spMkLst>
            <pc:docMk/>
            <pc:sldMk cId="2522922297" sldId="317"/>
            <ac:spMk id="9" creationId="{F964152E-18FF-E096-4D69-08599AAF2DF4}"/>
          </ac:spMkLst>
        </pc:spChg>
        <pc:inkChg chg="del">
          <ac:chgData name="Eirik Eriksen Heen" userId="3e804305-1c07-417a-9ea8-d913585be88f" providerId="ADAL" clId="{E8FA77E0-EBC3-47A4-8173-9EBEC69527F1}" dt="2022-08-22T09:26:08.368" v="903" actId="478"/>
          <ac:inkMkLst>
            <pc:docMk/>
            <pc:sldMk cId="2522922297" sldId="317"/>
            <ac:inkMk id="8" creationId="{00000000-0000-0000-0000-000000000000}"/>
          </ac:inkMkLst>
        </pc:inkChg>
      </pc:sldChg>
      <pc:sldChg chg="delSp modSp mod ord delAnim modAnim">
        <pc:chgData name="Eirik Eriksen Heen" userId="3e804305-1c07-417a-9ea8-d913585be88f" providerId="ADAL" clId="{E8FA77E0-EBC3-47A4-8173-9EBEC69527F1}" dt="2022-08-22T07:05:21.866" v="767" actId="20577"/>
        <pc:sldMkLst>
          <pc:docMk/>
          <pc:sldMk cId="1713875514" sldId="345"/>
        </pc:sldMkLst>
        <pc:spChg chg="mod">
          <ac:chgData name="Eirik Eriksen Heen" userId="3e804305-1c07-417a-9ea8-d913585be88f" providerId="ADAL" clId="{E8FA77E0-EBC3-47A4-8173-9EBEC69527F1}" dt="2022-08-22T07:05:21.866" v="767" actId="20577"/>
          <ac:spMkLst>
            <pc:docMk/>
            <pc:sldMk cId="1713875514" sldId="345"/>
            <ac:spMk id="3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07:05:15.497" v="766" actId="478"/>
          <ac:picMkLst>
            <pc:docMk/>
            <pc:sldMk cId="1713875514" sldId="345"/>
            <ac:picMk id="4" creationId="{00000000-0000-0000-0000-000000000000}"/>
          </ac:picMkLst>
        </pc:picChg>
      </pc:sldChg>
      <pc:sldChg chg="del ord">
        <pc:chgData name="Eirik Eriksen Heen" userId="3e804305-1c07-417a-9ea8-d913585be88f" providerId="ADAL" clId="{E8FA77E0-EBC3-47A4-8173-9EBEC69527F1}" dt="2022-08-16T13:01:45.082" v="238" actId="2696"/>
        <pc:sldMkLst>
          <pc:docMk/>
          <pc:sldMk cId="2852258393" sldId="347"/>
        </pc:sldMkLst>
      </pc:sldChg>
      <pc:sldChg chg="ord">
        <pc:chgData name="Eirik Eriksen Heen" userId="3e804305-1c07-417a-9ea8-d913585be88f" providerId="ADAL" clId="{E8FA77E0-EBC3-47A4-8173-9EBEC69527F1}" dt="2022-08-16T13:07:24.533" v="240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1869730028" sldId="349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2606187055" sldId="350"/>
        </pc:sldMkLst>
      </pc:sldChg>
      <pc:sldChg chg="ord">
        <pc:chgData name="Eirik Eriksen Heen" userId="3e804305-1c07-417a-9ea8-d913585be88f" providerId="ADAL" clId="{E8FA77E0-EBC3-47A4-8173-9EBEC69527F1}" dt="2022-08-16T12:54:34.669" v="33"/>
        <pc:sldMkLst>
          <pc:docMk/>
          <pc:sldMk cId="194822130" sldId="351"/>
        </pc:sldMkLst>
      </pc:sldChg>
      <pc:sldChg chg="ord">
        <pc:chgData name="Eirik Eriksen Heen" userId="3e804305-1c07-417a-9ea8-d913585be88f" providerId="ADAL" clId="{E8FA77E0-EBC3-47A4-8173-9EBEC69527F1}" dt="2022-08-16T13:01:16.253" v="233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079732994" sldId="35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605749945" sldId="35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4010832670" sldId="35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17024437" sldId="360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22584879" sldId="361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216456120" sldId="363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54466605" sldId="36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530004493" sldId="36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705248859" sldId="366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158724937" sldId="367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851988099" sldId="36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995053564" sldId="369"/>
        </pc:sldMkLst>
      </pc:sldChg>
      <pc:sldChg chg="modSp mod">
        <pc:chgData name="Eirik Eriksen Heen" userId="3e804305-1c07-417a-9ea8-d913585be88f" providerId="ADAL" clId="{E8FA77E0-EBC3-47A4-8173-9EBEC69527F1}" dt="2022-08-16T13:09:35.177" v="248" actId="20577"/>
        <pc:sldMkLst>
          <pc:docMk/>
          <pc:sldMk cId="637724457" sldId="370"/>
        </pc:sldMkLst>
        <pc:spChg chg="mod">
          <ac:chgData name="Eirik Eriksen Heen" userId="3e804305-1c07-417a-9ea8-d913585be88f" providerId="ADAL" clId="{E8FA77E0-EBC3-47A4-8173-9EBEC69527F1}" dt="2022-08-16T13:09:35.177" v="248" actId="20577"/>
          <ac:spMkLst>
            <pc:docMk/>
            <pc:sldMk cId="637724457" sldId="370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4:28.014" v="819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E8FA77E0-EBC3-47A4-8173-9EBEC69527F1}" dt="2022-08-22T07:14:28.014" v="819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5:54.247" v="823" actId="20577"/>
        <pc:sldMkLst>
          <pc:docMk/>
          <pc:sldMk cId="402750373" sldId="372"/>
        </pc:sldMkLst>
        <pc:spChg chg="mod">
          <ac:chgData name="Eirik Eriksen Heen" userId="3e804305-1c07-417a-9ea8-d913585be88f" providerId="ADAL" clId="{E8FA77E0-EBC3-47A4-8173-9EBEC69527F1}" dt="2022-08-22T07:15:54.247" v="823" actId="20577"/>
          <ac:spMkLst>
            <pc:docMk/>
            <pc:sldMk cId="402750373" sldId="372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1:22.579" v="873" actId="113"/>
        <pc:sldMkLst>
          <pc:docMk/>
          <pc:sldMk cId="2016916332" sldId="373"/>
        </pc:sldMkLst>
        <pc:spChg chg="mod">
          <ac:chgData name="Eirik Eriksen Heen" userId="3e804305-1c07-417a-9ea8-d913585be88f" providerId="ADAL" clId="{E8FA77E0-EBC3-47A4-8173-9EBEC69527F1}" dt="2022-08-22T07:41:22.579" v="873" actId="113"/>
          <ac:spMkLst>
            <pc:docMk/>
            <pc:sldMk cId="2016916332" sldId="373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16T13:28:08.497" v="762" actId="313"/>
        <pc:sldMkLst>
          <pc:docMk/>
          <pc:sldMk cId="1200525639" sldId="375"/>
        </pc:sldMkLst>
        <pc:spChg chg="mod">
          <ac:chgData name="Eirik Eriksen Heen" userId="3e804305-1c07-417a-9ea8-d913585be88f" providerId="ADAL" clId="{E8FA77E0-EBC3-47A4-8173-9EBEC69527F1}" dt="2022-08-16T13:28:08.497" v="762" actId="313"/>
          <ac:spMkLst>
            <pc:docMk/>
            <pc:sldMk cId="1200525639" sldId="375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0:20.464" v="872" actId="313"/>
        <pc:sldMkLst>
          <pc:docMk/>
          <pc:sldMk cId="2740142112" sldId="378"/>
        </pc:sldMkLst>
        <pc:spChg chg="mod">
          <ac:chgData name="Eirik Eriksen Heen" userId="3e804305-1c07-417a-9ea8-d913585be88f" providerId="ADAL" clId="{E8FA77E0-EBC3-47A4-8173-9EBEC69527F1}" dt="2022-08-22T07:40:20.464" v="872" actId="313"/>
          <ac:spMkLst>
            <pc:docMk/>
            <pc:sldMk cId="2740142112" sldId="378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5:02.705" v="877" actId="20577"/>
        <pc:sldMkLst>
          <pc:docMk/>
          <pc:sldMk cId="751705538" sldId="380"/>
        </pc:sldMkLst>
        <pc:spChg chg="mod">
          <ac:chgData name="Eirik Eriksen Heen" userId="3e804305-1c07-417a-9ea8-d913585be88f" providerId="ADAL" clId="{E8FA77E0-EBC3-47A4-8173-9EBEC69527F1}" dt="2022-08-22T07:45:02.705" v="877" actId="20577"/>
          <ac:spMkLst>
            <pc:docMk/>
            <pc:sldMk cId="751705538" sldId="380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16T13:25:05.435" v="545" actId="2696"/>
        <pc:sldMkLst>
          <pc:docMk/>
          <pc:sldMk cId="4166897112" sldId="383"/>
        </pc:sldMkLst>
      </pc:sldChg>
      <pc:sldChg chg="del">
        <pc:chgData name="Eirik Eriksen Heen" userId="3e804305-1c07-417a-9ea8-d913585be88f" providerId="ADAL" clId="{E8FA77E0-EBC3-47A4-8173-9EBEC69527F1}" dt="2022-08-22T07:50:09.092" v="881" actId="47"/>
        <pc:sldMkLst>
          <pc:docMk/>
          <pc:sldMk cId="635335187" sldId="38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69454263" sldId="38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34925198" sldId="386"/>
        </pc:sldMkLst>
      </pc:sldChg>
      <pc:sldChg chg="modSp new mod">
        <pc:chgData name="Eirik Eriksen Heen" userId="3e804305-1c07-417a-9ea8-d913585be88f" providerId="ADAL" clId="{E8FA77E0-EBC3-47A4-8173-9EBEC69527F1}" dt="2022-08-16T13:00:37.623" v="231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E8FA77E0-EBC3-47A4-8173-9EBEC69527F1}" dt="2022-08-16T12:59:08.589" v="58" actId="20577"/>
          <ac:spMkLst>
            <pc:docMk/>
            <pc:sldMk cId="2276784906" sldId="387"/>
            <ac:spMk id="2" creationId="{7518699A-AE2C-5204-4DFB-FF4924DAE4C5}"/>
          </ac:spMkLst>
        </pc:spChg>
        <pc:spChg chg="mod">
          <ac:chgData name="Eirik Eriksen Heen" userId="3e804305-1c07-417a-9ea8-d913585be88f" providerId="ADAL" clId="{E8FA77E0-EBC3-47A4-8173-9EBEC69527F1}" dt="2022-08-16T13:00:37.623" v="231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modSp add mod modAnim">
        <pc:chgData name="Eirik Eriksen Heen" userId="3e804305-1c07-417a-9ea8-d913585be88f" providerId="ADAL" clId="{E8FA77E0-EBC3-47A4-8173-9EBEC69527F1}" dt="2022-08-16T13:25:41.183" v="626" actId="313"/>
        <pc:sldMkLst>
          <pc:docMk/>
          <pc:sldMk cId="1123740317" sldId="388"/>
        </pc:sldMkLst>
        <pc:spChg chg="mod">
          <ac:chgData name="Eirik Eriksen Heen" userId="3e804305-1c07-417a-9ea8-d913585be88f" providerId="ADAL" clId="{E8FA77E0-EBC3-47A4-8173-9EBEC69527F1}" dt="2022-08-16T13:24:22.908" v="541"/>
          <ac:spMkLst>
            <pc:docMk/>
            <pc:sldMk cId="1123740317" sldId="388"/>
            <ac:spMk id="2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16T13:25:41.183" v="626" actId="313"/>
          <ac:spMkLst>
            <pc:docMk/>
            <pc:sldMk cId="1123740317" sldId="388"/>
            <ac:spMk id="4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9:46:12.094" v="992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E8FA77E0-EBC3-47A4-8173-9EBEC69527F1}" dt="2022-08-22T09:46:12.094" v="992" actId="20577"/>
          <ac:spMkLst>
            <pc:docMk/>
            <pc:sldMk cId="1854893680" sldId="396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22T09:46:54.755" v="993" actId="47"/>
        <pc:sldMkLst>
          <pc:docMk/>
          <pc:sldMk cId="4247928342" sldId="398"/>
        </pc:sldMkLst>
      </pc:sldChg>
      <pc:sldChg chg="ord">
        <pc:chgData name="Eirik Eriksen Heen" userId="3e804305-1c07-417a-9ea8-d913585be88f" providerId="ADAL" clId="{E8FA77E0-EBC3-47A4-8173-9EBEC69527F1}" dt="2022-08-22T09:25:13.323" v="897"/>
        <pc:sldMkLst>
          <pc:docMk/>
          <pc:sldMk cId="157466596" sldId="399"/>
        </pc:sldMkLst>
      </pc:sldChg>
      <pc:sldChg chg="ord">
        <pc:chgData name="Eirik Eriksen Heen" userId="3e804305-1c07-417a-9ea8-d913585be88f" providerId="ADAL" clId="{E8FA77E0-EBC3-47A4-8173-9EBEC69527F1}" dt="2022-08-22T10:10:34.418" v="1001"/>
        <pc:sldMkLst>
          <pc:docMk/>
          <pc:sldMk cId="717550606" sldId="401"/>
        </pc:sldMkLst>
      </pc:sldChg>
      <pc:sldChg chg="modSp mod">
        <pc:chgData name="Eirik Eriksen Heen" userId="3e804305-1c07-417a-9ea8-d913585be88f" providerId="ADAL" clId="{E8FA77E0-EBC3-47A4-8173-9EBEC69527F1}" dt="2022-08-22T10:56:34.710" v="1089" actId="20577"/>
        <pc:sldMkLst>
          <pc:docMk/>
          <pc:sldMk cId="982106568" sldId="427"/>
        </pc:sldMkLst>
        <pc:spChg chg="mod">
          <ac:chgData name="Eirik Eriksen Heen" userId="3e804305-1c07-417a-9ea8-d913585be88f" providerId="ADAL" clId="{E8FA77E0-EBC3-47A4-8173-9EBEC69527F1}" dt="2022-08-22T10:56:34.710" v="1089" actId="20577"/>
          <ac:spMkLst>
            <pc:docMk/>
            <pc:sldMk cId="982106568" sldId="427"/>
            <ac:spMk id="3" creationId="{00000000-0000-0000-0000-000000000000}"/>
          </ac:spMkLst>
        </pc:spChg>
      </pc:sldChg>
      <pc:sldChg chg="addSp">
        <pc:chgData name="Eirik Eriksen Heen" userId="3e804305-1c07-417a-9ea8-d913585be88f" providerId="ADAL" clId="{E8FA77E0-EBC3-47A4-8173-9EBEC69527F1}" dt="2022-08-22T13:28:42.499" v="1489"/>
        <pc:sldMkLst>
          <pc:docMk/>
          <pc:sldMk cId="2113363555" sldId="457"/>
        </pc:sldMkLst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2113363555" sldId="457"/>
            <ac:inkMk id="4" creationId="{2FE077B0-51A2-EBAA-B153-7E920AC9E89A}"/>
          </ac:inkMkLst>
        </pc:inkChg>
      </pc:sldChg>
      <pc:sldChg chg="modSp new mod">
        <pc:chgData name="Eirik Eriksen Heen" userId="3e804305-1c07-417a-9ea8-d913585be88f" providerId="ADAL" clId="{E8FA77E0-EBC3-47A4-8173-9EBEC69527F1}" dt="2022-08-22T07:50:06.954" v="880"/>
        <pc:sldMkLst>
          <pc:docMk/>
          <pc:sldMk cId="2741230081" sldId="458"/>
        </pc:sldMkLst>
        <pc:spChg chg="mod">
          <ac:chgData name="Eirik Eriksen Heen" userId="3e804305-1c07-417a-9ea8-d913585be88f" providerId="ADAL" clId="{E8FA77E0-EBC3-47A4-8173-9EBEC69527F1}" dt="2022-08-22T07:50:00.870" v="879"/>
          <ac:spMkLst>
            <pc:docMk/>
            <pc:sldMk cId="2741230081" sldId="458"/>
            <ac:spMk id="2" creationId="{69CBAB34-EA58-B232-1077-A77C861E5684}"/>
          </ac:spMkLst>
        </pc:spChg>
        <pc:spChg chg="mod">
          <ac:chgData name="Eirik Eriksen Heen" userId="3e804305-1c07-417a-9ea8-d913585be88f" providerId="ADAL" clId="{E8FA77E0-EBC3-47A4-8173-9EBEC69527F1}" dt="2022-08-22T07:50:06.954" v="880"/>
          <ac:spMkLst>
            <pc:docMk/>
            <pc:sldMk cId="2741230081" sldId="458"/>
            <ac:spMk id="3" creationId="{EAA81DA5-3EE0-73F9-E113-D7F89FE1CEF9}"/>
          </ac:spMkLst>
        </pc:spChg>
      </pc:sldChg>
      <pc:sldChg chg="new del">
        <pc:chgData name="Eirik Eriksen Heen" userId="3e804305-1c07-417a-9ea8-d913585be88f" providerId="ADAL" clId="{E8FA77E0-EBC3-47A4-8173-9EBEC69527F1}" dt="2022-08-22T07:51:19.611" v="884" actId="680"/>
        <pc:sldMkLst>
          <pc:docMk/>
          <pc:sldMk cId="1381252710" sldId="459"/>
        </pc:sldMkLst>
      </pc:sldChg>
      <pc:sldChg chg="addSp modSp new mod">
        <pc:chgData name="Eirik Eriksen Heen" userId="3e804305-1c07-417a-9ea8-d913585be88f" providerId="ADAL" clId="{E8FA77E0-EBC3-47A4-8173-9EBEC69527F1}" dt="2022-08-22T08:49:30.706" v="894" actId="14100"/>
        <pc:sldMkLst>
          <pc:docMk/>
          <pc:sldMk cId="2431623662" sldId="459"/>
        </pc:sldMkLst>
        <pc:spChg chg="mod">
          <ac:chgData name="Eirik Eriksen Heen" userId="3e804305-1c07-417a-9ea8-d913585be88f" providerId="ADAL" clId="{E8FA77E0-EBC3-47A4-8173-9EBEC69527F1}" dt="2022-08-22T08:49:20.622" v="892" actId="20577"/>
          <ac:spMkLst>
            <pc:docMk/>
            <pc:sldMk cId="2431623662" sldId="459"/>
            <ac:spMk id="2" creationId="{2FE611A1-DAA6-A4E0-19AA-3B91574DC291}"/>
          </ac:spMkLst>
        </pc:spChg>
        <pc:picChg chg="add mod">
          <ac:chgData name="Eirik Eriksen Heen" userId="3e804305-1c07-417a-9ea8-d913585be88f" providerId="ADAL" clId="{E8FA77E0-EBC3-47A4-8173-9EBEC69527F1}" dt="2022-08-22T08:49:30.706" v="894" actId="14100"/>
          <ac:picMkLst>
            <pc:docMk/>
            <pc:sldMk cId="2431623662" sldId="459"/>
            <ac:picMk id="1026" creationId="{9C127C53-2214-8120-A470-180D647EFE71}"/>
          </ac:picMkLst>
        </pc:picChg>
      </pc:sldChg>
      <pc:sldChg chg="new del">
        <pc:chgData name="Eirik Eriksen Heen" userId="3e804305-1c07-417a-9ea8-d913585be88f" providerId="ADAL" clId="{E8FA77E0-EBC3-47A4-8173-9EBEC69527F1}" dt="2022-08-22T09:28:09.721" v="962" actId="47"/>
        <pc:sldMkLst>
          <pc:docMk/>
          <pc:sldMk cId="1601445656" sldId="460"/>
        </pc:sldMkLst>
      </pc:sldChg>
      <pc:sldChg chg="modSp new mod">
        <pc:chgData name="Eirik Eriksen Heen" userId="3e804305-1c07-417a-9ea8-d913585be88f" providerId="ADAL" clId="{E8FA77E0-EBC3-47A4-8173-9EBEC69527F1}" dt="2022-08-22T11:28:09.619" v="1338" actId="313"/>
        <pc:sldMkLst>
          <pc:docMk/>
          <pc:sldMk cId="1607983642" sldId="460"/>
        </pc:sldMkLst>
        <pc:spChg chg="mod">
          <ac:chgData name="Eirik Eriksen Heen" userId="3e804305-1c07-417a-9ea8-d913585be88f" providerId="ADAL" clId="{E8FA77E0-EBC3-47A4-8173-9EBEC69527F1}" dt="2022-08-22T11:26:45.003" v="1173" actId="20577"/>
          <ac:spMkLst>
            <pc:docMk/>
            <pc:sldMk cId="1607983642" sldId="460"/>
            <ac:spMk id="2" creationId="{D683ABD5-AD52-13F9-BE77-895E408069F0}"/>
          </ac:spMkLst>
        </pc:spChg>
        <pc:spChg chg="mod">
          <ac:chgData name="Eirik Eriksen Heen" userId="3e804305-1c07-417a-9ea8-d913585be88f" providerId="ADAL" clId="{E8FA77E0-EBC3-47A4-8173-9EBEC69527F1}" dt="2022-08-22T11:28:09.619" v="1338" actId="313"/>
          <ac:spMkLst>
            <pc:docMk/>
            <pc:sldMk cId="1607983642" sldId="460"/>
            <ac:spMk id="3" creationId="{53597B80-8A33-F0F5-B7AA-90B43AAA1C96}"/>
          </ac:spMkLst>
        </pc:spChg>
      </pc:sldChg>
      <pc:sldChg chg="modSp new mod">
        <pc:chgData name="Eirik Eriksen Heen" userId="3e804305-1c07-417a-9ea8-d913585be88f" providerId="ADAL" clId="{E8FA77E0-EBC3-47A4-8173-9EBEC69527F1}" dt="2022-08-22T11:33:31.198" v="1484" actId="20577"/>
        <pc:sldMkLst>
          <pc:docMk/>
          <pc:sldMk cId="3798585895" sldId="461"/>
        </pc:sldMkLst>
        <pc:spChg chg="mod">
          <ac:chgData name="Eirik Eriksen Heen" userId="3e804305-1c07-417a-9ea8-d913585be88f" providerId="ADAL" clId="{E8FA77E0-EBC3-47A4-8173-9EBEC69527F1}" dt="2022-08-22T11:30:54.028" v="1351" actId="20577"/>
          <ac:spMkLst>
            <pc:docMk/>
            <pc:sldMk cId="3798585895" sldId="461"/>
            <ac:spMk id="2" creationId="{9428B207-A7C6-D3A1-39EF-9CF1A6716359}"/>
          </ac:spMkLst>
        </pc:spChg>
        <pc:spChg chg="mod">
          <ac:chgData name="Eirik Eriksen Heen" userId="3e804305-1c07-417a-9ea8-d913585be88f" providerId="ADAL" clId="{E8FA77E0-EBC3-47A4-8173-9EBEC69527F1}" dt="2022-08-22T11:33:31.198" v="1484" actId="20577"/>
          <ac:spMkLst>
            <pc:docMk/>
            <pc:sldMk cId="3798585895" sldId="461"/>
            <ac:spMk id="3" creationId="{51CC3B64-C76E-3788-BED9-84E2BA59DC9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r.uit.no\hpe061\Statistikk\Oppgaver%20og%20l&#248;sninger\Analyse%20av%20forkunnskaps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r.uit.no\hpe061\Statistikk\Oppgaver%20og%20l&#248;sninger\Analyse%20av%20forkunnskaps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Kjønnsfordeling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'Ark1'!$P$2:$P$3</c:f>
              <c:strCache>
                <c:ptCount val="2"/>
                <c:pt idx="0">
                  <c:v>Kvinner</c:v>
                </c:pt>
                <c:pt idx="1">
                  <c:v>Menn</c:v>
                </c:pt>
              </c:strCache>
            </c:strRef>
          </c:cat>
          <c:val>
            <c:numRef>
              <c:f>'Ark1'!$Q$2:$Q$3</c:f>
              <c:numCache>
                <c:formatCode>General</c:formatCode>
                <c:ptCount val="2"/>
                <c:pt idx="0">
                  <c:v>22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9-4D07-9E5F-E6F0E9DC4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0927112"/>
        <c:axId val="630922848"/>
      </c:barChart>
      <c:catAx>
        <c:axId val="63092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30922848"/>
        <c:crosses val="autoZero"/>
        <c:auto val="1"/>
        <c:lblAlgn val="ctr"/>
        <c:lblOffset val="100"/>
        <c:noMultiLvlLbl val="0"/>
      </c:catAx>
      <c:valAx>
        <c:axId val="6309228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3092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Kjønnsfordeling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4F-46AD-8BDD-944997C76F5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4F-46AD-8BDD-944997C76F5A}"/>
              </c:ext>
            </c:extLst>
          </c:dPt>
          <c:dLbls>
            <c:dLbl>
              <c:idx val="0"/>
              <c:layout>
                <c:manualLayout>
                  <c:x val="-0.15939807524059499"/>
                  <c:y val="3.67638767376299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4F-46AD-8BDD-944997C76F5A}"/>
                </c:ext>
              </c:extLst>
            </c:dLbl>
            <c:dLbl>
              <c:idx val="1"/>
              <c:layout>
                <c:manualLayout>
                  <c:x val="0.16680577427821516"/>
                  <c:y val="2.49650043744531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4F-46AD-8BDD-944997C76F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'Ark1'!$P$2:$P$3</c:f>
              <c:strCache>
                <c:ptCount val="2"/>
                <c:pt idx="0">
                  <c:v>Kvinner</c:v>
                </c:pt>
                <c:pt idx="1">
                  <c:v>Menn</c:v>
                </c:pt>
              </c:strCache>
            </c:strRef>
          </c:cat>
          <c:val>
            <c:numRef>
              <c:f>'Ark1'!$Q$2:$Q$3</c:f>
              <c:numCache>
                <c:formatCode>General</c:formatCode>
                <c:ptCount val="2"/>
                <c:pt idx="0">
                  <c:v>22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4F-46AD-8BDD-944997C76F5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8-22T13:17:4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16706 9532 0,'22'0'0,"0"0"15,0 0 1,44 0 0,-22 0-1,66 0-15,-22-22 16,66-22-16,-88 22 15,44 0-15,-66 0 16,22-22-16,-44 44 16,22-22-16,0 0 15,0 0 1,0 22-16,-22-22 16,0 22-1,0 0 63</inkml:trace>
  <inkml:trace contextRef="#ctx0" brushRef="#br0" timeOffset="9062.64">7417 5195 0,'22'-22'16,"0"0"-16,1 22 0,21 0 15,-44-22 1,22 0-1,0 22 1,0-22 0,22 0-16,0 0 31,-22 22-31,0 0 0,0-22 31,0 22-15,0 0-16,0 0 15,0 0-15,0 0 16,22 0 0,0 0-16,0 0 47,-22 22-32,0 0 1,0 22-1,-22-22 1,0 0 0,0 0-1,0 0 1,0 0-16,0 0 31,0 0-31,0 0 16,0 0-1,0 0-15,0 22 32,-22-22-32,0 0 0,0 0 31,-22-22-15,22 22-16,0-22 15,-22 22-15,22 0 16,0-22-1,22 22-15,-22-22 32,0 0-17,0 22-15,0 0 63,0-22-63,0 0 0,22 22 15,-22 0 1,0 0 0,0 0-16,0 0 31,0 0-31,44-22 187,22 0-187,22 0 16,0 0-16,44 22 16,-44-22-1,0 22-15,-44-22 0,0 0 16,0 0-16,0 22 16,0-22 30</inkml:trace>
  <inkml:trace contextRef="#ctx0" brushRef="#br0" timeOffset="15238.47">7902 6053 0,'-66'0'94,"44"0"-94,-22 22 16,-22 45-16,22-45 0,0 0 15,0 0-15,0 22 16,22-22-16,0 0 16,-1-22-16,1 22 15,22 0 1,-22 22-1,22 0 1,0-22-16,0 22 0,-22-44 31,22 22-31,0 22 0,0-22 0,0 22 32,0-22-32,0 0 15,0 22-15,0-22 16,0 22-16,0 0 15,0-22-15,0 0 16,22-22-16,-22 22 16,22 0-16,0 0 15,1 0 1,-23 0-16,22 0 31,0-22-31,0 0 16,0 0-16,0 0 15,0 0 1,22 0 0,0 0-16,22-22 15,-22 0-15,22 0 32,-22 0-32,-22 22 0,22-22 15,-22 0 16,0 0-31,22-22 0,-22 22 16,-22 0-16,22 0 16,0 0-16,-22-22 31,22 22-31,-22 0 16,0 0-16,0 0 0,0 0 15,0 0 1,0 0-16,0-22 15,0 0-15,0 22 16,0 0-16,0-22 16,0 0-16,0 0 15,0 0-15,-22 0 32,22 22-32,-22-22 15,22-1 1,-22 23-16,22 0 31,-22 22-31,22-22 47,-22 0-31,0 0-16,0 22 0,-22 0 15,22 0 1,-44-22-16,44 22 15,-22 0 1,22 0-16,0 0 0,0 0 16,-22 0-16,0 0 31,22 0-15</inkml:trace>
  <inkml:trace contextRef="#ctx0" brushRef="#br0" timeOffset="20606.39">7175 7572 0,'44'-22'0,"-22"22"16,0 0-1,22-22-15,0 22 32,0 0-32,-22 0 15,22 0-15,-21 0 16,-1 0-16,0 0 31,0 0-31,0 0 16,22 0-16,-22 0 15,22 0-15,-22 0 32,0 0-32,0 0 15,0 0 1,0 0 31,0 0-32,22-22 1,-22 22 47</inkml:trace>
  <inkml:trace contextRef="#ctx0" brushRef="#br0" timeOffset="22123.71">8078 7308 0,'22'-44'0,"0"22"16,-22 0 15,22 0 0,0 0-15,0 22 31,0 0-32,0 0-15,0 0 16,0 0 0,22 0-16,0 22 31,-22 0-31,22-22 15,-22 22-15,0-22 16,-22 22-16,22 0 31,0 0-31,0 0 16,0 44 0,22-44 15,-44 0 31,0 0-46,0 0-16,0 0 16,0 22-1,-22-22 1,0 0-16,0 1 0,22-1 15,-22 0 1,0 0-16,0 22 31,0-22-15,-22-22 0,22 22-16,0-22 31,0 22-16,0-22 48,0 0-47,0 0 62,0 0-78,88 0 109,44 0-109,-22 0 16,22 0-16,-44 0 0,-22 0 15,0 0-15,-22 0 32,0 22-1</inkml:trace>
  <inkml:trace contextRef="#ctx0" brushRef="#br0" timeOffset="30142.69">8166 8387 0,'-22'0'46,"0"0"-30,0 22-16,0-22 0,0 0 16,0 0-16,-22 22 31,44 0-31,-22 0 31,0 0-31,0-22 16,0 22-1,22 0-15,0 0 16,0 0-16,-22 0 16,22 0-1,0 0-15,0 0 0,0 0 16,0 0-16,0 0 16,0 0-16,22-22 15,-22 22-15,22 22 16,0-22-16,0 0 31,-22 0-15,22 0-1,0-22 17,22 0-32,-22 0 15,22 0-15,0 22 16,22-22-16,-44 0 15,22 0-15,-22 0 0,0 0 32,0 0-32,0 0 15,0 0-15,0 0 0,0 0 0,0 0 16,0 0 15,0 0-31,0-22 31,0 0-15,-22 0 0,0 0-1,0 0 1,0 0 0,0 0-16,0 0 15,0-22-15,0 22 0,0 0 31,0 0-15,0 0-16,0 0 16,0 0-1,0 0 1,0 0 93,0 0-109,-22 0 16,0 0 0,0 22-1,0-22-15,0 22 16,22-22-16,-22 22 47,0-22-32,0 22 1,0-22 0,0 0-16,-22 0 0,22 22 15,0 0 1,0 0-16,0 0 31,0 0-15,0 0-1,0 0 1,0 0 0,0 0-16,0 0 15,0 0-15,0 0 31,0 0-15,0 0 0,0 0-16,0 0 31,0 0-31</inkml:trace>
  <inkml:trace contextRef="#ctx0" brushRef="#br0" timeOffset="41694.76">10719 5041 0,'22'0'109,"0"0"-93,0 0-16,22 22 16,-22 0 15,0-22-31,-22 22 15,22 0 1,0 0 0,0 0 15,-22 0 16,22 22-16,-22-22 0,0 22-31,-22-22 32,0 0-17,-22 22-15,44-22 16,-22 0-16,0-22 15,0 22-15,0 0 32,0-22-17,0 22 1,0-22 0,-22 0-1,0 0-15,0 0 0,0 0 16,0 0-16,22 0 15,0 0 17,22 22 124,0 0-140,22-22-16,44 22 0,-22 0 15,0-22-15,0 0 16,0 0-16,0 0 15,-22 0 1,0 0 31,0 0 0,0 0-47,22 0 0,0 0 15,0 0 1,-22 0-16,0 0 0</inkml:trace>
  <inkml:trace contextRef="#ctx0" brushRef="#br0" timeOffset="46063.21">10939 6098 0,'-44'0'15,"22"0"-15,0 0 32,0 0-32,0 0 0,-22 22 31,22 0-31,22 0 15,-22 0 1,22 0-16,-22-22 16,22 22-16,0 0 15,0 0-15,0 0 16,0 0-16,0 22 16,0-22-1,0 0 1,22 22-1,0 0-15,22 0 16,-22-22-16,0 0 16,-22 0-16,22 0 15,0-22 1,0 22 0,0 0-16,0 0 15,22 0 1,-22-22-16,22 0 15,-22 22-15,22-22 16,0 0-16,-22 0 16,22 0-1,-22 0-15,0 0 16,0 0-16,0 0 16,0 0 30,0-22-30,-22 0-16,22 0 16,-22 0-16,0 0 31,0 0-15,0-22-16,0 22 0,0 0 15,0-22-15,0 22 31,0 0-31,0 0 0,0 0 16,0-22-16,-22 22 31,22 0 16,-22 0-31,0 0 15,22-22-31,-22 22 31,22 0-31,-22 22 32,0-22-17,22 0 1,-22 0-16,0-1 15,0 1-15,-22 0 32,0 0-17,22 22 17,0 0-32,0-22 15,0 22 1,0 0-1,0 0 1,-22 0 0,0 0 15,22 0-31,-22 22 0,22-22 31,0 22-31,-22-22 0,44 22 31,0 23-15,0-23 0</inkml:trace>
  <inkml:trace contextRef="#ctx0" brushRef="#br0" timeOffset="47694.02">10939 7352 0,'22'0'78,"0"0"-62,0-22-1,0 0-15,0 0 16,-22 0 0,22 0-16,0 22 31,0 0-16,0 0 1,0 0-16,0-22 16,0 22-1,0 0-15,0 0 16,0 0-16,0 0 16,22 22 30,-22 0-30,0 0-16,0 0 16,-22 0-16,22 0 15,-22 0 1,22 22 0,-22 0-1,0-22-15,0 0 16,22 0-16,-22 0 15,0 0 32,0 0-31,-22 1 0,0-1-1,0 0-15,0-22 16,22 22-16,-22-22 0,0 0 15,0 0-15,-22 22 16,22-22 78,0 0-63,66 0 188,22 0-204,22 0-15,0 0 16,-22 0-16,22 0 16,-44 0-16,1 22 15</inkml:trace>
  <inkml:trace contextRef="#ctx0" brushRef="#br0" timeOffset="48847.25">10983 8035 0,'0'22'31,"0"22"-31,0 22 0,0-22 16,0 0-1,0 22-15,0-44 16,22 22 0,-22 0-16,0 0 0,22 0 0,0 0 31,0-44 94,0 0-109,22 0-1,22-22-15,0 22 16,0-22-16,-44 22 15,22 0-15,-22 0 16,0-22-16</inkml:trace>
  <inkml:trace contextRef="#ctx0" brushRef="#br0" timeOffset="49279.33">11467 8167 0,'0'44'32,"0"88"-17,0 66-15,0-66 0,0 0 16,0 0-16,0-22 15,0-43-15,0-1 16,0 0 0,0-22-1,0-22-15,0 22 0,0-22 16,0 0-16</inkml:trace>
  <inkml:trace contextRef="#ctx0" brushRef="#br0" timeOffset="53246.62">2377 9686 0,'0'44'63,"0"0"-47,0 0-1,0 0-15,0 0 16,0-22-16,0 22 15,0-22 1,0 0-16,0 0 16,0 22-16,-22-22 15,0 22-15,22 0 16,0-22 0,-22 0-16,22 0 93,22-22-77,22 0-16,22 0 16,44 0-16,-22 0 15,44 0-15,0 0 16,22 0-16,-66 0 15,45 22-15,-67-22 16,-22 0-16,0 22 16,-22-22-1</inkml:trace>
  <inkml:trace contextRef="#ctx0" brushRef="#br0" timeOffset="53894.29">3500 10038 0,'0'44'62,"0"44"-62,0-22 0,0 66 16,0-44-16,0 22 16,0-21-16,0 21 15,0-44-15,-22 0 16,22-22 0,0 0-16,0 0 15,0-22-15,0 0 16,0 0-1,0 0 1</inkml:trace>
  <inkml:trace contextRef="#ctx0" brushRef="#br0" timeOffset="54450.54">2113 11381 0,'22'22'16,"22"-22"-1,44 0-15,-22 0 0,66 22 16,0-22-16,0 0 16,66 0-1,-66 0-15,44 0 0,-87 0 0,21 0 16,-22 22 0,-44-22-16,0 0 15</inkml:trace>
  <inkml:trace contextRef="#ctx0" brushRef="#br0" timeOffset="55398.02">2685 11711 0,'110'0'0,"-22"0"0,66 0 15,22-44-15,-65 22 16,21 0-16,0 22 16,-44-22-16,-66 22 93,-22 44-93,-66 0 16,22-22-16,-22 0 16,0 22-16,22-22 15,0 0 1,22 0 0,0 0-16,0 0 0,22 0 31,0 22-16,0-22-15,0 0 16,0 22-16,22-22 0,0-22 31,0 22-31,-22 0 0,22 1 16,0-1 0,-22 0 15,0 0 16,-44-22-32,22 0-15,-89 0 16,-21 0-16,-44 22 16,88 0-16,22-22 0,0 44 15,22-22 1</inkml:trace>
  <inkml:trace contextRef="#ctx0" brushRef="#br0" timeOffset="56004.72">3962 11667 0,'66'-22'0,"0"0"0,22-22 16,-22 22-1,0 22-15,0-22 0,0 0 0,0 22 16,0 0-16,-22-22 15,-22 22 1,0 0-16,0 0 16</inkml:trace>
  <inkml:trace contextRef="#ctx0" brushRef="#br0" timeOffset="56385.38">4314 11689 0,'0'22'31,"88"-22"-15,-22 0 0,22 0-1,-44 0-15,-22 0 16,22 0 0,-22 0-16,22 22 15,22-22-15</inkml:trace>
  <inkml:trace contextRef="#ctx0" brushRef="#br0" timeOffset="56934.64">5326 10633 0,'0'110'16,"0"-44"-1,0 44 1,0 0-16,0 0 16,0-22-16,0 44 0,0-44 15,0-22 1,0-44-16,-22 22 0,22-22 0,0 0 16,0 0-1</inkml:trace>
  <inkml:trace contextRef="#ctx0" brushRef="#br0" timeOffset="57823.04">5238 10677 0,'0'22'47,"-22"0"-31,22 0-1,0 0-15,-22 0 0,22 22 32,-22-44-17,0 44-15,22-22 16,0 0-16,0 22 16,0-22-16,-22-22 15,22 22 1,-22 0-16,22 0 15,-22 0-15</inkml:trace>
  <inkml:trace contextRef="#ctx0" brushRef="#br0" timeOffset="58282.37">5415 11645 0</inkml:trace>
  <inkml:trace contextRef="#ctx0" brushRef="#br0" timeOffset="59463.08">6141 10941 0,'0'-22'63,"22"22"-63,22 0 15,0 0-15,0 0 0,0 0 16,44 0-1,-44 0 1,-22 0-16,0 0 16,0 22 109,-22 0-110,-22 22-15,-22 0 16,0-22-16,0 0 16,-22 22-16,66-22 15,-22 0-15,0 0 16,22 0-1,0 22 17,0-22-17,22 22-15,0-22 16,0 0-16,0 0 16,0 0-1,0-22 1,22 22-1,-44 22-15,0-22 16,0 22 0,0 0-1,0-22 1,0 0-16,0 0 16,-44 0-1,0-22-15,0 22 0,0-22 16,22 0-16,0 0 47,0 0-16</inkml:trace>
  <inkml:trace contextRef="#ctx0" brushRef="#br0" timeOffset="60443.31">6889 11183 0,'66'-22'0,"44"22"0,-44-22 15,-44 22-15,22 0 16,0 0-16,-22 0 16,0 0-1,0 0-15,0 0 32,0 0-32,0 0 15,0 0 1,0 0 31,-22 22-32,0 0 1,0 22-16,0 0 16,-22-22-16,0-22 15,0 22 1,22 0 62,0 22-78,0 0 0,66 0 31,67 44-31,-89-66 16,0 0-16,0 22 15,-22-22 1,-22 0 15,0 0-31,-44 22 0,0-22 16,0 0 0,-44 22-16,43-44 15,1 22-15</inkml:trace>
  <inkml:trace contextRef="#ctx0" brushRef="#br0" timeOffset="83550.57">21746 9532 0,'-22'22'32,"0"0"-17,0 0-15,0-22 16,0 44 0,22-22-16,0 22 15,-22 0 1,22 0-16,0-22 15,0 22-15,0-22 0,0 22 32,0 0-32,0-22 0,0 0 15,0 22-15,0-22 16,0 0 0,22 0-16,-22 0 15,22 22-15,0-22 16,0 22-16,0-22 0,0 0 15,22 22-15,-22-44 16,22 44-16,-22-44 16,0 0-16,22 22 15,-22 0 1,22-22-16,-22 0 16,22 0-1,-22 0-15,22 0 0,-22 0 0,22 0 31,-22 0-15,22 0-16,1 0 16,-1 0-16,-22-22 15,0 22-15,22-22 0,-22 22 32,22-22-32,-22 22 15,22 0 1,0 0-1,0-22-15,-22 0 0,44-22 16,-22 22 0,-22 0 15,0 0-15,0 22-1,0-22-15,0 0 16,0 0-16,0 0 0,0 22 15,-22-44 1,0 22-16,0 0 31,0 0-31,22 0 0,-22 0 16,0-22 0,0 22-16,0 0 15,0-22-15,0 22 16,0 0-1,0 0 1,0 0 15,0-22 1,0 22-1,-22 0 0,0 22 0,0 0 1,0 0-32,0 0 0,-22 0 15,22 0 1,-22-22-1,22 22-15,-44 0 0,22 0 0,0-22 16,0 22-16,0 0 16,0-22-1,22 22-15,0 0 16,-22 0-16,22 0 16,0 0-16,0 0 15,-23 0 1,23 0-1,0 0-15,0 0 16,0 0-16,0 0 16,0 0-16,0 0 31,0 0-15,0 0-16,-22 0 0,22 0 15</inkml:trace>
  <inkml:trace contextRef="#ctx0" brushRef="#br0" timeOffset="104895.62">13250 5063 0,'22'-22'47,"0"22"-47,0-22 15,0 22 17,0 0-17,0 0-15,22-22 16,0 22-16,0 0 16,-22 0-16,0 0 0,0 0 15,22 0-15,-22 0 16,22 0-1,-22 0-15,22 0 32,0 22-32,1 0 15,-1 0-15,-22-22 16,0 22-16,-22 0 31,22 22-31,-22 0 16,0 0-16,0 0 15,0 0-15,0 0 32,0 0-32,-22 0 15,0 0-15,0-22 16,22 0-16,-44 22 16,21-22-16,1 0 31,0-22-31,0 0 31,-22 22-31,22-22 16,66 0 156,44 0-172,1 0 15,43 0-15,-22 44 16,0-44-1,-44 0-15,-22 0 0,-22 0 16</inkml:trace>
  <inkml:trace contextRef="#ctx0" brushRef="#br0" timeOffset="105479.33">14725 4887 0,'0'44'0,"0"22"16,0 0-16,0-22 16,0 44-16,0 0 15,0-44-15,0 0 16,0 22-16,0-22 16,0 0-16,0 0 15,0 0-15,0-22 16</inkml:trace>
  <inkml:trace contextRef="#ctx0" brushRef="#br0" timeOffset="106382.4">14769 4865 0,'0'22'109,"0"0"-93,0 0-1,-22 0-15,22 0 16</inkml:trace>
  <inkml:trace contextRef="#ctx0" brushRef="#br0" timeOffset="108503.08">14197 6230 0,'0'22'31,"0"22"-31,0 0 16,22 44-16,-22-66 16,0 22-16,0-22 15,22 22 1,-22-22-1,22 0-15,-22 0 16,0 0 0,0 0-1,0 0-15,0 0 0,0 0 16,0 22 0,22 0-16,-22-22 15,0 0 1,0 0-16,0 0 15</inkml:trace>
  <inkml:trace contextRef="#ctx0" brushRef="#br0" timeOffset="109421.3">14109 6252 0,'-22'0'16,"0"22"-1,22 0-15,0 0 16,-22 44-1,22-44-15,0 22 16,0-22 0,-44 44-16,22-44 31,22 0-31</inkml:trace>
  <inkml:trace contextRef="#ctx0" brushRef="#br0" timeOffset="116427.57">13911 7418 0,'22'0'31,"0"-22"-31,22 0 31,-22 22 94,22 0-109,-22 0-16,0 0 15,22 22 17,-44 0-17,22 0 1,-22 0-16,0 22 0,0-22 16,0 0-1,0 0-15,0 0 16,0 23-16,22-23 15,-22 0-15,0 0 16,0 0-16,0 22 16,-22-44-1,22 22 1,-44 22-16,22-22 31,0 0-31,-22 22 16,0-22-1,0-22-15,22 22 0,0-22 16,0 22 15,0-22-15,0 0 0,-1 0 15,1 0-31,89 0 125,-23 0-110,22 0 1,0 0-16,-22 0 0,0 0 16,-22 0-16</inkml:trace>
  <inkml:trace contextRef="#ctx0" brushRef="#br0" timeOffset="117863.18">14967 7462 0,'-22'0'15,"0"0"1,0 0 0,0 22-1,0 0 1,0-22-16,0 22 15,-22 0-15,44 0 16,-22 0 0,0 1-16,0-1 15,0-22 1,0 44-16,22-22 16,0 0-16,-22 0 0,22 0 15,0 22-15,0-22 16,0 22 15,0-22-31,22 0 16,0 22-16,0-22 0,0 0 15,0 0 1,0 0 0,22 22-16,0-22 15,-44 0 1,22-22-16,22 0 15,-22 0 1,0 0-16,0 0 16,0 0-16,0 0 31,22 0-31,-22-22 16,0 0-1,0 0-15,22 0 0,0-44 31,-22 22 1,0 0-17,0 0 1,-22 22 15,0 0 0,0-22-15,0 22-16,-22-22 0,0 0 16,0-23-1,0 23 1,0 22 0,0-22-1,0 0 32,0 22-31,0 0 31,22 0-32,-22 22 1,0-22-16,0 22 15,0 0 48</inkml:trace>
  <inkml:trace contextRef="#ctx0" brushRef="#br0" timeOffset="125698.03">22142 7837 0,'0'44'94,"0"22"-79,0-44-15,0 22 16,0-22-16,0 0 15,0 0-15,0 0 16,0 0 0,0 0-1,0 0 1,0 0 62,0 0 63,22-22-126,-22 44 1,0 0-16,44 44 0,-44-44 31,0-22-15,22 22 15,-22-22-31,22 22 0,0-22 31</inkml:trace>
  <inkml:trace contextRef="#ctx0" brushRef="#br0" timeOffset="127438.43">20448 7815 0,'-22'0'0,"0"0"0,0 0 16,0 0 0,0 22 15,-22 0-15,22 0-1,0 0 1,22 0-16,0 0 15,0 44 1,0-44 0,0 22-16,0-22 15,22 22-15,0-22 16,0 0 0,0 0-1,0-22-15,0 22 16,0 0-1,0-22 17,0 22-1,0-22-31,0 0 31,22 22-31,-44 0 63,0 0-63,0 0 15,0 22 1,0-22-16,0 0 16,0 0 30,-22 0-46,0-22 16,-22 0 0,0 0-16,22 0 0,0 0 15,0 0-15,0 0 16</inkml:trace>
  <inkml:trace contextRef="#ctx0" brushRef="#br0" timeOffset="129288.12">20998 8101 0,'-22'0'219,"0"0"-203,0 0 15,0 22-31,0 0 47,0 0-32,22 0-15,-22 22 0,22-22 16,0 0 0,0 0-1,0 0 1,0 0-16,0 22 16,0-22-16,0 0 15,0 0-15,22 0 47,22 0-31,-22-22 15,0 0-15,0 0-1,0 0 1,0 0-1,0 0 1,22 0-16,-22-22 16,0 0-16,-22 0 15,22-22 1,0 22 0,-22-22-16,0 22 0,0-22 31,0 0-31,22 0 0,-22 0 31,0 0-31,0 0 0,0 22 16,0-22-16,0 22 15,22-22 17,-22 0-32,22 0 15,-22 22 1,0 0-16,0 0 0,0 0 15,22 0-15,-22 0 32,22 0-32,-22 0 31,0 66 63,0 0-79,0 22-15,0 22 16,-22 0-16,22-22 16,-22 0-16,22 0 15,0-22-15,0 22 16,0-22-16,0 0 0,0 0 15,0-22-15,0 0 32,0 0-32,0 0 15,0 0 32</inkml:trace>
  <inkml:trace contextRef="#ctx0" brushRef="#br0" timeOffset="129789.17">21614 8211 0,'22'0'31,"22"0"-31,-22 0 16,22 0-16,-22 0 0,0 0 15,0 0 1,22 0 0,-22 0-16,0 0 0,22 0 15,0 0 1</inkml:trace>
  <inkml:trace contextRef="#ctx0" brushRef="#br0" timeOffset="130390.56">21416 8409 0,'22'0'0,"0"0"0,44 22 16,-22-22-16,0 0 15,22 0-15,-22 0 16,-22 0-16,22 0 16,-22 0-1,0 0-15,0 0 16,0 0-16,0 0 31,0 0 0</inkml:trace>
  <inkml:trace contextRef="#ctx0" brushRef="#br0" timeOffset="132477.59">22583 7859 0,'0'22'109,"22"0"-109,-22 0 16,0 22 0,22-22-1,-22 0 1,0 0 0,0 0-1,22 22 1,0-22 31,0 0-16,0 0-15,0-22-1,0 0 1,0 0-16,0 0 15,22 0-15,0 0 32,-22 0-32,22 0 15,-22-22-15,0 22 16,0 0 15</inkml:trace>
  <inkml:trace contextRef="#ctx0" brushRef="#br0" timeOffset="133080.65">23023 7815 0,'0'66'16,"0"44"0,0-66-16,0 22 15,0 0-15,0-22 31,0 22-31,0-22 0,0 0 16,0 22-16,0 0 0,0-44 31,0 22-31,0-22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8-22T13:20:27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8320 3170 0,'0'-22'31,"44"22"-15,22-22-1,-22 0-15,66 22 16,22 0-16,0 0 0,-44-23 15,66 23-15,-22 0 16,0-22-16,-66 22 16,44 0-16,-66 0 31,1 0-31,-1 0 0,0 0 16,0 0-1,-22 0-15,22 0 16,44 0-16,-44 0 15,0 0 1,-22 0-16,22 0 16,0 0-16,-22 0 0,22 22 15,-22-22 17,0 23-32</inkml:trace>
  <inkml:trace contextRef="#ctx0" brushRef="#br0" timeOffset="1063.51">3368 3081 0,'22'0'16,"22"0"-16,22 0 15,44 0 1,-22 0-16,22 0 16,-22 0-16,-22 0 0,-44 0 15,0 0-15,0 0 16</inkml:trace>
  <inkml:trace contextRef="#ctx0" brushRef="#br0" timeOffset="86260.32">5106 12041 0,'44'-22'0,"-22"22"16,0 0 0,-22-22-1,22 22 63,0 0-46,22 0-17,22 0-15,-21 0 16,-1 0-1,0 0-15,-22 0 0,0 0 16,0 0 47,0 0-63,22 0 15,-22 0 1,0 0-1,0 0-15,0 0 16,0 0 0</inkml:trace>
  <inkml:trace contextRef="#ctx0" brushRef="#br0" timeOffset="87676.97">8474 9246 0,'-22'0'94,"-66"0"-94,0 0 0,-88 0 16,0 44-16,-22 22 15,44-44 1,21-22-16,67 22 16,22-22-16,22 0 0</inkml:trace>
  <inkml:trace contextRef="#ctx0" brushRef="#br0" timeOffset="88623.2">7417 9158 0,'-22'0'16,"0"0"-16,-22 0 16,22 22-1,0-22 1,22 22-1,-22-22 1,0 22-16,-22 0 16,22 0-16,-22 0 31,0 0-31,0 0 0,22 0 16,0 0-1,22 0 16,0 0 32,0 0-47,0 0-16,0 0 15,0 22 1,22-44-1,44 22-15,-44-22 16,22 22 0,22 0-16,22 44 15,-44-44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8-22T13:26:3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 5393 0,'22'0'15</inkml:trace>
  <inkml:trace contextRef="#ctx0" brushRef="#br0" timeOffset="372.73">2993 5305 0,'22'0'79</inkml:trace>
  <inkml:trace contextRef="#ctx0" brushRef="#br0" timeOffset="823.92">4028 5305 0</inkml:trace>
  <inkml:trace contextRef="#ctx0" brushRef="#br0" timeOffset="1459.55">4622 5305 0</inkml:trace>
  <inkml:trace contextRef="#ctx0" brushRef="#br0" timeOffset="2091.16">5084 5239 0</inkml:trace>
  <inkml:trace contextRef="#ctx0" brushRef="#br0" timeOffset="2645.93">6163 5239 0</inkml:trace>
  <inkml:trace contextRef="#ctx0" brushRef="#br0" timeOffset="3232.17">7153 5481 0</inkml:trace>
  <inkml:trace contextRef="#ctx0" brushRef="#br0" timeOffset="3732.15">7836 5349 0,'22'0'31</inkml:trace>
  <inkml:trace contextRef="#ctx0" brushRef="#br0" timeOffset="4153.43">8738 5261 0,'22'0'63</inkml:trace>
  <inkml:trace contextRef="#ctx0" brushRef="#br0" timeOffset="4655.1">9288 5239 0</inkml:trace>
  <inkml:trace contextRef="#ctx0" brushRef="#br0" timeOffset="6643">9112 6120 0,'0'22'63,"0"0"-47,0 22-16,0 0 31,0 0-31,0 0 0,0-22 15,0 0-15,0 22 16,0-22 0,0 0-1,0 0-15,0 0 63,22 0-63,-22 0 31,22 0 16,0-22-31,44 0-1,0 0-15,66 0 0,-66 0 16,45 0-16,-45 0 15,-22 0-15,-22 0 16,22 0-16,-22 0 31,0 0-31,0 22 94,22 0-94,-22-22 31,0 0-31,0 22 0,0-22 16,0 0 0,0 0-16,0 0 78,0 0-63,0 0 48,-22-22 31,0 0-79,0 0-15,0-44 16,0 44-1,0-22-15,0 0 16,0 0-16,0 0 16,0 22-16,0 0 15,0 0-15,0 0 0,0 0 16</inkml:trace>
  <inkml:trace contextRef="#ctx0" brushRef="#br0" timeOffset="12355.46">4754 6340 0,'22'44'94,"-22"0"-79,22 0-15,0-22 16,-22 0-16,0 0 15,22 0 1,-22 0 0,44 0 109,0-22-110,66 0-15,-44 22 16,66-22-16,-44 0 16,1 0-1,-1 0-15,22 0 0,-44 0 16,-22 0-1,-22 0-15,0 0 16,0 0 218,-22-44-218,0-22-16,0-22 0,0 66 16,0 0-1,0 0 1,0 0 0</inkml:trace>
  <inkml:trace contextRef="#ctx0" brushRef="#br0" timeOffset="17404.08">3962 11183 0,'88'-44'16,"22"22"-1,0-22-15,22 22 16,44 0-16,22 22 0,66 0 16,-44 0-16,1 0 15,-89 0-15,0 0 16,0 0 0,22 0-16,-66 0 15,22 0 1,-22 0-16,-22 0 15,-44 0-15</inkml:trace>
  <inkml:trace contextRef="#ctx0" brushRef="#br0" timeOffset="21452.02">4776 5833 0,'0'22'0,"22"0"31,-22 0-31,0 0 16,22-22-1,0 44-15,0-22 16,0 0-16,-22 0 16,0 0-16,0 0 15,22-22-15,-22 23 16,0 21-1,22-22 1,-22 0-16,0 22 16,22-44-16,-22 44 15,0-22 1,0 22 0,22-22-1,-22 0-15,22 0 16,0 0 46</inkml:trace>
  <inkml:trace contextRef="#ctx0" brushRef="#br0" timeOffset="23223.56">4930 5591 0,'0'-22'32,"22"22"-17,22 0-15,0 0 0,0-22 16,22 22-16,-22 0 15,22 0-15,0 0 16,23 0-16,-23 0 16,-44 0-16,0 0 31,0 0-31,0 0 16,0 0-16,22 0 0,0 0 15,0 0 1,-22 0-1,0 0-15,22-22 16,-22 22 0,0 0-16,22 0 15,-22 0-15,0 0 16,22 0-16,0 0 16,0 0 62,-22 0-63,0 0-15,0 0 16,0 0-16,0 0 16,0 0-1,0 0 126,0 0-126,0 44-15,-22 0 16,0 0 0,0 0-16,22 0 15,-22-22-15,0 22 0,22 22 32,-22-44-17,22 22-15,-22-22 16,0 0-1,22 0-15,-22 0 16,0 0 0,0 0-16,22 23 15,-22-23 1,0 0 0,0 0-1,0 0 1,0 0-16,0 0 15,0 0-15,22 0 0,-66 44 219,22-44-203,-66 22-16,44-22 15,-66 0-15,66 0 0,-22 0 16,0-22-16,0 22 16,22-22-16,-44 0 31,44 22-31,-22-22 16,0 22-16,44-22 15,-22 22-15,0 0 16,22-22-16,0 0 15,-23 22-15,23-22 32,0 0-32,0 22 15,0-22 17</inkml:trace>
  <inkml:trace contextRef="#ctx0" brushRef="#br0" timeOffset="44970.76">12150 6450 0</inkml:trace>
  <inkml:trace contextRef="#ctx0" brushRef="#br0" timeOffset="45348.71">12458 6494 0</inkml:trace>
  <inkml:trace contextRef="#ctx0" brushRef="#br0" timeOffset="46721.4">11864 6142 0,'0'22'0,"0"0"32,0 22-32,0 0 0,0-22 15,0 0-15,0 66 16,0-44-1,0 22-15,0 0 16,0-22-16,0 0 16,0 0-16,0-22 15,0 0 1,0 0 0,0 0-1,0 0 126,22-22-141,66 0 15,0 0-15,44 0 16,-22 0 0,-44 0-16,0 0 0,-44 0 15,22 0-15,-22 0 16,0 0 0,0 0 15,22 0-31,66 0 15,-44 0 1,22 0-16,22 0 0,-22 0 16,22 0-16,22 0 15,-66 0-15,-22 0 16,-22-22 125,-22-22-48,-22 0-93,22 22 16,-22-66 0,0 44-16,22-22 0,-22 22 0,22 0 31,-22 22-31,22-22 15,0 22-15,-22 0 16</inkml:trace>
  <inkml:trace contextRef="#ctx0" brushRef="#br0" timeOffset="52075.23">12546 4402 0,'-22'0'15,"0"0"1,0 0 0,-22 0-16,22 0 15,-22 22 1,0 0-16,22 0 16,0 0-16,-22 0 15,0 0 1,22 0-1,0 0-15,-22 23 16,44-1 0,0-22-1,0 22-15,0-22 16,0 22 0,0 0-1,0-22-15,0 0 0,0 22 16,66 22-1,-44-22-15,22 22 0,0-22 0,0 22 16,44 22-16,-44-44 31,-22-22-31,0 0 0,0 0 16,22 0-16,-22-22 16,0 0-1,0 22 1,0-22-16,44 0 15,-44 0 1,0 0 0,22 0-16,-22 0 15,0-22-15,0 0 16,-22 0-16,0 0 16,44-44-16,0 22 31,-22 22-31,-22 0 15,22-22-15,0 22 16,-22-22 0,0 0-16,0 22 15,0 0-15,0-22 0,0 0 16,0 0 0,0 22-1,0-22-15,0 0 16,0 22-16,0 0 15,0 0-15,0-22 0,0 22 16,-22 0 0,0-23-16,22 1 15,-22 0 1,0 22-16,22 0 16,-22-22-16,0 22 15,0 0-15,22 0 16,-22 22-1,0-22 17,22 0-32,-22 0 15,22 0 1,-22 22 15,0 0 0,0 0-15,22 22 0,0 0-1,0 0 1</inkml:trace>
  <inkml:trace contextRef="#ctx0" brushRef="#br0" timeOffset="52698.42">12722 4821 0,'0'44'16,"22"-22"-1,0 0 1,0 0-16,0-22 16,-22 22-16,22 0 0,0 22 31,0-22-31,0 0 31,0 0-31,0-22 16,0 0-16,0 22 15,0-22 17,0 22-32,0 0 0,22 0 15,-22-22 1,22 22-1,-22-22 1,22 0-16,-22 22 16</inkml:trace>
  <inkml:trace contextRef="#ctx0" brushRef="#br0" timeOffset="53656.43">13382 5041 0,'22'0'16,"0"0"0,44 0-16,-22 0 15,0 0 1,22 0-1,-44 0-15,0 0 0,0 0 16,0 0 0,0 22 93,-22 0-109,-22-22 16,0 0-16,0 22 15,0 0 1,0 0 46,22 0-46,0 22-16,22 0 16,0-22-1,0 0 1,0 0 0,0 0-16,0-22 15,0 22 1,-22 0 31,0 0-32,0 0 1,-22 0-16,0 0 16,0 0-1,-22 0 1,22-22-1,0 0 1</inkml:trace>
  <inkml:trace contextRef="#ctx0" brushRef="#br0" timeOffset="55675.27">5767 4667 0,'0'-22'47,"-22"22"-32,0 0 1,0 22 0,22 0-1,-22 0-15,22 0 16,0 0-1,0 0-15,0 0 16,0 22-16,0-22 0,0 22 0,0-22 16,0 44-16,22-22 31,0-44-15,0 22-16,0 0 15,22 22-15,-22-22 16,22 22-16,0-44 31,-22 22-15,0-22-16,0 0 15,0 0-15,0 0 16,0-22 15,22 0-15,44-22-16,-44 22 15,-22 0-15,22 0 16,-44 0 0,22 0-16,-22 0 15,0 0-15,0 0 16,0 0-16,0 0 16,0 0-16,0-22 15,0 22 1,0 0-16,0-22 15,0 22-15,0 0 16,0 0 0,0 0-1,0 0 1,-22 22 109,0 0-125,-22 0 0,0 0 16,-22-44-16,44 44 15,-44 0-15,44 0 16,0 0-16,0 0 31,0 0-31,0 0 0,-22 0 16,22 0-1,0 0-15,0 0 94</inkml:trace>
  <inkml:trace contextRef="#ctx0" brushRef="#br0" timeOffset="56131.75">5965 4887 0,'0'22'16,"22"0"-16,0 0 16,0 0 62,0-22-31,0 22-47,0-22 0,22 0 15</inkml:trace>
  <inkml:trace contextRef="#ctx0" brushRef="#br0" timeOffset="56628.59">6581 5041 0,'0'22'0,"0"0"31,0 0-31,0 22 0,22 0 16,-22-22 46,22 0 1</inkml:trace>
  <inkml:trace contextRef="#ctx0" brushRef="#br0" timeOffset="57244.12">6625 4931 0,'-22'0'109,"0"22"-93,0 0-1,0 0-15,0 0 16,-22 0 0</inkml:trace>
  <inkml:trace contextRef="#ctx0" brushRef="#br0" timeOffset="59075.22">9641 4490 0,'-45'0'16,"23"0"-16,0 0 0,-22 0 15,22 0 1,0 0-16,0 0 16,0 0-16,-22 0 15,22 0 1,0 22 0,-22 22-1,22-22 1,0 23-1,22-23 1,-22 22 0,22 0-1,0-22 1,0 0 15,0 22-31,0-22 0,0 22 16,0-22-1,0 0-15,0 22 16,22 0-16,0 0 16,0 0-1,0-22 1,0 0 0,0 0-16,-22 0 0,22-22 15,0 22-15,0-22 16,0 22-16,0-22 0,0 0 31,22 0-15,-22 0-1,0 0-15,0 0 16,1 0 31,-1-22-47,0 0 31,0 22-31,0-22 16,0 0-1,-22 0-15,22-22 32,-22 0-17,0 22-15,0 0 16,0 0-16,0 0 15,0 0-15,0 0 0,0 0 16,0 0-16,0 0 31,0-22-31,0 22 0,0-22 0,0 22 16,0 0-16,-22 0 31,22 0-15,-22-22-1,0 21 17,0 1-17,22 0 1,-22 0 15,0-22-15</inkml:trace>
  <inkml:trace contextRef="#ctx0" brushRef="#br0" timeOffset="59675.7">9596 5041 0,'0'44'47,"45"-22"-31,-1 0-1,0-22 17,-22 22-32,0 0 0,22 0 15,-22-22 1</inkml:trace>
  <inkml:trace contextRef="#ctx0" brushRef="#br0" timeOffset="60889.6">9971 5041 0,'0'-22'15,"22"0"189,0 22-189,-22 22 32,0 0-16,0 0 1,-22 0-17,22 0 1,-22 0-1,0 0 17,22 0-1,0 0-31,0 0 31,0 0-15,0 0-1,0 0 1,22 0 62,22-22-62,-22 0-16,22 0 0,-22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1B90-5468-4EF4-AD2B-948A91707BE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D5AD-07B6-4D68-AC81-D52B025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Tallenes</a:t>
            </a:r>
            <a:r>
              <a:rPr lang="en-US" dirty="0"/>
              <a:t> 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tillfeldig</a:t>
            </a:r>
            <a:r>
              <a:rPr lang="en-US" dirty="0"/>
              <a:t> </a:t>
            </a:r>
            <a:r>
              <a:rPr lang="en-US" dirty="0" err="1"/>
              <a:t>hvilken</a:t>
            </a:r>
            <a:r>
              <a:rPr lang="en-US" baseline="0" dirty="0"/>
              <a:t> </a:t>
            </a:r>
            <a:r>
              <a:rPr lang="en-US" baseline="0" dirty="0" err="1"/>
              <a:t>verider</a:t>
            </a:r>
            <a:r>
              <a:rPr lang="en-US" baseline="0" dirty="0"/>
              <a:t> man </a:t>
            </a:r>
            <a:r>
              <a:rPr lang="en-US" baseline="0" dirty="0" err="1"/>
              <a:t>gir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Nominal </a:t>
            </a:r>
            <a:r>
              <a:rPr lang="en-US" baseline="0" dirty="0" err="1"/>
              <a:t>nivå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9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Spørre</a:t>
            </a:r>
            <a:r>
              <a:rPr lang="en-US" dirty="0"/>
              <a:t> </a:t>
            </a:r>
            <a:r>
              <a:rPr lang="en-US" dirty="0" err="1"/>
              <a:t>skjema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08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9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7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I statistikk ser vi ofte på store datasett. For å kunne trekke konklusjoner må datamaterialet først systematiseres. Dette kan gjøres med tabeller og diagrammer.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2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4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Nominal,</a:t>
            </a:r>
            <a:r>
              <a:rPr lang="en-US" baseline="0" dirty="0"/>
              <a:t> ordinal, interval, </a:t>
            </a:r>
            <a:r>
              <a:rPr lang="en-US" baseline="0" dirty="0" err="1"/>
              <a:t>forholdstall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7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Tegn inn 3 personer med 30K i lønn så en </a:t>
            </a:r>
            <a:r>
              <a:rPr lang="nb-NO" dirty="0" err="1"/>
              <a:t>miljarder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4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0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Gjennomsnitt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populasjon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Passe</a:t>
            </a:r>
            <a:r>
              <a:rPr lang="en-US" dirty="0"/>
              <a:t> op at </a:t>
            </a:r>
            <a:r>
              <a:rPr lang="en-US" dirty="0" err="1"/>
              <a:t>utvalget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represantativ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Hvem møter opp til eksperimenter</a:t>
            </a:r>
            <a:r>
              <a:rPr lang="nb-NO" baseline="0" dirty="0"/>
              <a:t> eller spørreskjema</a:t>
            </a:r>
            <a:endParaRPr lang="en-US" dirty="0"/>
          </a:p>
          <a:p>
            <a:r>
              <a:rPr lang="en-US" dirty="0" err="1"/>
              <a:t>Eksperimenter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studenter</a:t>
            </a:r>
            <a:r>
              <a:rPr lang="en-US" baseline="0" dirty="0"/>
              <a:t>. </a:t>
            </a:r>
            <a:r>
              <a:rPr lang="en-US" baseline="0" dirty="0" err="1"/>
              <a:t>Representativt</a:t>
            </a:r>
            <a:r>
              <a:rPr lang="en-US" baseline="0" dirty="0"/>
              <a:t> for </a:t>
            </a:r>
            <a:r>
              <a:rPr lang="en-US" baseline="0" dirty="0" err="1"/>
              <a:t>befolkningen</a:t>
            </a:r>
            <a:r>
              <a:rPr lang="en-US" baseline="0" dirty="0"/>
              <a:t>? </a:t>
            </a:r>
          </a:p>
          <a:p>
            <a:r>
              <a:rPr lang="en-US" dirty="0" err="1"/>
              <a:t>Høyden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norsk</a:t>
            </a:r>
            <a:r>
              <a:rPr lang="en-US" dirty="0"/>
              <a:t> </a:t>
            </a:r>
            <a:r>
              <a:rPr lang="en-US" dirty="0" err="1"/>
              <a:t>befolking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å </a:t>
            </a:r>
            <a:r>
              <a:rPr lang="en-US" dirty="0" err="1"/>
              <a:t>måle</a:t>
            </a:r>
            <a:r>
              <a:rPr lang="en-US" dirty="0"/>
              <a:t> basket </a:t>
            </a:r>
            <a:r>
              <a:rPr lang="en-US" dirty="0" err="1"/>
              <a:t>spillere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Menesker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markeder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5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8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2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BA2E-08DD-4E1B-8DA3-EEFBD824190A}" type="datetimeFigureOut">
              <a:rPr lang="nb-NO" smtClean="0"/>
              <a:t>22.08.2022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8A79-A46C-497F-A896-7CE3EDAEA3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07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ADA-C3B7-46ED-A0AA-F8B3CDB0A585}" type="datetimeFigureOut">
              <a:rPr lang="nb-NO" smtClean="0"/>
              <a:t>22.08.2022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02D-58B1-43F8-9CDA-519D6195F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48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0034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206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5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25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6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  <p:extLst>
      <p:ext uri="{BB962C8B-B14F-4D97-AF65-F5344CB8AC3E}">
        <p14:creationId xmlns:p14="http://schemas.microsoft.com/office/powerpoint/2010/main" val="5542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bg169_nor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225156"/>
            <a:ext cx="7880116" cy="912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300" y="1313387"/>
            <a:ext cx="7888582" cy="328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83" y="4767264"/>
            <a:ext cx="647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b-NO" noProof="0" smtClean="0"/>
              <a:pPr/>
              <a:t>22.08.2022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0056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Rett linje 12"/>
          <p:cNvCxnSpPr/>
          <p:nvPr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6" descr="bg169_norm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cxnSp>
        <p:nvCxnSpPr>
          <p:cNvPr id="12" name="Rett linje 12"/>
          <p:cNvCxnSpPr/>
          <p:nvPr userDrawn="1"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4"/>
          <p:cNvCxnSpPr/>
          <p:nvPr userDrawn="1"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6"/>
          <p:cNvCxnSpPr/>
          <p:nvPr userDrawn="1"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2" r:id="rId8"/>
    <p:sldLayoutId id="2147483656" r:id="rId9"/>
    <p:sldLayoutId id="2147483664" r:id="rId10"/>
    <p:sldLayoutId id="2147483665" r:id="rId11"/>
    <p:sldLayoutId id="214748366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.xml"/><Relationship Id="rId4" Type="http://schemas.openxmlformats.org/officeDocument/2006/relationships/image" Target="../media/image2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customXml" Target="../ink/ink2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Sok-2009</a:t>
            </a:r>
            <a:br>
              <a:rPr lang="nb-NO" dirty="0"/>
            </a:br>
            <a:r>
              <a:rPr lang="nb-NO" sz="2400" dirty="0"/>
              <a:t>Forelesning 1</a:t>
            </a:r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Eirik Eriksen Heen</a:t>
            </a:r>
          </a:p>
          <a:p>
            <a:r>
              <a:rPr lang="nb-NO" b="1" dirty="0"/>
              <a:t>Førsteamanuensis</a:t>
            </a:r>
          </a:p>
          <a:p>
            <a:r>
              <a:rPr lang="nb-NO" b="1" dirty="0"/>
              <a:t>22.08.2022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 – hva?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81776"/>
          </a:xfrm>
        </p:spPr>
        <p:txBody>
          <a:bodyPr>
            <a:normAutofit/>
          </a:bodyPr>
          <a:lstStyle/>
          <a:p>
            <a:r>
              <a:rPr lang="nb-NO" dirty="0"/>
              <a:t>Variabler: DET som undersøkes, karaktertrekk som kan anta 2 eller flere verdier! </a:t>
            </a:r>
            <a:br>
              <a:rPr lang="nb-NO" dirty="0"/>
            </a:br>
            <a:endParaRPr lang="nb-NO" dirty="0"/>
          </a:p>
          <a:p>
            <a:pPr lvl="1"/>
            <a:r>
              <a:rPr lang="nb-NO" dirty="0"/>
              <a:t>Kjønn</a:t>
            </a:r>
          </a:p>
          <a:p>
            <a:pPr lvl="1"/>
            <a:r>
              <a:rPr lang="nb-NO" dirty="0"/>
              <a:t>Inntekt</a:t>
            </a:r>
          </a:p>
          <a:p>
            <a:pPr lvl="1"/>
            <a:r>
              <a:rPr lang="nb-NO" dirty="0"/>
              <a:t>Alder</a:t>
            </a:r>
          </a:p>
          <a:p>
            <a:pPr lvl="1"/>
            <a:r>
              <a:rPr lang="nb-NO" dirty="0"/>
              <a:t>Antall barn</a:t>
            </a:r>
          </a:p>
          <a:p>
            <a:pPr lvl="1"/>
            <a:r>
              <a:rPr lang="nb-NO" dirty="0"/>
              <a:t>Høyde</a:t>
            </a:r>
          </a:p>
          <a:p>
            <a:pPr lvl="1"/>
            <a:r>
              <a:rPr lang="nb-NO" dirty="0"/>
              <a:t>Vekt</a:t>
            </a:r>
          </a:p>
          <a:p>
            <a:pPr lvl="1"/>
            <a:r>
              <a:rPr lang="nb-NO" dirty="0"/>
              <a:t>Skostørrelse</a:t>
            </a:r>
          </a:p>
          <a:p>
            <a:pPr lvl="1"/>
            <a:r>
              <a:rPr lang="nb-NO" dirty="0"/>
              <a:t>Prøveresultat</a:t>
            </a:r>
          </a:p>
          <a:p>
            <a:pPr lvl="1"/>
            <a:endParaRPr lang="nb-NO" dirty="0"/>
          </a:p>
          <a:p>
            <a:pPr marL="342900" lvl="1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3046360" y="20920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Helsetilstand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Karakter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Utdanning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Arbeid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Geografisk lokasjon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Sivilstand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Antall personer i husstanden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nb-NO" dirty="0"/>
              <a:t>Livsglede </a:t>
            </a:r>
          </a:p>
        </p:txBody>
      </p:sp>
    </p:spTree>
    <p:extLst>
      <p:ext uri="{BB962C8B-B14F-4D97-AF65-F5344CB8AC3E}">
        <p14:creationId xmlns:p14="http://schemas.microsoft.com/office/powerpoint/2010/main" val="19854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Målenivå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Målenivå</a:t>
            </a:r>
            <a:r>
              <a:rPr lang="nb-NO" dirty="0"/>
              <a:t> sier noe om hvor nøyaktig vi måler et objektene i forhold til hverandre.</a:t>
            </a:r>
          </a:p>
          <a:p>
            <a:endParaRPr lang="nb-NO" dirty="0"/>
          </a:p>
          <a:p>
            <a:r>
              <a:rPr lang="nb-NO" dirty="0"/>
              <a:t>Målnivået handler om hvor nøyaktig de observerte objektene</a:t>
            </a:r>
          </a:p>
          <a:p>
            <a:pPr lvl="1"/>
            <a:r>
              <a:rPr lang="nb-NO" dirty="0"/>
              <a:t>Mennesker</a:t>
            </a:r>
          </a:p>
          <a:p>
            <a:pPr lvl="1"/>
            <a:r>
              <a:rPr lang="nb-NO" dirty="0"/>
              <a:t>Andre fysiske objekter</a:t>
            </a:r>
          </a:p>
          <a:p>
            <a:pPr lvl="1"/>
            <a:r>
              <a:rPr lang="nb-NO" dirty="0"/>
              <a:t>Andre fenomener </a:t>
            </a:r>
          </a:p>
          <a:p>
            <a:pPr lvl="2"/>
            <a:r>
              <a:rPr lang="nb-NO" dirty="0"/>
              <a:t>Kan klassifiseres og rangeres i forhold til hverandre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772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målenivå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Nominal</a:t>
            </a:r>
          </a:p>
          <a:p>
            <a:pPr lvl="1"/>
            <a:r>
              <a:rPr lang="en-US" sz="2000" dirty="0" err="1"/>
              <a:t>Kategorier</a:t>
            </a:r>
            <a:endParaRPr lang="en-US" sz="2000" dirty="0"/>
          </a:p>
          <a:p>
            <a:r>
              <a:rPr lang="en-US" sz="2000" dirty="0"/>
              <a:t>Ordinal</a:t>
            </a:r>
          </a:p>
          <a:p>
            <a:pPr lvl="1"/>
            <a:r>
              <a:rPr lang="en-US" sz="2000" dirty="0" err="1"/>
              <a:t>Rangsjeringer</a:t>
            </a:r>
            <a:endParaRPr lang="en-US" sz="2000" dirty="0"/>
          </a:p>
          <a:p>
            <a:r>
              <a:rPr lang="nb-NO" sz="2000" dirty="0"/>
              <a:t>Intervall</a:t>
            </a:r>
          </a:p>
          <a:p>
            <a:pPr lvl="1"/>
            <a:r>
              <a:rPr lang="nb-NO" sz="2000" dirty="0"/>
              <a:t>Områder</a:t>
            </a:r>
          </a:p>
          <a:p>
            <a:r>
              <a:rPr lang="nb-NO" sz="2000" dirty="0"/>
              <a:t>Forholdstall</a:t>
            </a:r>
          </a:p>
          <a:p>
            <a:pPr lvl="1"/>
            <a:r>
              <a:rPr lang="nb-NO" sz="2000" dirty="0"/>
              <a:t>Nøyaktige tall</a:t>
            </a:r>
          </a:p>
        </p:txBody>
      </p:sp>
    </p:spTree>
    <p:extLst>
      <p:ext uri="{BB962C8B-B14F-4D97-AF65-F5344CB8AC3E}">
        <p14:creationId xmlns:p14="http://schemas.microsoft.com/office/powerpoint/2010/main" val="181344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Nominalnivå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Lavest </a:t>
            </a:r>
            <a:r>
              <a:rPr lang="nb-NO" dirty="0" err="1"/>
              <a:t>målenivå</a:t>
            </a:r>
            <a:r>
              <a:rPr lang="nb-NO" dirty="0"/>
              <a:t> (kategoriske variabler)</a:t>
            </a:r>
          </a:p>
          <a:p>
            <a:r>
              <a:rPr lang="nb-NO" dirty="0"/>
              <a:t>Gjensidig utelukkende</a:t>
            </a:r>
          </a:p>
          <a:p>
            <a:r>
              <a:rPr lang="nb-NO" dirty="0"/>
              <a:t>Kategorisere </a:t>
            </a:r>
          </a:p>
          <a:p>
            <a:pPr lvl="1"/>
            <a:r>
              <a:rPr lang="nb-NO" dirty="0"/>
              <a:t>Ikke bedre, større, mer etc. en den andre</a:t>
            </a:r>
          </a:p>
          <a:p>
            <a:r>
              <a:rPr lang="nb-NO" dirty="0"/>
              <a:t>Disse verdiene er derfor ikke fornuftig å rangere</a:t>
            </a:r>
          </a:p>
          <a:p>
            <a:endParaRPr lang="nb-NO" dirty="0"/>
          </a:p>
          <a:p>
            <a:r>
              <a:rPr lang="nb-NO" dirty="0"/>
              <a:t>Farge, kjønn, politisk parti, føde sted</a:t>
            </a:r>
          </a:p>
          <a:p>
            <a:endParaRPr lang="nb-NO" dirty="0"/>
          </a:p>
          <a:p>
            <a:r>
              <a:rPr lang="nb-NO" dirty="0"/>
              <a:t>Ofte faktor kategori i R</a:t>
            </a:r>
          </a:p>
          <a:p>
            <a:r>
              <a:rPr lang="nb-NO" dirty="0"/>
              <a:t>Ofte greit å presentere med stolpediagram (bar </a:t>
            </a:r>
            <a:r>
              <a:rPr lang="nb-NO" dirty="0" err="1"/>
              <a:t>charts</a:t>
            </a:r>
            <a:r>
              <a:rPr lang="nb-NO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0275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Kjøretøy med 4 hjul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Red Car, A Big Car, Drawing 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60" y="1460940"/>
            <a:ext cx="3352540" cy="160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, Watercolor, Ferrari, Auto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0" y="3494055"/>
            <a:ext cx="2941320" cy="138128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re, Wood Car, Usa, Agriculture, Fa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0" y="3218469"/>
            <a:ext cx="3168826" cy="17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ach, Old, Rural, Horse Drawn Carri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2" y="1774755"/>
            <a:ext cx="2182555" cy="14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8409" y="305669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1329" y="1648274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7285" y="3095812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2679" y="1832940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</a:t>
            </a:r>
          </a:p>
        </p:txBody>
      </p:sp>
    </p:spTree>
    <p:extLst>
      <p:ext uri="{BB962C8B-B14F-4D97-AF65-F5344CB8AC3E}">
        <p14:creationId xmlns:p14="http://schemas.microsoft.com/office/powerpoint/2010/main" val="301956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tøy typer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 kjerrer (type 1)</a:t>
            </a:r>
          </a:p>
          <a:p>
            <a:r>
              <a:rPr lang="nb-NO" dirty="0"/>
              <a:t>1 lastebil (type 2)</a:t>
            </a:r>
          </a:p>
          <a:p>
            <a:r>
              <a:rPr lang="nb-NO" dirty="0"/>
              <a:t>1 sportsbil (type 3) </a:t>
            </a:r>
          </a:p>
          <a:p>
            <a:endParaRPr lang="nb-NO" dirty="0"/>
          </a:p>
          <a:p>
            <a:r>
              <a:rPr lang="nb-NO" dirty="0"/>
              <a:t>Gjennomsnitt 1.75…..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Måles som oftest med andeler i hver kategori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42033"/>
              </p:ext>
            </p:extLst>
          </p:nvPr>
        </p:nvGraphicFramePr>
        <p:xfrm>
          <a:off x="3863340" y="1394460"/>
          <a:ext cx="609600" cy="952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254442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Type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716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093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329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201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3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51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4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Nominalnivå</a:t>
            </a:r>
            <a:r>
              <a:rPr lang="en-US" dirty="0"/>
              <a:t>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Dikotome variabler</a:t>
            </a:r>
          </a:p>
          <a:p>
            <a:pPr lvl="1"/>
            <a:r>
              <a:rPr lang="nb-NO" dirty="0"/>
              <a:t>Spesialvariant av nominal variabler</a:t>
            </a:r>
          </a:p>
          <a:p>
            <a:pPr lvl="1"/>
            <a:r>
              <a:rPr lang="nb-NO" dirty="0"/>
              <a:t>Det er bare 2 alternativer</a:t>
            </a:r>
          </a:p>
          <a:p>
            <a:pPr lvl="1"/>
            <a:r>
              <a:rPr lang="nb-NO" dirty="0"/>
              <a:t>Disse kodes 0 og 1</a:t>
            </a:r>
          </a:p>
          <a:p>
            <a:pPr lvl="1"/>
            <a:r>
              <a:rPr lang="nb-NO" dirty="0"/>
              <a:t>Kalles også </a:t>
            </a:r>
            <a:r>
              <a:rPr lang="nb-NO" b="1" dirty="0"/>
              <a:t>dummy variabler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Kjønn?, ja/nei, true/false</a:t>
            </a:r>
          </a:p>
          <a:p>
            <a:endParaRPr lang="nb-NO" dirty="0"/>
          </a:p>
          <a:p>
            <a:r>
              <a:rPr lang="nb-NO" dirty="0"/>
              <a:t>Dikotome variabler i er tar oftest formen 0 og 1 eller true og false.</a:t>
            </a:r>
          </a:p>
        </p:txBody>
      </p:sp>
    </p:spTree>
    <p:extLst>
      <p:ext uri="{BB962C8B-B14F-4D97-AF65-F5344CB8AC3E}">
        <p14:creationId xmlns:p14="http://schemas.microsoft.com/office/powerpoint/2010/main" val="201691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Kjønn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9" y="1682719"/>
            <a:ext cx="3213332" cy="321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612" y="1239473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Kvinne</a:t>
            </a:r>
            <a:r>
              <a:rPr lang="en-US" dirty="0"/>
              <a:t>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5759" y="123947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Mann = 1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48010"/>
              </p:ext>
            </p:extLst>
          </p:nvPr>
        </p:nvGraphicFramePr>
        <p:xfrm>
          <a:off x="7471569" y="1490504"/>
          <a:ext cx="609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310565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Kjønn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401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635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018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621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0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69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835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 dirty="0">
                          <a:effectLst/>
                        </a:rPr>
                        <a:t>1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457089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38" y="1490504"/>
            <a:ext cx="1140803" cy="29296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9510" y="3747207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Gjennomsnitt=0.42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9510" y="334431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Sum=3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9510" y="41500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Median=0</a:t>
            </a:r>
          </a:p>
        </p:txBody>
      </p:sp>
    </p:spTree>
    <p:extLst>
      <p:ext uri="{BB962C8B-B14F-4D97-AF65-F5344CB8AC3E}">
        <p14:creationId xmlns:p14="http://schemas.microsoft.com/office/powerpoint/2010/main" val="80728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Ordinale variabler: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Her måler man noe som på en fornuftig måte kan rangeres</a:t>
            </a:r>
          </a:p>
          <a:p>
            <a:r>
              <a:rPr lang="nb-NO" dirty="0"/>
              <a:t>Avstanden mellom de ulike verdiene er imidlertid forskjellig og udefinert</a:t>
            </a:r>
          </a:p>
          <a:p>
            <a:r>
              <a:rPr lang="nb-NO" dirty="0"/>
              <a:t>Det finnes heller ikke noe eksakt nullpunkt </a:t>
            </a:r>
          </a:p>
          <a:p>
            <a:endParaRPr lang="nb-NO" dirty="0"/>
          </a:p>
          <a:p>
            <a:pPr lvl="1"/>
            <a:r>
              <a:rPr lang="nb-NO" dirty="0"/>
              <a:t>Karakterer</a:t>
            </a:r>
          </a:p>
          <a:p>
            <a:pPr lvl="1"/>
            <a:r>
              <a:rPr lang="nb-NO" dirty="0"/>
              <a:t>Fornøydhet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Ofte faktorer med nivåer «</a:t>
            </a:r>
            <a:r>
              <a:rPr lang="nb-NO" dirty="0" err="1"/>
              <a:t>levels</a:t>
            </a:r>
            <a:r>
              <a:rPr lang="nb-NO" dirty="0"/>
              <a:t>»</a:t>
            </a:r>
          </a:p>
          <a:p>
            <a:r>
              <a:rPr lang="nb-NO" dirty="0"/>
              <a:t>Grei å presentere med stolpediagram (bar </a:t>
            </a:r>
            <a:r>
              <a:rPr lang="nb-NO" dirty="0" err="1"/>
              <a:t>charts</a:t>
            </a:r>
            <a:r>
              <a:rPr lang="nb-NO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052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</a:t>
            </a:r>
            <a:r>
              <a:rPr lang="en-US" dirty="0" err="1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Glede skal</a:t>
            </a:r>
          </a:p>
          <a:p>
            <a:r>
              <a:rPr lang="nb-NO" dirty="0"/>
              <a:t>Bruk medianen</a:t>
            </a:r>
          </a:p>
          <a:p>
            <a:endParaRPr lang="nb-NO" dirty="0"/>
          </a:p>
          <a:p>
            <a:r>
              <a:rPr lang="nb-NO" dirty="0"/>
              <a:t>Flere verdier blir det greit å kjøre gjennomsnitt (ca. 7)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52" y="1512708"/>
            <a:ext cx="4885864" cy="16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ABD5-AD52-13F9-BE77-895E4080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Emne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7B80-8A33-F0F5-B7AA-90B43AAA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arbeidskrav</a:t>
            </a:r>
          </a:p>
          <a:p>
            <a:pPr lvl="1"/>
            <a:r>
              <a:rPr lang="nb-NO" dirty="0"/>
              <a:t>Gjennomføre datacamp</a:t>
            </a:r>
          </a:p>
          <a:p>
            <a:pPr lvl="1"/>
            <a:r>
              <a:rPr lang="nb-NO" dirty="0"/>
              <a:t>Gruppe presentasjon</a:t>
            </a:r>
          </a:p>
          <a:p>
            <a:endParaRPr lang="nb-NO" dirty="0"/>
          </a:p>
          <a:p>
            <a:r>
              <a:rPr lang="nb-NO" dirty="0"/>
              <a:t>Todelt eksamen</a:t>
            </a:r>
          </a:p>
          <a:p>
            <a:pPr lvl="1"/>
            <a:r>
              <a:rPr lang="nb-NO" dirty="0"/>
              <a:t>Et gruppe prosjekt</a:t>
            </a:r>
          </a:p>
          <a:p>
            <a:pPr lvl="1"/>
            <a:r>
              <a:rPr lang="nb-NO" dirty="0"/>
              <a:t>En individuell del</a:t>
            </a:r>
          </a:p>
        </p:txBody>
      </p:sp>
    </p:spTree>
    <p:extLst>
      <p:ext uri="{BB962C8B-B14F-4D97-AF65-F5344CB8AC3E}">
        <p14:creationId xmlns:p14="http://schemas.microsoft.com/office/powerpoint/2010/main" val="160798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Intervalnivå</a:t>
            </a:r>
            <a:r>
              <a:rPr lang="nb-NO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 kan verdiene rangeres</a:t>
            </a:r>
          </a:p>
          <a:p>
            <a:r>
              <a:rPr lang="nb-NO" b="1" dirty="0"/>
              <a:t>Avstanden mellom de ulike verdiene er like stor</a:t>
            </a:r>
          </a:p>
          <a:p>
            <a:r>
              <a:rPr lang="nb-NO" dirty="0"/>
              <a:t>Det eksisterer imidlertid ikke et eksakt nullpunkt</a:t>
            </a:r>
          </a:p>
          <a:p>
            <a:endParaRPr lang="nb-NO" dirty="0"/>
          </a:p>
          <a:p>
            <a:r>
              <a:rPr lang="nb-NO" dirty="0"/>
              <a:t>Temperatur, alder grupper</a:t>
            </a:r>
          </a:p>
        </p:txBody>
      </p:sp>
    </p:spTree>
    <p:extLst>
      <p:ext uri="{BB962C8B-B14F-4D97-AF65-F5344CB8AC3E}">
        <p14:creationId xmlns:p14="http://schemas.microsoft.com/office/powerpoint/2010/main" val="27511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0687" y="1418119"/>
            <a:ext cx="749215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nb-NO" altLang="nb-NO" sz="2100" dirty="0">
                <a:latin typeface="Arial" charset="0"/>
              </a:rPr>
              <a:t>Hvor mange grader C var det ?</a:t>
            </a:r>
          </a:p>
          <a:p>
            <a:pPr eaLnBrk="1" hangingPunct="1"/>
            <a:endParaRPr lang="nb-NO" altLang="nb-NO" sz="2100" dirty="0">
              <a:latin typeface="Arial" charset="0"/>
            </a:endParaRPr>
          </a:p>
          <a:p>
            <a:pPr eaLnBrk="1" hangingPunct="1"/>
            <a:r>
              <a:rPr lang="nb-NO" altLang="nb-NO" sz="2100" dirty="0">
                <a:latin typeface="Arial" charset="0"/>
              </a:rPr>
              <a:t>Også spørsmål som i utgangspunktet ikke er på intervallnivå, kan tolkes som intervall dersom avstanden mellom de ulike alternativene oppfattes som lik. </a:t>
            </a:r>
          </a:p>
          <a:p>
            <a:pPr eaLnBrk="1" hangingPunct="1"/>
            <a:endParaRPr lang="nb-NO" altLang="nb-NO" sz="2100" dirty="0">
              <a:latin typeface="Arial" charset="0"/>
            </a:endParaRPr>
          </a:p>
          <a:p>
            <a:pPr eaLnBrk="1" hangingPunct="1"/>
            <a:endParaRPr lang="nb-NO" altLang="nb-NO" sz="2100" dirty="0">
              <a:latin typeface="Arial" charset="0"/>
            </a:endParaRPr>
          </a:p>
          <a:p>
            <a:pPr eaLnBrk="1" hangingPunct="1"/>
            <a:r>
              <a:rPr lang="nb-NO" altLang="nb-NO" sz="2100" dirty="0">
                <a:latin typeface="Arial" charset="0"/>
              </a:rPr>
              <a:t>10 grader er ikke dobbelt så varmt som 5 grader</a:t>
            </a:r>
          </a:p>
        </p:txBody>
      </p:sp>
    </p:spTree>
    <p:extLst>
      <p:ext uri="{BB962C8B-B14F-4D97-AF65-F5344CB8AC3E}">
        <p14:creationId xmlns:p14="http://schemas.microsoft.com/office/powerpoint/2010/main" val="19572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2800" dirty="0"/>
              <a:t>Forholdstallskala.</a:t>
            </a:r>
            <a:endParaRPr lang="nb-NO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0686" y="1418118"/>
            <a:ext cx="785972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b-NO" altLang="nb-NO" sz="2000" dirty="0"/>
              <a:t>Det eksisterer et absolutt eller naturlig nullpunkt.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b-NO" altLang="nb-NO" sz="2000" dirty="0"/>
              <a:t>Forholdstall kan transformeres til andre måleenheter.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b-NO" altLang="nb-NO" sz="2000" dirty="0"/>
              <a:t>Eks: cm til tommer til meter. Kroner til dollar til pund.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b-NO" altLang="nb-NO" sz="2000" dirty="0"/>
              <a:t>Med forholdstall kan vi regne relative tall (%), </a:t>
            </a:r>
            <a:r>
              <a:rPr lang="nb-NO" altLang="nb-NO" sz="2000" dirty="0" err="1"/>
              <a:t>gj.snitt</a:t>
            </a:r>
            <a:r>
              <a:rPr lang="nb-NO" altLang="nb-NO" sz="2000" dirty="0"/>
              <a:t>, median og mode.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nb-NO" altLang="nb-NO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nb-NO" altLang="nb-NO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b-NO" altLang="nb-NO" sz="2000" dirty="0"/>
              <a:t>I R er dette oftest representert ved tall</a:t>
            </a:r>
          </a:p>
        </p:txBody>
      </p:sp>
    </p:spTree>
    <p:extLst>
      <p:ext uri="{BB962C8B-B14F-4D97-AF65-F5344CB8AC3E}">
        <p14:creationId xmlns:p14="http://schemas.microsoft.com/office/powerpoint/2010/main" val="1123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AB34-EA58-B232-1077-A77C861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1DA5-3EE0-73F9-E113-D7F89FE1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Alder, blodtrykk, antall, høyde, ……</a:t>
            </a:r>
          </a:p>
          <a:p>
            <a:r>
              <a:rPr lang="nb-NO" dirty="0"/>
              <a:t>Variabler på forholdstall-skala skal ikke kodes. </a:t>
            </a:r>
          </a:p>
          <a:p>
            <a:r>
              <a:rPr lang="nb-NO" dirty="0"/>
              <a:t>Disse variablene har i utgangspunktet en verdi som er gitt ved et tall som kan ta alle verdier.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123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0"/>
            <a:ext cx="8234863" cy="5230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7615" y="146838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27615" y="763484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06913" y="1402296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9147" y="2055652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19148" y="2692580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9146" y="3331404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06914" y="3999293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19149" y="4631922"/>
            <a:ext cx="2031267" cy="51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b-NO" dirty="0"/>
            </a:br>
            <a:r>
              <a:rPr lang="nb-NO" dirty="0" err="1"/>
              <a:t>Univariat</a:t>
            </a:r>
            <a:r>
              <a:rPr lang="nb-NO" dirty="0"/>
              <a:t> analyse – analyse av EN variable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Enkeltvariabler analyseres hver for seg</a:t>
            </a:r>
          </a:p>
          <a:p>
            <a:r>
              <a:rPr lang="nb-NO" dirty="0"/>
              <a:t>Frekvenstabeller, diagram mm.</a:t>
            </a:r>
          </a:p>
        </p:txBody>
      </p:sp>
      <p:graphicFrame>
        <p:nvGraphicFramePr>
          <p:cNvPr id="6" name="Diagram 5"/>
          <p:cNvGraphicFramePr>
            <a:graphicFrameLocks/>
          </p:cNvGraphicFramePr>
          <p:nvPr/>
        </p:nvGraphicFramePr>
        <p:xfrm>
          <a:off x="1395663" y="2676525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/>
          <p:cNvGraphicFramePr>
            <a:graphicFrameLocks/>
          </p:cNvGraphicFramePr>
          <p:nvPr/>
        </p:nvGraphicFramePr>
        <p:xfrm>
          <a:off x="4955507" y="2676525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kstSylinder 3"/>
          <p:cNvSpPr txBox="1"/>
          <p:nvPr/>
        </p:nvSpPr>
        <p:spPr>
          <a:xfrm>
            <a:off x="1395664" y="4733925"/>
            <a:ext cx="1205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Stolpediagram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6010525" y="4733925"/>
            <a:ext cx="1089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Kakediagram</a:t>
            </a:r>
          </a:p>
        </p:txBody>
      </p:sp>
    </p:spTree>
    <p:extLst>
      <p:ext uri="{BB962C8B-B14F-4D97-AF65-F5344CB8AC3E}">
        <p14:creationId xmlns:p14="http://schemas.microsoft.com/office/powerpoint/2010/main" val="185489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Frekvenstabeller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Ordinal/nominal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85" y="1313387"/>
            <a:ext cx="42862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04" y="3274733"/>
            <a:ext cx="4486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6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Sentralmål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Gjennomsnitt (aritmetisk gjennomsnitt)</a:t>
            </a:r>
          </a:p>
          <a:p>
            <a:r>
              <a:rPr lang="nb-NO" dirty="0"/>
              <a:t>Median (midterste verdien)</a:t>
            </a:r>
          </a:p>
          <a:p>
            <a:r>
              <a:rPr lang="nb-NO" dirty="0"/>
              <a:t>Modus (typetall = vanligste tallet)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 l="19534" t="32333" r="17398" b="24895"/>
          <a:stretch>
            <a:fillRect/>
          </a:stretch>
        </p:blipFill>
        <p:spPr bwMode="auto">
          <a:xfrm>
            <a:off x="4230828" y="3196500"/>
            <a:ext cx="4319588" cy="169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2" descr="Image result for modus statistik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12" y="1409700"/>
            <a:ext cx="2974183" cy="148709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69675" y="2168013"/>
            <a:ext cx="1731125" cy="6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 l="13022" t="21873" r="15350" b="8749"/>
          <a:stretch>
            <a:fillRect/>
          </a:stretch>
        </p:blipFill>
        <p:spPr bwMode="auto">
          <a:xfrm>
            <a:off x="514888" y="2624394"/>
            <a:ext cx="3216141" cy="2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6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Sentrale mål (beliggenhetsmål)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Typetall (modus)</a:t>
            </a:r>
          </a:p>
          <a:p>
            <a:pPr lvl="1"/>
            <a:r>
              <a:rPr lang="nb-NO" dirty="0"/>
              <a:t>Den verdien som forekommer flest ganger</a:t>
            </a:r>
          </a:p>
          <a:p>
            <a:r>
              <a:rPr lang="nb-NO" dirty="0"/>
              <a:t>Media</a:t>
            </a:r>
          </a:p>
          <a:p>
            <a:pPr lvl="1"/>
            <a:r>
              <a:rPr lang="nb-NO" dirty="0"/>
              <a:t>Midterste verdi i når dataene er organisert i stigene rekkefølge</a:t>
            </a:r>
          </a:p>
          <a:p>
            <a:r>
              <a:rPr lang="nb-NO" dirty="0"/>
              <a:t>Gjennomsnitt</a:t>
            </a:r>
          </a:p>
          <a:p>
            <a:pPr lvl="1"/>
            <a:r>
              <a:rPr lang="nb-NO" dirty="0"/>
              <a:t>Aritmetisk gjennomsnitt (middelverdi)</a:t>
            </a:r>
          </a:p>
          <a:p>
            <a:pPr lvl="1"/>
            <a:r>
              <a:rPr lang="nb-NO" dirty="0"/>
              <a:t>Vektet midle verdi</a:t>
            </a:r>
          </a:p>
        </p:txBody>
      </p:sp>
    </p:spTree>
    <p:extLst>
      <p:ext uri="{BB962C8B-B14F-4D97-AF65-F5344CB8AC3E}">
        <p14:creationId xmlns:p14="http://schemas.microsoft.com/office/powerpoint/2010/main" val="177470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Typetall (modus)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Typetallet er den verdien som forekommer flest ganger i datasettet. Dette tilsvarer den verdien som har høyest søyle i et søylediagram.</a:t>
            </a:r>
          </a:p>
          <a:p>
            <a:endParaRPr lang="nb-NO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28650" y="2529021"/>
            <a:ext cx="4507358" cy="2315823"/>
            <a:chOff x="1103" y="707"/>
            <a:chExt cx="3554" cy="182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3" y="707"/>
              <a:ext cx="3554" cy="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" y="707"/>
              <a:ext cx="3560" cy="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61" y="2223989"/>
            <a:ext cx="346282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B207-A7C6-D3A1-39EF-9CF1A67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Undervisning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B64-C76E-3788-BED9-84E2BA59D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Forberedelse</a:t>
            </a:r>
          </a:p>
          <a:p>
            <a:pPr lvl="1"/>
            <a:r>
              <a:rPr lang="nb-NO" dirty="0"/>
              <a:t>Gjennomfør datacamp </a:t>
            </a:r>
          </a:p>
          <a:p>
            <a:r>
              <a:rPr lang="nb-NO" dirty="0"/>
              <a:t>Forelesninger</a:t>
            </a:r>
          </a:p>
          <a:p>
            <a:pPr lvl="1"/>
            <a:r>
              <a:rPr lang="nb-NO" dirty="0"/>
              <a:t>Legge til teori </a:t>
            </a:r>
          </a:p>
          <a:p>
            <a:pPr lvl="1"/>
            <a:r>
              <a:rPr lang="nb-NO" dirty="0"/>
              <a:t>Vise og diskutere datasett</a:t>
            </a:r>
          </a:p>
          <a:p>
            <a:pPr lvl="1"/>
            <a:r>
              <a:rPr lang="nb-NO" dirty="0"/>
              <a:t>Koding</a:t>
            </a:r>
          </a:p>
        </p:txBody>
      </p:sp>
    </p:spTree>
    <p:extLst>
      <p:ext uri="{BB962C8B-B14F-4D97-AF65-F5344CB8AC3E}">
        <p14:creationId xmlns:p14="http://schemas.microsoft.com/office/powerpoint/2010/main" val="37985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58297"/>
                <a:ext cx="3886200" cy="27744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nb-NO" dirty="0"/>
                  <a:t>Oddetall</a:t>
                </a:r>
              </a:p>
              <a:p>
                <a:pPr marL="0" indent="0">
                  <a:buNone/>
                </a:pPr>
                <a:r>
                  <a:rPr lang="nb-NO" dirty="0"/>
                  <a:t>3, 6, </a:t>
                </a:r>
                <a:r>
                  <a:rPr lang="nb-NO" dirty="0">
                    <a:solidFill>
                      <a:srgbClr val="FF0000"/>
                    </a:solidFill>
                  </a:rPr>
                  <a:t>12</a:t>
                </a:r>
                <a:r>
                  <a:rPr lang="nb-NO" dirty="0"/>
                  <a:t>, 14, 35     n=5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Verdi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>
                          <a:latin typeface="Cambria Math" panose="02040503050406030204" pitchFamily="18" charset="0"/>
                        </a:rPr>
                        <m:t>Verdi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𝑉𝑒𝑟𝑑𝑖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58297"/>
                <a:ext cx="3886200" cy="2774425"/>
              </a:xfrm>
              <a:blipFill>
                <a:blip r:embed="rId2"/>
                <a:stretch>
                  <a:fillRect l="-627" t="-10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58297"/>
                <a:ext cx="3886200" cy="277442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nb-NO" dirty="0"/>
                  <a:t>Partall</a:t>
                </a:r>
              </a:p>
              <a:p>
                <a:pPr marL="0" indent="0">
                  <a:buNone/>
                </a:pPr>
                <a:r>
                  <a:rPr lang="nb-NO" dirty="0"/>
                  <a:t>1, 4, </a:t>
                </a:r>
                <a:r>
                  <a:rPr lang="nb-NO" dirty="0">
                    <a:solidFill>
                      <a:srgbClr val="FF0000"/>
                    </a:solidFill>
                  </a:rPr>
                  <a:t>5</a:t>
                </a:r>
                <a:r>
                  <a:rPr lang="nb-NO" dirty="0"/>
                  <a:t>, </a:t>
                </a:r>
                <a:r>
                  <a:rPr lang="nb-NO" dirty="0">
                    <a:solidFill>
                      <a:srgbClr val="FF0000"/>
                    </a:solidFill>
                  </a:rPr>
                  <a:t>6</a:t>
                </a:r>
                <a:r>
                  <a:rPr lang="nb-NO" dirty="0"/>
                  <a:t>, 9, 121    n=6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Verdi</m:t>
                        </m:r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nb-NO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Verdi</m:t>
                        </m:r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>
                              <a:latin typeface="Cambria Math" panose="02040503050406030204" pitchFamily="18" charset="0"/>
                            </a:rPr>
                            <m:t>Verdi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nb-NO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nb-NO">
                              <a:latin typeface="Cambria Math" panose="02040503050406030204" pitchFamily="18" charset="0"/>
                            </a:rPr>
                            <m:t>Verdi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b-NO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=5,5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58297"/>
                <a:ext cx="3886200" cy="2774426"/>
              </a:xfrm>
              <a:blipFill>
                <a:blip r:embed="rId3"/>
                <a:stretch>
                  <a:fillRect l="-627" t="-10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1128252"/>
                <a:ext cx="7886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/>
                  <a:t>Hvis vi sorterer dataene våre i stigende rekkefølge, er medianen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nb-NO" dirty="0"/>
                  <a:t> den observasjonen som ligger i midten av dette datasettet.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28252"/>
                <a:ext cx="7886700" cy="646331"/>
              </a:xfrm>
              <a:prstGeom prst="rect">
                <a:avLst/>
              </a:prstGeom>
              <a:blipFill>
                <a:blip r:embed="rId4"/>
                <a:stretch>
                  <a:fillRect l="-6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635919" y="2480431"/>
            <a:ext cx="1871662" cy="755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00588" y="2480431"/>
            <a:ext cx="2150268" cy="755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4152E-18FF-E096-4D69-08599AAF2DF4}"/>
              </a:ext>
            </a:extLst>
          </p:cNvPr>
          <p:cNvSpPr txBox="1"/>
          <p:nvPr/>
        </p:nvSpPr>
        <p:spPr>
          <a:xfrm>
            <a:off x="514350" y="4625989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R-kode: median(</a:t>
            </a:r>
            <a:r>
              <a:rPr lang="nb-NO" i="1" dirty="0"/>
              <a:t>data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9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Aritmetisk gjennomsnitt (middelverdi)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b="0" dirty="0">
                    <a:latin typeface="Cambria Math" panose="02040503050406030204" pitchFamily="18" charset="0"/>
                  </a:rPr>
                  <a:t>Gjennomsnittet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nb-NO" b="0" dirty="0">
                    <a:latin typeface="Cambria Math" panose="02040503050406030204" pitchFamily="18" charset="0"/>
                  </a:rPr>
                  <a:t> er summen av alle verdiene delt på antall observasjoner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  <a:p>
                <a:r>
                  <a:rPr lang="nb-NO" dirty="0"/>
                  <a:t>Summe tegnet </a:t>
                </a:r>
                <a:r>
                  <a:rPr lang="el-GR" dirty="0"/>
                  <a:t>Σ</a:t>
                </a:r>
                <a:r>
                  <a:rPr lang="nb-NO" dirty="0"/>
                  <a:t>, betyr å legge sammen eller addere </a:t>
                </a:r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R-kode: </a:t>
                </a:r>
                <a:r>
                  <a:rPr lang="nb-NO" dirty="0" err="1"/>
                  <a:t>mean</a:t>
                </a:r>
                <a:r>
                  <a:rPr lang="nb-NO" dirty="0"/>
                  <a:t>(</a:t>
                </a:r>
                <a:r>
                  <a:rPr lang="nb-NO" i="1" dirty="0"/>
                  <a:t>data</a:t>
                </a:r>
                <a:r>
                  <a:rPr lang="nb-NO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11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02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Sentrale mål (beliggenhetsmål)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Bruks område på inntekt</a:t>
            </a:r>
          </a:p>
          <a:p>
            <a:r>
              <a:rPr lang="nb-NO" dirty="0"/>
              <a:t>Typetall (modus)</a:t>
            </a:r>
          </a:p>
          <a:p>
            <a:r>
              <a:rPr lang="nb-NO" dirty="0"/>
              <a:t>Media</a:t>
            </a:r>
          </a:p>
          <a:p>
            <a:pPr lvl="1"/>
            <a:r>
              <a:rPr lang="nb-NO" dirty="0"/>
              <a:t>Hvor mye tjener en gjennomsnittlig person</a:t>
            </a:r>
          </a:p>
          <a:p>
            <a:r>
              <a:rPr lang="nb-NO" dirty="0"/>
              <a:t>Gjennomsnitt</a:t>
            </a:r>
          </a:p>
          <a:p>
            <a:pPr lvl="1"/>
            <a:r>
              <a:rPr lang="nb-NO" dirty="0"/>
              <a:t>Hvor mye tjener vi på gjennomsnitt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892277" y="3716594"/>
            <a:ext cx="2507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Norge </a:t>
            </a:r>
            <a:r>
              <a:rPr lang="en-US" dirty="0" err="1"/>
              <a:t>lønn</a:t>
            </a:r>
            <a:r>
              <a:rPr lang="en-US" dirty="0"/>
              <a:t>:</a:t>
            </a:r>
          </a:p>
          <a:p>
            <a:r>
              <a:rPr lang="en-US" dirty="0" err="1"/>
              <a:t>Gjennomsnitt</a:t>
            </a:r>
            <a:r>
              <a:rPr lang="en-US" dirty="0"/>
              <a:t>: 567 600</a:t>
            </a:r>
          </a:p>
          <a:p>
            <a:r>
              <a:rPr lang="en-US" dirty="0"/>
              <a:t>Median:            514 020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3509" y="3716594"/>
            <a:ext cx="3937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</a:t>
            </a:r>
            <a:r>
              <a:rPr lang="en-US" dirty="0" err="1"/>
              <a:t>hustand</a:t>
            </a:r>
            <a:r>
              <a:rPr lang="en-US" dirty="0"/>
              <a:t> </a:t>
            </a:r>
            <a:r>
              <a:rPr lang="en-US" dirty="0" err="1"/>
              <a:t>inntekt</a:t>
            </a:r>
            <a:r>
              <a:rPr lang="en-US" dirty="0"/>
              <a:t> (8.8 NOK = 1 USD)</a:t>
            </a:r>
          </a:p>
          <a:p>
            <a:r>
              <a:rPr lang="en-US" dirty="0" err="1"/>
              <a:t>Gjennomsnitt</a:t>
            </a:r>
            <a:r>
              <a:rPr lang="en-US" dirty="0"/>
              <a:t>: 639 240</a:t>
            </a:r>
          </a:p>
          <a:p>
            <a:r>
              <a:rPr lang="en-US" dirty="0"/>
              <a:t>Median:            545 045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6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Sentralmål for ulike typer av variabler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Målenivå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87574" y="1914420"/>
            <a:ext cx="3868340" cy="2763441"/>
          </a:xfrm>
        </p:spPr>
        <p:txBody>
          <a:bodyPr>
            <a:normAutofit fontScale="62500" lnSpcReduction="20000"/>
          </a:bodyPr>
          <a:lstStyle/>
          <a:p>
            <a:r>
              <a:rPr lang="nb-NO" b="1" dirty="0"/>
              <a:t>Nominal</a:t>
            </a:r>
            <a:r>
              <a:rPr lang="nb-NO" dirty="0"/>
              <a:t> (kategoriske)</a:t>
            </a:r>
          </a:p>
          <a:p>
            <a:pPr lvl="1"/>
            <a:r>
              <a:rPr lang="nb-NO" dirty="0"/>
              <a:t>Kjønn, utdanning, etc.</a:t>
            </a:r>
          </a:p>
          <a:p>
            <a:pPr lvl="1"/>
            <a:r>
              <a:rPr lang="nb-NO" dirty="0"/>
              <a:t>Kan bare kategoriseres</a:t>
            </a:r>
          </a:p>
          <a:p>
            <a:pPr lvl="1"/>
            <a:endParaRPr lang="nb-NO" dirty="0"/>
          </a:p>
          <a:p>
            <a:r>
              <a:rPr lang="nb-NO" b="1" dirty="0"/>
              <a:t>Ordinal</a:t>
            </a:r>
          </a:p>
          <a:p>
            <a:pPr lvl="1"/>
            <a:r>
              <a:rPr lang="nb-NO" dirty="0"/>
              <a:t>Kan rangeres, men det er ikke noe presist avstand mellom variablene</a:t>
            </a:r>
          </a:p>
          <a:p>
            <a:pPr lvl="1"/>
            <a:r>
              <a:rPr lang="nb-NO" dirty="0"/>
              <a:t>Svært uenig – litt uenig – nøytral – litt enig – Svært enig</a:t>
            </a:r>
          </a:p>
          <a:p>
            <a:pPr lvl="1"/>
            <a:endParaRPr lang="nb-NO" dirty="0"/>
          </a:p>
          <a:p>
            <a:r>
              <a:rPr lang="nb-NO" altLang="nb-NO" b="1" dirty="0"/>
              <a:t>Intervall og forholdstall</a:t>
            </a:r>
          </a:p>
          <a:p>
            <a:pPr lvl="1"/>
            <a:r>
              <a:rPr lang="nb-NO" altLang="nb-NO" dirty="0"/>
              <a:t>Alder, antall timer med søvn hver natt</a:t>
            </a:r>
          </a:p>
          <a:p>
            <a:pPr lvl="1"/>
            <a:r>
              <a:rPr lang="nb-NO" altLang="nb-NO" dirty="0"/>
              <a:t>Kan rangeres og avstand mellom variabler gir mening</a:t>
            </a:r>
          </a:p>
          <a:p>
            <a:pPr lvl="1"/>
            <a:r>
              <a:rPr lang="nb-NO" altLang="nb-NO" dirty="0"/>
              <a:t>Kan lage intervall</a:t>
            </a:r>
          </a:p>
          <a:p>
            <a:pPr lvl="1"/>
            <a:endParaRPr lang="nb-NO" alt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Sentralmål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278727" y="3812034"/>
            <a:ext cx="3887391" cy="3007519"/>
          </a:xfrm>
        </p:spPr>
        <p:txBody>
          <a:bodyPr>
            <a:normAutofit/>
          </a:bodyPr>
          <a:lstStyle/>
          <a:p>
            <a:endParaRPr lang="nb-NO" dirty="0"/>
          </a:p>
          <a:p>
            <a:pPr marL="0" indent="0">
              <a:buNone/>
            </a:pPr>
            <a:endParaRPr lang="nb-NO" sz="750" dirty="0"/>
          </a:p>
        </p:txBody>
      </p:sp>
      <p:sp>
        <p:nvSpPr>
          <p:cNvPr id="8" name="Rektangel 7"/>
          <p:cNvSpPr/>
          <p:nvPr/>
        </p:nvSpPr>
        <p:spPr>
          <a:xfrm>
            <a:off x="414337" y="1878807"/>
            <a:ext cx="8493919" cy="610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9" name="Rektangel 8"/>
          <p:cNvSpPr/>
          <p:nvPr/>
        </p:nvSpPr>
        <p:spPr>
          <a:xfrm>
            <a:off x="414338" y="2530079"/>
            <a:ext cx="8493918" cy="9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0" name="Rektangel 9"/>
          <p:cNvSpPr/>
          <p:nvPr/>
        </p:nvSpPr>
        <p:spPr>
          <a:xfrm>
            <a:off x="414338" y="3512345"/>
            <a:ext cx="8493918" cy="1223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7" name="TextBox 6"/>
          <p:cNvSpPr txBox="1"/>
          <p:nvPr/>
        </p:nvSpPr>
        <p:spPr>
          <a:xfrm>
            <a:off x="4573191" y="1941827"/>
            <a:ext cx="40512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Typetall (modus) – den vanligste verdien på en variabel</a:t>
            </a:r>
          </a:p>
          <a:p>
            <a:r>
              <a:rPr lang="nb-NO" sz="1350" dirty="0"/>
              <a:t>Dikotome – prosent (0 eller 1) 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4629150" y="2670003"/>
            <a:ext cx="85999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Median</a:t>
            </a:r>
          </a:p>
          <a:p>
            <a:r>
              <a:rPr lang="nb-NO" sz="1350" dirty="0"/>
              <a:t>Typetall</a:t>
            </a:r>
          </a:p>
          <a:p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4629150" y="3735851"/>
            <a:ext cx="114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Gjennomsnitt</a:t>
            </a:r>
          </a:p>
          <a:p>
            <a:r>
              <a:rPr lang="nb-NO" sz="1350" dirty="0"/>
              <a:t>Median</a:t>
            </a:r>
          </a:p>
          <a:p>
            <a:r>
              <a:rPr lang="nb-NO" sz="1350" dirty="0"/>
              <a:t>Typetall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7295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Spredningsmål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619316"/>
            <a:ext cx="7331331" cy="352418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1201992" y="1952880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167 cm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9187" y="2070527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165 cm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246" y="2224415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163 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8295" y="1613638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186 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257" y="2713695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145 cm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0452" y="2504800"/>
            <a:ext cx="84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164 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5561" y="1074303"/>
                <a:ext cx="1364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Gruppe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=165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61" y="1074303"/>
                <a:ext cx="1364226" cy="646331"/>
              </a:xfrm>
              <a:prstGeom prst="rect">
                <a:avLst/>
              </a:prstGeom>
              <a:blipFill>
                <a:blip r:embed="rId3"/>
                <a:stretch>
                  <a:fillRect l="-357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53674" y="1057858"/>
                <a:ext cx="1364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Gruppe</a:t>
                </a:r>
                <a:r>
                  <a:rPr lang="en-US" dirty="0"/>
                  <a:t> B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=165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74" y="1057858"/>
                <a:ext cx="1364226" cy="646331"/>
              </a:xfrm>
              <a:prstGeom prst="rect">
                <a:avLst/>
              </a:prstGeom>
              <a:blipFill>
                <a:blip r:embed="rId4"/>
                <a:stretch>
                  <a:fillRect l="-357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3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Gjennomsnittlig avvik?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2638196"/>
                  </p:ext>
                </p:extLst>
              </p:nvPr>
            </p:nvGraphicFramePr>
            <p:xfrm>
              <a:off x="628650" y="1370013"/>
              <a:ext cx="39433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235">
                      <a:extLst>
                        <a:ext uri="{9D8B030D-6E8A-4147-A177-3AD203B41FA5}">
                          <a16:colId xmlns:a16="http://schemas.microsoft.com/office/drawing/2014/main" val="2563273725"/>
                        </a:ext>
                      </a:extLst>
                    </a:gridCol>
                    <a:gridCol w="976335">
                      <a:extLst>
                        <a:ext uri="{9D8B030D-6E8A-4147-A177-3AD203B41FA5}">
                          <a16:colId xmlns:a16="http://schemas.microsoft.com/office/drawing/2014/main" val="1374036332"/>
                        </a:ext>
                      </a:extLst>
                    </a:gridCol>
                    <a:gridCol w="1120383">
                      <a:extLst>
                        <a:ext uri="{9D8B030D-6E8A-4147-A177-3AD203B41FA5}">
                          <a16:colId xmlns:a16="http://schemas.microsoft.com/office/drawing/2014/main" val="685590444"/>
                        </a:ext>
                      </a:extLst>
                    </a:gridCol>
                    <a:gridCol w="1160397">
                      <a:extLst>
                        <a:ext uri="{9D8B030D-6E8A-4147-A177-3AD203B41FA5}">
                          <a16:colId xmlns:a16="http://schemas.microsoft.com/office/drawing/2014/main" val="305899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b-NO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nb-NO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30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5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03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27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2638196"/>
                  </p:ext>
                </p:extLst>
              </p:nvPr>
            </p:nvGraphicFramePr>
            <p:xfrm>
              <a:off x="628650" y="1370013"/>
              <a:ext cx="39433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235">
                      <a:extLst>
                        <a:ext uri="{9D8B030D-6E8A-4147-A177-3AD203B41FA5}">
                          <a16:colId xmlns:a16="http://schemas.microsoft.com/office/drawing/2014/main" val="2563273725"/>
                        </a:ext>
                      </a:extLst>
                    </a:gridCol>
                    <a:gridCol w="976335">
                      <a:extLst>
                        <a:ext uri="{9D8B030D-6E8A-4147-A177-3AD203B41FA5}">
                          <a16:colId xmlns:a16="http://schemas.microsoft.com/office/drawing/2014/main" val="1374036332"/>
                        </a:ext>
                      </a:extLst>
                    </a:gridCol>
                    <a:gridCol w="1120383">
                      <a:extLst>
                        <a:ext uri="{9D8B030D-6E8A-4147-A177-3AD203B41FA5}">
                          <a16:colId xmlns:a16="http://schemas.microsoft.com/office/drawing/2014/main" val="685590444"/>
                        </a:ext>
                      </a:extLst>
                    </a:gridCol>
                    <a:gridCol w="1160397">
                      <a:extLst>
                        <a:ext uri="{9D8B030D-6E8A-4147-A177-3AD203B41FA5}">
                          <a16:colId xmlns:a16="http://schemas.microsoft.com/office/drawing/2014/main" val="305899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885" t="-8197" r="-4769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71250" t="-8197" r="-2368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148913" t="-8197" r="-1059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241053" t="-8197" r="-263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30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5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885" t="-209836" r="-4769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03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885" t="-309836" r="-47699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276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36" y="3436374"/>
            <a:ext cx="3720065" cy="178824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5527333" y="3473467"/>
            <a:ext cx="84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167 cm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5127" y="3636233"/>
            <a:ext cx="84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165 cm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8389" y="3695968"/>
            <a:ext cx="634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163 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2063" y="3427257"/>
            <a:ext cx="84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186 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5020" y="3996619"/>
            <a:ext cx="84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145 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45435" y="3361346"/>
                <a:ext cx="937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sz="1100" b="0" i="1" smtClean="0">
                          <a:latin typeface="Cambria Math" panose="02040503050406030204" pitchFamily="18" charset="0"/>
                        </a:rPr>
                        <m:t>=165 </m:t>
                      </m:r>
                      <m:r>
                        <a:rPr lang="nb-NO" sz="11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435" y="3361346"/>
                <a:ext cx="93706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95127" y="3213138"/>
            <a:ext cx="653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/>
              <a:t>Gruppe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9580" y="3213138"/>
            <a:ext cx="653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/>
              <a:t>Gruppe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15350" y="3765787"/>
            <a:ext cx="84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164 cm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CD4D7C-F8B8-FDC2-D1F0-A1DFFB935ABA}"/>
                  </a:ext>
                </a:extLst>
              </p14:cNvPr>
              <p14:cNvContentPartPr/>
              <p14:nvPr/>
            </p14:nvContentPartPr>
            <p14:xfrm>
              <a:off x="760680" y="1751400"/>
              <a:ext cx="7527960" cy="267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CD4D7C-F8B8-FDC2-D1F0-A1DFFB935A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20" y="1742040"/>
                <a:ext cx="754668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825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Varians og standardavvik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12"/>
              <p:cNvGraphicFramePr>
                <a:graphicFrameLocks/>
              </p:cNvGraphicFramePr>
              <p:nvPr/>
            </p:nvGraphicFramePr>
            <p:xfrm>
              <a:off x="451669" y="1238079"/>
              <a:ext cx="3633634" cy="185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37">
                      <a:extLst>
                        <a:ext uri="{9D8B030D-6E8A-4147-A177-3AD203B41FA5}">
                          <a16:colId xmlns:a16="http://schemas.microsoft.com/office/drawing/2014/main" val="2563273725"/>
                        </a:ext>
                      </a:extLst>
                    </a:gridCol>
                    <a:gridCol w="899652">
                      <a:extLst>
                        <a:ext uri="{9D8B030D-6E8A-4147-A177-3AD203B41FA5}">
                          <a16:colId xmlns:a16="http://schemas.microsoft.com/office/drawing/2014/main" val="1374036332"/>
                        </a:ext>
                      </a:extLst>
                    </a:gridCol>
                    <a:gridCol w="1032387">
                      <a:extLst>
                        <a:ext uri="{9D8B030D-6E8A-4147-A177-3AD203B41FA5}">
                          <a16:colId xmlns:a16="http://schemas.microsoft.com/office/drawing/2014/main" val="685590444"/>
                        </a:ext>
                      </a:extLst>
                    </a:gridCol>
                    <a:gridCol w="1069258">
                      <a:extLst>
                        <a:ext uri="{9D8B030D-6E8A-4147-A177-3AD203B41FA5}">
                          <a16:colId xmlns:a16="http://schemas.microsoft.com/office/drawing/2014/main" val="305899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b-NO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  <m:r>
                                      <a:rPr lang="nb-NO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nb-NO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e>
                                  <m:sup>
                                    <m:r>
                                      <a:rPr lang="nb-NO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30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5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03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35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5020681"/>
                  </p:ext>
                </p:extLst>
              </p:nvPr>
            </p:nvGraphicFramePr>
            <p:xfrm>
              <a:off x="451669" y="1238079"/>
              <a:ext cx="36336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37">
                      <a:extLst>
                        <a:ext uri="{9D8B030D-6E8A-4147-A177-3AD203B41FA5}">
                          <a16:colId xmlns:a16="http://schemas.microsoft.com/office/drawing/2014/main" val="2563273725"/>
                        </a:ext>
                      </a:extLst>
                    </a:gridCol>
                    <a:gridCol w="899652">
                      <a:extLst>
                        <a:ext uri="{9D8B030D-6E8A-4147-A177-3AD203B41FA5}">
                          <a16:colId xmlns:a16="http://schemas.microsoft.com/office/drawing/2014/main" val="1374036332"/>
                        </a:ext>
                      </a:extLst>
                    </a:gridCol>
                    <a:gridCol w="1032387">
                      <a:extLst>
                        <a:ext uri="{9D8B030D-6E8A-4147-A177-3AD203B41FA5}">
                          <a16:colId xmlns:a16="http://schemas.microsoft.com/office/drawing/2014/main" val="685590444"/>
                        </a:ext>
                      </a:extLst>
                    </a:gridCol>
                    <a:gridCol w="1069258">
                      <a:extLst>
                        <a:ext uri="{9D8B030D-6E8A-4147-A177-3AD203B41FA5}">
                          <a16:colId xmlns:a16="http://schemas.microsoft.com/office/drawing/2014/main" val="305899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639" r="-47788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946" t="-1639" r="-2358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04" t="-1639" r="-1065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773" t="-1639" r="-227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30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5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201639" r="-4778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9303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301639" r="-4778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23350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95019" y="1268016"/>
                <a:ext cx="3546987" cy="2077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b-NO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b-NO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b-NO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 </m:t>
                                  </m:r>
                                </m:e>
                                <m:sup>
                                  <m:r>
                                    <a:rPr lang="nb-NO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b-NO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nb-NO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19" y="1268016"/>
                <a:ext cx="3546987" cy="207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243052" y="1238079"/>
            <a:ext cx="1887793" cy="7457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942" y="3252019"/>
                <a:ext cx="500792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Varians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nb-NO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b-NO" b="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Et </a:t>
                </a:r>
                <a:r>
                  <a:rPr lang="nb-NO" dirty="0"/>
                  <a:t>vanligste spredningsmålene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R-kode: </a:t>
                </a:r>
                <a:r>
                  <a:rPr lang="nb-NO" dirty="0" err="1"/>
                  <a:t>sd</a:t>
                </a:r>
                <a:r>
                  <a:rPr lang="nb-NO" dirty="0"/>
                  <a:t>(</a:t>
                </a:r>
                <a:r>
                  <a:rPr lang="nb-NO" i="1" dirty="0"/>
                  <a:t>data</a:t>
                </a:r>
                <a:r>
                  <a:rPr lang="nb-NO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Standardavvik (</a:t>
                </a:r>
                <a14:m>
                  <m:oMath xmlns:m="http://schemas.openxmlformats.org/officeDocument/2006/math">
                    <m:r>
                      <a:rPr lang="nb-NO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“gjennomsnittlig avvik fra gjennomsnittet”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b-NO" dirty="0"/>
                  <a:t>R-kode: var(</a:t>
                </a:r>
                <a:r>
                  <a:rPr lang="nb-NO" i="1" dirty="0"/>
                  <a:t>data</a:t>
                </a:r>
                <a:r>
                  <a:rPr lang="nb-NO" dirty="0"/>
                  <a:t>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" y="3252019"/>
                <a:ext cx="5007924" cy="1754326"/>
              </a:xfrm>
              <a:prstGeom prst="rect">
                <a:avLst/>
              </a:prstGeom>
              <a:blipFill>
                <a:blip r:embed="rId6"/>
                <a:stretch>
                  <a:fillRect l="-730" t="-1736" b="-45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2AF01A-F7A1-62CE-1AE4-8963875A79FD}"/>
                  </a:ext>
                </a:extLst>
              </p14:cNvPr>
              <p14:cNvContentPartPr/>
              <p14:nvPr/>
            </p14:nvContentPartPr>
            <p14:xfrm>
              <a:off x="1212480" y="1101240"/>
              <a:ext cx="2464560" cy="323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2AF01A-F7A1-62CE-1AE4-8963875A79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120" y="1091880"/>
                <a:ext cx="2483280" cy="32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51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nb-NO" sz="2800" dirty="0"/>
              <a:t>Hvordan varierer fordelingen?</a:t>
            </a:r>
            <a:br>
              <a:rPr lang="nb-NO" sz="2800" dirty="0"/>
            </a:br>
            <a:r>
              <a:rPr lang="nb-NO" sz="2800" dirty="0"/>
              <a:t>Spredning.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1654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nb-NO" dirty="0"/>
              <a:t>Det mest vanlige målet på spredning er </a:t>
            </a:r>
            <a:r>
              <a:rPr lang="nb-NO" i="1" dirty="0"/>
              <a:t>standardavvik</a:t>
            </a:r>
            <a:r>
              <a:rPr lang="nb-NO" dirty="0"/>
              <a:t>. I tillegg til dette er det vanlig å benytte variasjonsbredde, gjennomsnittsavvik, varians, samt spredningen mellom ¼-deler og 1/10-deler, som kalles kvartiler og dementier. </a:t>
            </a:r>
          </a:p>
          <a:p>
            <a:pPr>
              <a:spcBef>
                <a:spcPct val="50000"/>
              </a:spcBef>
            </a:pPr>
            <a:r>
              <a:rPr lang="nb-NO" dirty="0"/>
              <a:t>Variasjonsbredden er avstanden mellom den laveste og den høyeste verdien.</a:t>
            </a:r>
          </a:p>
          <a:p>
            <a:pPr>
              <a:spcBef>
                <a:spcPct val="50000"/>
              </a:spcBef>
            </a:pPr>
            <a:r>
              <a:rPr lang="nb-NO" dirty="0"/>
              <a:t>Kvartilene angir verdien på enhetene som deler utvalget i 25%, 50% og 75%.</a:t>
            </a:r>
          </a:p>
          <a:p>
            <a:pPr>
              <a:spcBef>
                <a:spcPct val="50000"/>
              </a:spcBef>
            </a:pPr>
            <a:r>
              <a:rPr lang="nb-NO" dirty="0"/>
              <a:t>Avstanden fra 50% til 75% kalles kvartilavvik, og sier hvor stor spredningen er på de 50% som ligger midt i fordelingen (Q3-Q1)/2.</a:t>
            </a:r>
          </a:p>
          <a:p>
            <a:pPr>
              <a:spcBef>
                <a:spcPct val="50000"/>
              </a:spcBef>
            </a:pPr>
            <a:endParaRPr lang="nb-NO" dirty="0"/>
          </a:p>
          <a:p>
            <a:pPr>
              <a:spcBef>
                <a:spcPct val="50000"/>
              </a:spcBef>
            </a:pPr>
            <a:r>
              <a:rPr lang="nb-NO" dirty="0"/>
              <a:t>Desentilene deler utvalget inn i 10%-deler.</a:t>
            </a:r>
          </a:p>
          <a:p>
            <a:pPr>
              <a:spcBef>
                <a:spcPct val="50000"/>
              </a:spcBef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7550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Kvartiler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Fin kvartilene til: n=20</a:t>
            </a:r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0, 4, 5, 6, 6, 6, 6, 6, 7, 7, 7, 7, 7, 7, 8, 8, 9, 9, 11, 14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Kvantilene</a:t>
            </a:r>
            <a:r>
              <a:rPr lang="nb-NO" dirty="0"/>
              <a:t> i et </a:t>
            </a:r>
            <a:r>
              <a:rPr lang="nb-NO" dirty="0" err="1"/>
              <a:t>ranskjert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. 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27811" y="3289766"/>
            <a:ext cx="7275513" cy="719138"/>
            <a:chOff x="520" y="1742"/>
            <a:chExt cx="4583" cy="45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0" y="1742"/>
              <a:ext cx="4583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" y="1742"/>
              <a:ext cx="458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E077B0-51A2-EBAA-B153-7E920AC9E89A}"/>
                  </a:ext>
                </a:extLst>
              </p14:cNvPr>
              <p14:cNvContentPartPr/>
              <p14:nvPr/>
            </p14:nvContentPartPr>
            <p14:xfrm>
              <a:off x="887400" y="1529280"/>
              <a:ext cx="4080960" cy="249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E077B0-51A2-EBAA-B153-7E920AC9E8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040" y="1519920"/>
                <a:ext cx="4099680" cy="25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363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400" dirty="0"/>
              <a:t>Kvartilavvik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16547"/>
          </a:xfrm>
        </p:spPr>
        <p:txBody>
          <a:bodyPr>
            <a:normAutofit/>
          </a:bodyPr>
          <a:lstStyle/>
          <a:p>
            <a:r>
              <a:rPr lang="nb-NO" dirty="0"/>
              <a:t>Sier noe om spredningen til de midterste 50% av fordelingen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Et godt mål hvis det er ekstremverdier i datasettet</a:t>
            </a:r>
          </a:p>
          <a:p>
            <a:r>
              <a:rPr lang="nb-NO" dirty="0"/>
              <a:t>R-kode: IQR(</a:t>
            </a:r>
            <a:r>
              <a:rPr lang="nb-NO" i="1" dirty="0"/>
              <a:t>data</a:t>
            </a:r>
            <a:r>
              <a:rPr lang="nb-NO" dirty="0"/>
              <a:t>)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 l="21706" t="60100" r="17520" b="28381"/>
          <a:stretch>
            <a:fillRect/>
          </a:stretch>
        </p:blipFill>
        <p:spPr bwMode="auto">
          <a:xfrm>
            <a:off x="1814151" y="1928687"/>
            <a:ext cx="4687568" cy="64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1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699A-AE2C-5204-4DFB-FF4924DA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Statistikk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D7D1-3D80-3A4D-E833-40E8B406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statistikk?</a:t>
            </a:r>
          </a:p>
          <a:p>
            <a:pPr lvl="1"/>
            <a:r>
              <a:rPr lang="nb-NO" dirty="0"/>
              <a:t>Samle og presentere data</a:t>
            </a:r>
          </a:p>
          <a:p>
            <a:pPr lvl="1"/>
            <a:r>
              <a:rPr lang="nb-NO" dirty="0"/>
              <a:t>Finne sannsynlige forskjeller mellom grupper</a:t>
            </a:r>
          </a:p>
          <a:p>
            <a:pPr lvl="2"/>
            <a:r>
              <a:rPr lang="nb-NO" dirty="0"/>
              <a:t>Statistisk signifikans</a:t>
            </a:r>
          </a:p>
          <a:p>
            <a:pPr lvl="1"/>
            <a:r>
              <a:rPr lang="nb-NO" dirty="0"/>
              <a:t>Generalisere for en populasjon, med kun et utvalg av populasjonen </a:t>
            </a:r>
          </a:p>
        </p:txBody>
      </p:sp>
    </p:spTree>
    <p:extLst>
      <p:ext uri="{BB962C8B-B14F-4D97-AF65-F5344CB8AC3E}">
        <p14:creationId xmlns:p14="http://schemas.microsoft.com/office/powerpoint/2010/main" val="2276784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6CD68D-97C1-F58D-533A-C1CE0FA2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B94BB0-B775-BB7B-8277-0CF770C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64146B-F5B8-7551-55F8-7B7F80D3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41" y="0"/>
            <a:ext cx="59660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Viktige begreper og definisjoner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I statistikk ser vi ofte på store datasett.</a:t>
            </a:r>
          </a:p>
          <a:p>
            <a:pPr lvl="1"/>
            <a:r>
              <a:rPr lang="nb-NO" dirty="0"/>
              <a:t>Systematisering - &gt; konklusjon</a:t>
            </a:r>
          </a:p>
          <a:p>
            <a:pPr lvl="1"/>
            <a:r>
              <a:rPr lang="nb-NO" dirty="0"/>
              <a:t>Tabeller og diagrammer</a:t>
            </a:r>
          </a:p>
          <a:p>
            <a:r>
              <a:rPr lang="nb-NO" b="1" dirty="0"/>
              <a:t>Rådata eller utvalg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dirty="0"/>
              <a:t>Populasjon: Gruppen vi trekker en konklusjon om</a:t>
            </a:r>
          </a:p>
          <a:p>
            <a:r>
              <a:rPr lang="nb-NO" dirty="0"/>
              <a:t>Utvalg: De vi har observert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421188" y="1806575"/>
            <a:ext cx="3792537" cy="1831975"/>
            <a:chOff x="2785" y="1138"/>
            <a:chExt cx="2389" cy="115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85" y="1138"/>
              <a:ext cx="2389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" y="1138"/>
              <a:ext cx="2393" cy="1158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72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16547"/>
          </a:xfrm>
        </p:spPr>
        <p:txBody>
          <a:bodyPr>
            <a:normAutofit/>
          </a:bodyPr>
          <a:lstStyle/>
          <a:p>
            <a:r>
              <a:rPr lang="nb-NO" sz="1600" dirty="0"/>
              <a:t>Ideelt sett: </a:t>
            </a:r>
            <a:r>
              <a:rPr lang="nb-NO" sz="1600" b="1" dirty="0"/>
              <a:t>Alle variabler i undersøkelsen må ha </a:t>
            </a:r>
            <a:br>
              <a:rPr lang="nb-NO" sz="1600" b="1" dirty="0"/>
            </a:br>
            <a:r>
              <a:rPr lang="nb-NO" sz="1600" b="1" dirty="0"/>
              <a:t>samme fordeling i utvalget som i populasjonen </a:t>
            </a:r>
          </a:p>
          <a:p>
            <a:r>
              <a:rPr lang="nb-NO" sz="1600" dirty="0"/>
              <a:t>Hvor stort bør utvalget være? Må man ha </a:t>
            </a:r>
            <a:br>
              <a:rPr lang="nb-NO" sz="1600" dirty="0"/>
            </a:br>
            <a:r>
              <a:rPr lang="nb-NO" sz="1600" dirty="0"/>
              <a:t>et stort utvalg om populasjonen er stor?</a:t>
            </a:r>
          </a:p>
          <a:p>
            <a:pPr lvl="1"/>
            <a:r>
              <a:rPr lang="nb-NO" sz="1600" dirty="0"/>
              <a:t>Nei!! Det ABSOLUTTE STØRRELSEN PÅ UTVALGET er </a:t>
            </a:r>
            <a:br>
              <a:rPr lang="nb-NO" sz="1600" dirty="0"/>
            </a:br>
            <a:r>
              <a:rPr lang="nb-NO" sz="1600" dirty="0"/>
              <a:t>det viktige. </a:t>
            </a:r>
            <a:r>
              <a:rPr lang="nb-NO" sz="1600" dirty="0" err="1"/>
              <a:t>Ca</a:t>
            </a:r>
            <a:r>
              <a:rPr lang="nb-NO" sz="1600" dirty="0"/>
              <a:t> 100 per undergruppe (minst 30)</a:t>
            </a:r>
          </a:p>
        </p:txBody>
      </p:sp>
    </p:spTree>
    <p:extLst>
      <p:ext uri="{BB962C8B-B14F-4D97-AF65-F5344CB8AC3E}">
        <p14:creationId xmlns:p14="http://schemas.microsoft.com/office/powerpoint/2010/main" val="17138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E2960F-50C6-4355-8661-52E33B1E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Ikke-sannsynlighetsutvalg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69F684-2AA1-4082-9ADF-70488B9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nb-NO" dirty="0"/>
              <a:t>Skjevhet i utvalget kan gjør det umulig å si noe om graden av representativitet.</a:t>
            </a:r>
          </a:p>
          <a:p>
            <a:r>
              <a:rPr lang="nb-NO" altLang="nb-NO" dirty="0"/>
              <a:t>Problem: resultatet kan ikke generaliseres til hele populasjonen</a:t>
            </a:r>
          </a:p>
          <a:p>
            <a:r>
              <a:rPr lang="nb-NO" altLang="nb-NO" b="1" dirty="0"/>
              <a:t>Bekvemmelighetsutvalg</a:t>
            </a:r>
          </a:p>
          <a:p>
            <a:pPr lvl="1"/>
            <a:r>
              <a:rPr lang="nb-NO" altLang="nb-NO" dirty="0"/>
              <a:t>Velger de respondenter som er lett tilgjengelige</a:t>
            </a:r>
          </a:p>
          <a:p>
            <a:pPr lvl="1"/>
            <a:r>
              <a:rPr lang="nb-NO" altLang="nb-NO" dirty="0"/>
              <a:t>Ikke representativt for hele populasjonen</a:t>
            </a:r>
          </a:p>
          <a:p>
            <a:pPr lvl="1"/>
            <a:r>
              <a:rPr lang="nb-NO" altLang="nb-NO" dirty="0"/>
              <a:t>Kan benyttes til pre-testing</a:t>
            </a:r>
          </a:p>
          <a:p>
            <a:r>
              <a:rPr lang="nb-NO" altLang="nb-NO" b="1" dirty="0"/>
              <a:t>Vurderingsutvalg</a:t>
            </a:r>
          </a:p>
          <a:p>
            <a:pPr lvl="1"/>
            <a:r>
              <a:rPr lang="nb-NO" altLang="nb-NO" dirty="0"/>
              <a:t>Håndplukker respondenter som er hensiktsmessige å ha med, eksperter på et område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951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1A1-DAA6-A4E0-19AA-3B91574D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5B8A-0B08-F93B-F52E-AB52616F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Explain the joke: Received this on whatsapp, cannot understand what the joke/point  is. can somebody explain : r/AskStatistics">
            <a:extLst>
              <a:ext uri="{FF2B5EF4-FFF2-40B4-BE49-F238E27FC236}">
                <a16:creationId xmlns:a16="http://schemas.microsoft.com/office/drawing/2014/main" id="{9C127C53-2214-8120-A470-180D647E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14" y="0"/>
            <a:ext cx="5998304" cy="512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2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36A1F54-59FF-4318-8342-4CD5E2C9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 som skal undersøkes – hva?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981D2E6-09E6-486E-B954-33134413B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822130"/>
      </p:ext>
    </p:extLst>
  </p:cSld>
  <p:clrMapOvr>
    <a:masterClrMapping/>
  </p:clrMapOvr>
</p:sld>
</file>

<file path=ppt/theme/theme1.xml><?xml version="1.0" encoding="utf-8"?>
<a:theme xmlns:a="http://schemas.openxmlformats.org/drawingml/2006/main" name="Uit mal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it mal" id="{707F85A6-E5E7-4983-A888-CC6FE2582A5D}" vid="{B8D8FFD5-5564-4FD2-95B6-F046BC23E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1539</Words>
  <Application>Microsoft Office PowerPoint</Application>
  <PresentationFormat>On-screen Show (16:9)</PresentationFormat>
  <Paragraphs>406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Open Sans</vt:lpstr>
      <vt:lpstr>Verdana</vt:lpstr>
      <vt:lpstr>Uit mal</vt:lpstr>
      <vt:lpstr>Sok-2009 Forelesning 1</vt:lpstr>
      <vt:lpstr>Emne plan</vt:lpstr>
      <vt:lpstr>Undervisning</vt:lpstr>
      <vt:lpstr>Statistikk</vt:lpstr>
      <vt:lpstr>Viktige begreper og definisjoner</vt:lpstr>
      <vt:lpstr>Utvalg</vt:lpstr>
      <vt:lpstr>Ikke-sannsynlighetsutvalg</vt:lpstr>
      <vt:lpstr>PowerPoint Presentation</vt:lpstr>
      <vt:lpstr>Variabler som skal undersøkes – hva?</vt:lpstr>
      <vt:lpstr>Variabler – hva?</vt:lpstr>
      <vt:lpstr>Målenivå</vt:lpstr>
      <vt:lpstr>4 målenivå</vt:lpstr>
      <vt:lpstr>Nominalnivå:</vt:lpstr>
      <vt:lpstr>Kjøretøy med 4 hjul</vt:lpstr>
      <vt:lpstr>Kjøre tøy typer</vt:lpstr>
      <vt:lpstr>Nominalnivå:</vt:lpstr>
      <vt:lpstr>Kjønn</vt:lpstr>
      <vt:lpstr>Ordinale variabler:</vt:lpstr>
      <vt:lpstr>Ordinal skala</vt:lpstr>
      <vt:lpstr>Intervalnivå </vt:lpstr>
      <vt:lpstr>PowerPoint Presentation</vt:lpstr>
      <vt:lpstr>Forholdstallskala.</vt:lpstr>
      <vt:lpstr>Eksempel:</vt:lpstr>
      <vt:lpstr>PowerPoint Presentation</vt:lpstr>
      <vt:lpstr> Univariat analyse – analyse av EN variable</vt:lpstr>
      <vt:lpstr>Frekvenstabeller</vt:lpstr>
      <vt:lpstr>Sentralmål</vt:lpstr>
      <vt:lpstr>Sentrale mål (beliggenhetsmål)</vt:lpstr>
      <vt:lpstr>Typetall (modus)</vt:lpstr>
      <vt:lpstr>Median</vt:lpstr>
      <vt:lpstr>Aritmetisk gjennomsnitt (middelverdi)</vt:lpstr>
      <vt:lpstr>Sentrale mål (beliggenhetsmål)</vt:lpstr>
      <vt:lpstr>Sentralmål for ulike typer av variabler</vt:lpstr>
      <vt:lpstr>Spredningsmål</vt:lpstr>
      <vt:lpstr>Gjennomsnittlig avvik?</vt:lpstr>
      <vt:lpstr>Varians og standardavvik</vt:lpstr>
      <vt:lpstr>Hvordan varierer fordelingen? Spredning.</vt:lpstr>
      <vt:lpstr>Kvartiler</vt:lpstr>
      <vt:lpstr>Kvartilavvik</vt:lpstr>
      <vt:lpstr>Box plot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Bed-1007</dc:title>
  <dc:creator>Eirik Eriksen Heen</dc:creator>
  <cp:lastModifiedBy>Eirik Eriksen Heen</cp:lastModifiedBy>
  <cp:revision>92</cp:revision>
  <cp:lastPrinted>2020-10-16T09:50:27Z</cp:lastPrinted>
  <dcterms:created xsi:type="dcterms:W3CDTF">2018-08-14T07:23:28Z</dcterms:created>
  <dcterms:modified xsi:type="dcterms:W3CDTF">2022-08-22T13:28:43Z</dcterms:modified>
</cp:coreProperties>
</file>