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42"/>
  </p:notesMasterIdLst>
  <p:sldIdLst>
    <p:sldId id="258" r:id="rId2"/>
    <p:sldId id="486" r:id="rId3"/>
    <p:sldId id="462" r:id="rId4"/>
    <p:sldId id="465" r:id="rId5"/>
    <p:sldId id="393" r:id="rId6"/>
    <p:sldId id="307" r:id="rId7"/>
    <p:sldId id="464" r:id="rId8"/>
    <p:sldId id="482" r:id="rId9"/>
    <p:sldId id="483" r:id="rId10"/>
    <p:sldId id="463" r:id="rId11"/>
    <p:sldId id="485" r:id="rId12"/>
    <p:sldId id="466" r:id="rId13"/>
    <p:sldId id="473" r:id="rId14"/>
    <p:sldId id="402" r:id="rId15"/>
    <p:sldId id="484" r:id="rId16"/>
    <p:sldId id="475" r:id="rId17"/>
    <p:sldId id="410" r:id="rId18"/>
    <p:sldId id="411" r:id="rId19"/>
    <p:sldId id="476" r:id="rId20"/>
    <p:sldId id="488" r:id="rId21"/>
    <p:sldId id="415" r:id="rId22"/>
    <p:sldId id="260" r:id="rId23"/>
    <p:sldId id="271" r:id="rId24"/>
    <p:sldId id="275" r:id="rId25"/>
    <p:sldId id="284" r:id="rId26"/>
    <p:sldId id="276" r:id="rId27"/>
    <p:sldId id="277" r:id="rId28"/>
    <p:sldId id="478" r:id="rId29"/>
    <p:sldId id="467" r:id="rId30"/>
    <p:sldId id="480" r:id="rId31"/>
    <p:sldId id="458" r:id="rId32"/>
    <p:sldId id="468" r:id="rId33"/>
    <p:sldId id="453" r:id="rId34"/>
    <p:sldId id="454" r:id="rId35"/>
    <p:sldId id="386" r:id="rId36"/>
    <p:sldId id="481" r:id="rId37"/>
    <p:sldId id="455" r:id="rId38"/>
    <p:sldId id="469" r:id="rId39"/>
    <p:sldId id="470" r:id="rId40"/>
    <p:sldId id="471" r:id="rId41"/>
  </p:sldIdLst>
  <p:sldSz cx="9144000" cy="5143500" type="screen16x9"/>
  <p:notesSz cx="6805613" cy="99441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B7D0F-C54C-42CC-A6FA-C453E80B26D6}" v="215" dt="2022-09-04T14:21:54.689"/>
    <p1510:client id="{37037853-FD41-4151-96CA-DFE9D7FB5956}" v="38" dt="2022-09-05T09:32:47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99" autoAdjust="0"/>
  </p:normalViewPr>
  <p:slideViewPr>
    <p:cSldViewPr snapToGrid="0" snapToObjects="1">
      <p:cViewPr varScale="1">
        <p:scale>
          <a:sx n="135" d="100"/>
          <a:sy n="135" d="100"/>
        </p:scale>
        <p:origin x="126" y="924"/>
      </p:cViewPr>
      <p:guideLst>
        <p:guide orient="horz" pos="2899"/>
        <p:guide pos="4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Eriksen Heen" userId="3e804305-1c07-417a-9ea8-d913585be88f" providerId="ADAL" clId="{79AF234B-F606-455C-B715-AA3D8E8EFB8F}"/>
    <pc:docChg chg="undo custSel addSld modSld">
      <pc:chgData name="Eirik Eriksen Heen" userId="3e804305-1c07-417a-9ea8-d913585be88f" providerId="ADAL" clId="{79AF234B-F606-455C-B715-AA3D8E8EFB8F}" dt="2022-08-19T14:12:56.120" v="114" actId="14100"/>
      <pc:docMkLst>
        <pc:docMk/>
      </pc:docMkLst>
      <pc:sldChg chg="modSp mod">
        <pc:chgData name="Eirik Eriksen Heen" userId="3e804305-1c07-417a-9ea8-d913585be88f" providerId="ADAL" clId="{79AF234B-F606-455C-B715-AA3D8E8EFB8F}" dt="2022-08-19T13:14:24.794" v="84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79AF234B-F606-455C-B715-AA3D8E8EFB8F}" dt="2022-08-19T13:14:24.794" v="84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20:30.250" v="86" actId="20577"/>
        <pc:sldMkLst>
          <pc:docMk/>
          <pc:sldMk cId="807287918" sldId="374"/>
        </pc:sldMkLst>
        <pc:spChg chg="mod">
          <ac:chgData name="Eirik Eriksen Heen" userId="3e804305-1c07-417a-9ea8-d913585be88f" providerId="ADAL" clId="{79AF234B-F606-455C-B715-AA3D8E8EFB8F}" dt="2022-08-19T13:20:30.250" v="86" actId="20577"/>
          <ac:spMkLst>
            <pc:docMk/>
            <pc:sldMk cId="807287918" sldId="374"/>
            <ac:spMk id="2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07:20.144" v="74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79AF234B-F606-455C-B715-AA3D8E8EFB8F}" dt="2022-08-19T13:07:20.144" v="74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addSp modSp new mod">
        <pc:chgData name="Eirik Eriksen Heen" userId="3e804305-1c07-417a-9ea8-d913585be88f" providerId="ADAL" clId="{79AF234B-F606-455C-B715-AA3D8E8EFB8F}" dt="2022-08-19T14:12:56.120" v="114" actId="14100"/>
        <pc:sldMkLst>
          <pc:docMk/>
          <pc:sldMk cId="2661504197" sldId="389"/>
        </pc:sldMkLst>
        <pc:spChg chg="mod">
          <ac:chgData name="Eirik Eriksen Heen" userId="3e804305-1c07-417a-9ea8-d913585be88f" providerId="ADAL" clId="{79AF234B-F606-455C-B715-AA3D8E8EFB8F}" dt="2022-08-19T14:02:56.397" v="108" actId="20577"/>
          <ac:spMkLst>
            <pc:docMk/>
            <pc:sldMk cId="2661504197" sldId="389"/>
            <ac:spMk id="2" creationId="{326CD68D-97C1-F58D-533A-C1CE0FA2F904}"/>
          </ac:spMkLst>
        </pc:spChg>
        <pc:picChg chg="add mod">
          <ac:chgData name="Eirik Eriksen Heen" userId="3e804305-1c07-417a-9ea8-d913585be88f" providerId="ADAL" clId="{79AF234B-F606-455C-B715-AA3D8E8EFB8F}" dt="2022-08-19T14:12:56.120" v="114" actId="14100"/>
          <ac:picMkLst>
            <pc:docMk/>
            <pc:sldMk cId="2661504197" sldId="389"/>
            <ac:picMk id="5" creationId="{2E64146B-F5B8-7551-55F8-7B7F80D3EADF}"/>
          </ac:picMkLst>
        </pc:picChg>
      </pc:sldChg>
      <pc:sldChg chg="delSp modSp add mod">
        <pc:chgData name="Eirik Eriksen Heen" userId="3e804305-1c07-417a-9ea8-d913585be88f" providerId="ADAL" clId="{79AF234B-F606-455C-B715-AA3D8E8EFB8F}" dt="2022-08-19T14:01:52.781" v="90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79AF234B-F606-455C-B715-AA3D8E8EFB8F}" dt="2022-08-19T14:01:52.781" v="90" actId="20577"/>
          <ac:spMkLst>
            <pc:docMk/>
            <pc:sldMk cId="1854893680" sldId="396"/>
            <ac:spMk id="2" creationId="{00000000-0000-0000-0000-000000000000}"/>
          </ac:spMkLst>
        </pc:spChg>
        <pc:inkChg chg="del">
          <ac:chgData name="Eirik Eriksen Heen" userId="3e804305-1c07-417a-9ea8-d913585be88f" providerId="ADAL" clId="{79AF234B-F606-455C-B715-AA3D8E8EFB8F}" dt="2022-08-19T14:01:51.174" v="89" actId="478"/>
          <ac:inkMkLst>
            <pc:docMk/>
            <pc:sldMk cId="1854893680" sldId="396"/>
            <ac:inkMk id="5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2.559" v="91" actId="478"/>
        <pc:sldMkLst>
          <pc:docMk/>
          <pc:sldMk cId="1172766206" sldId="397"/>
        </pc:sldMkLst>
        <pc:inkChg chg="del">
          <ac:chgData name="Eirik Eriksen Heen" userId="3e804305-1c07-417a-9ea8-d913585be88f" providerId="ADAL" clId="{79AF234B-F606-455C-B715-AA3D8E8EFB8F}" dt="2022-08-19T14:02:02.559" v="91" actId="478"/>
          <ac:inkMkLst>
            <pc:docMk/>
            <pc:sldMk cId="1172766206" sldId="397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0.824" v="94" actId="478"/>
        <pc:sldMkLst>
          <pc:docMk/>
          <pc:sldMk cId="4247928342" sldId="398"/>
        </pc:sldMkLst>
        <pc:inkChg chg="del">
          <ac:chgData name="Eirik Eriksen Heen" userId="3e804305-1c07-417a-9ea8-d913585be88f" providerId="ADAL" clId="{79AF234B-F606-455C-B715-AA3D8E8EFB8F}" dt="2022-08-19T14:02:20.824" v="94" actId="478"/>
          <ac:inkMkLst>
            <pc:docMk/>
            <pc:sldMk cId="4247928342" sldId="398"/>
            <ac:inkMk id="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5.247" v="92" actId="478"/>
        <pc:sldMkLst>
          <pc:docMk/>
          <pc:sldMk cId="157466596" sldId="399"/>
        </pc:sldMkLst>
        <pc:inkChg chg="del">
          <ac:chgData name="Eirik Eriksen Heen" userId="3e804305-1c07-417a-9ea8-d913585be88f" providerId="ADAL" clId="{79AF234B-F606-455C-B715-AA3D8E8EFB8F}" dt="2022-08-19T14:02:05.247" v="92" actId="478"/>
          <ac:inkMkLst>
            <pc:docMk/>
            <pc:sldMk cId="157466596" sldId="399"/>
            <ac:inkMk id="7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7.518" v="93" actId="478"/>
        <pc:sldMkLst>
          <pc:docMk/>
          <pc:sldMk cId="2272956514" sldId="400"/>
        </pc:sldMkLst>
        <pc:inkChg chg="del">
          <ac:chgData name="Eirik Eriksen Heen" userId="3e804305-1c07-417a-9ea8-d913585be88f" providerId="ADAL" clId="{79AF234B-F606-455C-B715-AA3D8E8EFB8F}" dt="2022-08-19T14:02:07.518" v="93" actId="478"/>
          <ac:inkMkLst>
            <pc:docMk/>
            <pc:sldMk cId="2272956514" sldId="400"/>
            <ac:inkMk id="1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7.206" v="95" actId="478"/>
        <pc:sldMkLst>
          <pc:docMk/>
          <pc:sldMk cId="717550606" sldId="401"/>
        </pc:sldMkLst>
        <pc:inkChg chg="del">
          <ac:chgData name="Eirik Eriksen Heen" userId="3e804305-1c07-417a-9ea8-d913585be88f" providerId="ADAL" clId="{79AF234B-F606-455C-B715-AA3D8E8EFB8F}" dt="2022-08-19T14:02:27.206" v="95" actId="478"/>
          <ac:inkMkLst>
            <pc:docMk/>
            <pc:sldMk cId="717550606" sldId="401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79AF234B-F606-455C-B715-AA3D8E8EFB8F}" dt="2022-08-19T14:02:32.268" v="98" actId="478"/>
        <pc:sldMkLst>
          <pc:docMk/>
          <pc:sldMk cId="982106568" sldId="427"/>
        </pc:sldMkLst>
        <pc:inkChg chg="del mod">
          <ac:chgData name="Eirik Eriksen Heen" userId="3e804305-1c07-417a-9ea8-d913585be88f" providerId="ADAL" clId="{79AF234B-F606-455C-B715-AA3D8E8EFB8F}" dt="2022-08-19T14:02:32.268" v="98" actId="478"/>
          <ac:inkMkLst>
            <pc:docMk/>
            <pc:sldMk cId="982106568" sldId="427"/>
            <ac:inkMk id="6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9.325" v="96" actId="478"/>
        <pc:sldMkLst>
          <pc:docMk/>
          <pc:sldMk cId="2113363555" sldId="457"/>
        </pc:sldMkLst>
        <pc:inkChg chg="del">
          <ac:chgData name="Eirik Eriksen Heen" userId="3e804305-1c07-417a-9ea8-d913585be88f" providerId="ADAL" clId="{79AF234B-F606-455C-B715-AA3D8E8EFB8F}" dt="2022-08-19T14:02:29.325" v="96" actId="478"/>
          <ac:inkMkLst>
            <pc:docMk/>
            <pc:sldMk cId="2113363555" sldId="457"/>
            <ac:inkMk id="7" creationId="{00000000-0000-0000-0000-000000000000}"/>
          </ac:inkMkLst>
        </pc:inkChg>
      </pc:sldChg>
    </pc:docChg>
  </pc:docChgLst>
  <pc:docChgLst>
    <pc:chgData name="Eirik Eriksen Heen" userId="3e804305-1c07-417a-9ea8-d913585be88f" providerId="ADAL" clId="{37037853-FD41-4151-96CA-DFE9D7FB5956}"/>
    <pc:docChg chg="undo custSel addSld delSld modSld sldOrd">
      <pc:chgData name="Eirik Eriksen Heen" userId="3e804305-1c07-417a-9ea8-d913585be88f" providerId="ADAL" clId="{37037853-FD41-4151-96CA-DFE9D7FB5956}" dt="2022-09-05T09:32:53.669" v="1471" actId="14100"/>
      <pc:docMkLst>
        <pc:docMk/>
      </pc:docMkLst>
      <pc:sldChg chg="modSp mod">
        <pc:chgData name="Eirik Eriksen Heen" userId="3e804305-1c07-417a-9ea8-d913585be88f" providerId="ADAL" clId="{37037853-FD41-4151-96CA-DFE9D7FB5956}" dt="2022-08-23T07:51:57.385" v="10" actId="20577"/>
        <pc:sldMkLst>
          <pc:docMk/>
          <pc:sldMk cId="0" sldId="258"/>
        </pc:sldMkLst>
        <pc:spChg chg="mod">
          <ac:chgData name="Eirik Eriksen Heen" userId="3e804305-1c07-417a-9ea8-d913585be88f" providerId="ADAL" clId="{37037853-FD41-4151-96CA-DFE9D7FB5956}" dt="2022-08-23T07:51:54.455" v="0" actId="6549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37037853-FD41-4151-96CA-DFE9D7FB5956}" dt="2022-08-23T07:51:57.385" v="10" actId="20577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Eirik Eriksen Heen" userId="3e804305-1c07-417a-9ea8-d913585be88f" providerId="ADAL" clId="{37037853-FD41-4151-96CA-DFE9D7FB5956}" dt="2022-09-05T09:18:03.494" v="1455" actId="20577"/>
        <pc:sldMkLst>
          <pc:docMk/>
          <pc:sldMk cId="2953832217" sldId="260"/>
        </pc:sldMkLst>
        <pc:spChg chg="mod">
          <ac:chgData name="Eirik Eriksen Heen" userId="3e804305-1c07-417a-9ea8-d913585be88f" providerId="ADAL" clId="{37037853-FD41-4151-96CA-DFE9D7FB5956}" dt="2022-09-05T09:18:03.494" v="1455" actId="20577"/>
          <ac:spMkLst>
            <pc:docMk/>
            <pc:sldMk cId="2953832217" sldId="260"/>
            <ac:spMk id="3" creationId="{00000000-0000-0000-0000-000000000000}"/>
          </ac:spMkLst>
        </pc:spChg>
      </pc:sldChg>
      <pc:sldChg chg="modSp">
        <pc:chgData name="Eirik Eriksen Heen" userId="3e804305-1c07-417a-9ea8-d913585be88f" providerId="ADAL" clId="{37037853-FD41-4151-96CA-DFE9D7FB5956}" dt="2022-09-05T09:22:42.044" v="1456" actId="166"/>
        <pc:sldMkLst>
          <pc:docMk/>
          <pc:sldMk cId="2648213886" sldId="276"/>
        </pc:sldMkLst>
        <pc:picChg chg="mod">
          <ac:chgData name="Eirik Eriksen Heen" userId="3e804305-1c07-417a-9ea8-d913585be88f" providerId="ADAL" clId="{37037853-FD41-4151-96CA-DFE9D7FB5956}" dt="2022-09-05T09:22:42.044" v="1456" actId="166"/>
          <ac:picMkLst>
            <pc:docMk/>
            <pc:sldMk cId="2648213886" sldId="276"/>
            <ac:picMk id="5" creationId="{00000000-0000-0000-0000-000000000000}"/>
          </ac:picMkLst>
        </pc:picChg>
      </pc:sldChg>
      <pc:sldChg chg="modSp">
        <pc:chgData name="Eirik Eriksen Heen" userId="3e804305-1c07-417a-9ea8-d913585be88f" providerId="ADAL" clId="{37037853-FD41-4151-96CA-DFE9D7FB5956}" dt="2022-09-05T09:22:59.315" v="1457" actId="1076"/>
        <pc:sldMkLst>
          <pc:docMk/>
          <pc:sldMk cId="59945047" sldId="277"/>
        </pc:sldMkLst>
        <pc:spChg chg="mod">
          <ac:chgData name="Eirik Eriksen Heen" userId="3e804305-1c07-417a-9ea8-d913585be88f" providerId="ADAL" clId="{37037853-FD41-4151-96CA-DFE9D7FB5956}" dt="2022-09-05T09:22:59.315" v="1457" actId="1076"/>
          <ac:spMkLst>
            <pc:docMk/>
            <pc:sldMk cId="59945047" sldId="277"/>
            <ac:spMk id="9" creationId="{00000000-0000-0000-0000-000000000000}"/>
          </ac:spMkLst>
        </pc:spChg>
        <pc:grpChg chg="mod">
          <ac:chgData name="Eirik Eriksen Heen" userId="3e804305-1c07-417a-9ea8-d913585be88f" providerId="ADAL" clId="{37037853-FD41-4151-96CA-DFE9D7FB5956}" dt="2022-09-05T09:22:59.315" v="1457" actId="1076"/>
          <ac:grpSpMkLst>
            <pc:docMk/>
            <pc:sldMk cId="59945047" sldId="277"/>
            <ac:grpSpMk id="8" creationId="{00000000-0000-0000-0000-000000000000}"/>
          </ac:grpSpMkLst>
        </pc:grpChg>
        <pc:picChg chg="mod">
          <ac:chgData name="Eirik Eriksen Heen" userId="3e804305-1c07-417a-9ea8-d913585be88f" providerId="ADAL" clId="{37037853-FD41-4151-96CA-DFE9D7FB5956}" dt="2022-09-05T09:22:59.315" v="1457" actId="1076"/>
          <ac:picMkLst>
            <pc:docMk/>
            <pc:sldMk cId="59945047" sldId="277"/>
            <ac:picMk id="2057" creationId="{00000000-0000-0000-0000-000000000000}"/>
          </ac:picMkLst>
        </pc:picChg>
      </pc:sldChg>
      <pc:sldChg chg="delSp modSp add mod">
        <pc:chgData name="Eirik Eriksen Heen" userId="3e804305-1c07-417a-9ea8-d913585be88f" providerId="ADAL" clId="{37037853-FD41-4151-96CA-DFE9D7FB5956}" dt="2022-09-05T08:24:25.301" v="1035" actId="404"/>
        <pc:sldMkLst>
          <pc:docMk/>
          <pc:sldMk cId="3917126300" sldId="307"/>
        </pc:sldMkLst>
        <pc:spChg chg="mod">
          <ac:chgData name="Eirik Eriksen Heen" userId="3e804305-1c07-417a-9ea8-d913585be88f" providerId="ADAL" clId="{37037853-FD41-4151-96CA-DFE9D7FB5956}" dt="2022-09-05T08:24:25.301" v="1035" actId="404"/>
          <ac:spMkLst>
            <pc:docMk/>
            <pc:sldMk cId="3917126300" sldId="307"/>
            <ac:spMk id="3" creationId="{00000000-0000-0000-0000-000000000000}"/>
          </ac:spMkLst>
        </pc:spChg>
        <pc:inkChg chg="del">
          <ac:chgData name="Eirik Eriksen Heen" userId="3e804305-1c07-417a-9ea8-d913585be88f" providerId="ADAL" clId="{37037853-FD41-4151-96CA-DFE9D7FB5956}" dt="2022-08-25T12:20:54.428" v="427" actId="478"/>
          <ac:inkMkLst>
            <pc:docMk/>
            <pc:sldMk cId="3917126300" sldId="307"/>
            <ac:inkMk id="4" creationId="{00000000-0000-0000-0000-000000000000}"/>
          </ac:inkMkLst>
        </pc:inkChg>
      </pc:sldChg>
      <pc:sldChg chg="delSp modSp add mod modNotesTx">
        <pc:chgData name="Eirik Eriksen Heen" userId="3e804305-1c07-417a-9ea8-d913585be88f" providerId="ADAL" clId="{37037853-FD41-4151-96CA-DFE9D7FB5956}" dt="2022-08-25T12:35:34.913" v="471" actId="20577"/>
        <pc:sldMkLst>
          <pc:docMk/>
          <pc:sldMk cId="286355183" sldId="393"/>
        </pc:sldMkLst>
        <pc:spChg chg="mod">
          <ac:chgData name="Eirik Eriksen Heen" userId="3e804305-1c07-417a-9ea8-d913585be88f" providerId="ADAL" clId="{37037853-FD41-4151-96CA-DFE9D7FB5956}" dt="2022-08-23T08:02:23.382" v="398" actId="27636"/>
          <ac:spMkLst>
            <pc:docMk/>
            <pc:sldMk cId="286355183" sldId="393"/>
            <ac:spMk id="2" creationId="{00000000-0000-0000-0000-000000000000}"/>
          </ac:spMkLst>
        </pc:spChg>
        <pc:spChg chg="mod">
          <ac:chgData name="Eirik Eriksen Heen" userId="3e804305-1c07-417a-9ea8-d913585be88f" providerId="ADAL" clId="{37037853-FD41-4151-96CA-DFE9D7FB5956}" dt="2022-08-23T08:02:23.422" v="399" actId="27636"/>
          <ac:spMkLst>
            <pc:docMk/>
            <pc:sldMk cId="286355183" sldId="393"/>
            <ac:spMk id="3" creationId="{00000000-0000-0000-0000-000000000000}"/>
          </ac:spMkLst>
        </pc:spChg>
        <pc:inkChg chg="del">
          <ac:chgData name="Eirik Eriksen Heen" userId="3e804305-1c07-417a-9ea8-d913585be88f" providerId="ADAL" clId="{37037853-FD41-4151-96CA-DFE9D7FB5956}" dt="2022-08-23T08:02:27.033" v="400" actId="478"/>
          <ac:inkMkLst>
            <pc:docMk/>
            <pc:sldMk cId="286355183" sldId="393"/>
            <ac:inkMk id="4" creationId="{00000000-0000-0000-0000-000000000000}"/>
          </ac:inkMkLst>
        </pc:inkChg>
      </pc:sldChg>
      <pc:sldChg chg="addSp delSp modSp mod">
        <pc:chgData name="Eirik Eriksen Heen" userId="3e804305-1c07-417a-9ea8-d913585be88f" providerId="ADAL" clId="{37037853-FD41-4151-96CA-DFE9D7FB5956}" dt="2022-09-05T08:54:45.829" v="1104" actId="1076"/>
        <pc:sldMkLst>
          <pc:docMk/>
          <pc:sldMk cId="3002544045" sldId="402"/>
        </pc:sldMkLst>
        <pc:picChg chg="add mod">
          <ac:chgData name="Eirik Eriksen Heen" userId="3e804305-1c07-417a-9ea8-d913585be88f" providerId="ADAL" clId="{37037853-FD41-4151-96CA-DFE9D7FB5956}" dt="2022-09-05T08:54:45.829" v="1104" actId="1076"/>
          <ac:picMkLst>
            <pc:docMk/>
            <pc:sldMk cId="3002544045" sldId="402"/>
            <ac:picMk id="5" creationId="{D3749B08-4D72-5774-C2BB-4992BC3CB0D2}"/>
          </ac:picMkLst>
        </pc:picChg>
        <pc:picChg chg="del">
          <ac:chgData name="Eirik Eriksen Heen" userId="3e804305-1c07-417a-9ea8-d913585be88f" providerId="ADAL" clId="{37037853-FD41-4151-96CA-DFE9D7FB5956}" dt="2022-09-05T08:54:37.224" v="1101" actId="478"/>
          <ac:picMkLst>
            <pc:docMk/>
            <pc:sldMk cId="3002544045" sldId="402"/>
            <ac:picMk id="7" creationId="{E94DD7D3-FE05-96D8-E320-48547A8C3525}"/>
          </ac:picMkLst>
        </pc:picChg>
      </pc:sldChg>
      <pc:sldChg chg="modSp mod">
        <pc:chgData name="Eirik Eriksen Heen" userId="3e804305-1c07-417a-9ea8-d913585be88f" providerId="ADAL" clId="{37037853-FD41-4151-96CA-DFE9D7FB5956}" dt="2022-09-05T08:58:59.042" v="1152" actId="20577"/>
        <pc:sldMkLst>
          <pc:docMk/>
          <pc:sldMk cId="1007021257" sldId="410"/>
        </pc:sldMkLst>
        <pc:spChg chg="mod">
          <ac:chgData name="Eirik Eriksen Heen" userId="3e804305-1c07-417a-9ea8-d913585be88f" providerId="ADAL" clId="{37037853-FD41-4151-96CA-DFE9D7FB5956}" dt="2022-09-05T08:58:59.042" v="1152" actId="20577"/>
          <ac:spMkLst>
            <pc:docMk/>
            <pc:sldMk cId="1007021257" sldId="410"/>
            <ac:spMk id="3" creationId="{00000000-0000-0000-0000-000000000000}"/>
          </ac:spMkLst>
        </pc:spChg>
      </pc:sldChg>
      <pc:sldChg chg="add">
        <pc:chgData name="Eirik Eriksen Heen" userId="3e804305-1c07-417a-9ea8-d913585be88f" providerId="ADAL" clId="{37037853-FD41-4151-96CA-DFE9D7FB5956}" dt="2022-09-05T09:12:35.461" v="1434"/>
        <pc:sldMkLst>
          <pc:docMk/>
          <pc:sldMk cId="3154339249" sldId="415"/>
        </pc:sldMkLst>
      </pc:sldChg>
      <pc:sldChg chg="addSp delSp modSp add mod">
        <pc:chgData name="Eirik Eriksen Heen" userId="3e804305-1c07-417a-9ea8-d913585be88f" providerId="ADAL" clId="{37037853-FD41-4151-96CA-DFE9D7FB5956}" dt="2022-09-05T09:32:53.669" v="1471" actId="14100"/>
        <pc:sldMkLst>
          <pc:docMk/>
          <pc:sldMk cId="2458437094" sldId="458"/>
        </pc:sldMkLst>
        <pc:spChg chg="add del mod">
          <ac:chgData name="Eirik Eriksen Heen" userId="3e804305-1c07-417a-9ea8-d913585be88f" providerId="ADAL" clId="{37037853-FD41-4151-96CA-DFE9D7FB5956}" dt="2022-09-05T09:30:06.153" v="1464"/>
          <ac:spMkLst>
            <pc:docMk/>
            <pc:sldMk cId="2458437094" sldId="458"/>
            <ac:spMk id="6" creationId="{B1330D8C-65F3-49D3-9B9B-C4EA9A14AAE6}"/>
          </ac:spMkLst>
        </pc:spChg>
        <pc:spChg chg="add del mod">
          <ac:chgData name="Eirik Eriksen Heen" userId="3e804305-1c07-417a-9ea8-d913585be88f" providerId="ADAL" clId="{37037853-FD41-4151-96CA-DFE9D7FB5956}" dt="2022-09-05T09:32:38.879" v="1467"/>
          <ac:spMkLst>
            <pc:docMk/>
            <pc:sldMk cId="2458437094" sldId="458"/>
            <ac:spMk id="7" creationId="{1831772B-3C78-CE5D-48F8-C7FFD5F714EB}"/>
          </ac:spMkLst>
        </pc:spChg>
        <pc:spChg chg="add mod">
          <ac:chgData name="Eirik Eriksen Heen" userId="3e804305-1c07-417a-9ea8-d913585be88f" providerId="ADAL" clId="{37037853-FD41-4151-96CA-DFE9D7FB5956}" dt="2022-09-05T09:32:53.669" v="1471" actId="14100"/>
          <ac:spMkLst>
            <pc:docMk/>
            <pc:sldMk cId="2458437094" sldId="458"/>
            <ac:spMk id="8" creationId="{57AE0B12-65DB-0682-FA93-7C156E9946FB}"/>
          </ac:spMkLst>
        </pc:spChg>
        <pc:picChg chg="mod">
          <ac:chgData name="Eirik Eriksen Heen" userId="3e804305-1c07-417a-9ea8-d913585be88f" providerId="ADAL" clId="{37037853-FD41-4151-96CA-DFE9D7FB5956}" dt="2022-09-05T09:30:05.571" v="1462" actId="1076"/>
          <ac:picMkLst>
            <pc:docMk/>
            <pc:sldMk cId="2458437094" sldId="458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37037853-FD41-4151-96CA-DFE9D7FB5956}" dt="2022-09-05T09:27:26.998" v="1459" actId="478"/>
          <ac:inkMkLst>
            <pc:docMk/>
            <pc:sldMk cId="2458437094" sldId="458"/>
            <ac:inkMk id="5" creationId="{00000000-0000-0000-0000-000000000000}"/>
          </ac:inkMkLst>
        </pc:inkChg>
      </pc:sldChg>
      <pc:sldChg chg="del">
        <pc:chgData name="Eirik Eriksen Heen" userId="3e804305-1c07-417a-9ea8-d913585be88f" providerId="ADAL" clId="{37037853-FD41-4151-96CA-DFE9D7FB5956}" dt="2022-08-23T07:52:10.279" v="12" actId="47"/>
        <pc:sldMkLst>
          <pc:docMk/>
          <pc:sldMk cId="1607983642" sldId="460"/>
        </pc:sldMkLst>
      </pc:sldChg>
      <pc:sldChg chg="addSp delSp modSp new mod">
        <pc:chgData name="Eirik Eriksen Heen" userId="3e804305-1c07-417a-9ea8-d913585be88f" providerId="ADAL" clId="{37037853-FD41-4151-96CA-DFE9D7FB5956}" dt="2022-08-25T12:17:39.017" v="412" actId="9405"/>
        <pc:sldMkLst>
          <pc:docMk/>
          <pc:sldMk cId="222109855" sldId="462"/>
        </pc:sldMkLst>
        <pc:spChg chg="mod">
          <ac:chgData name="Eirik Eriksen Heen" userId="3e804305-1c07-417a-9ea8-d913585be88f" providerId="ADAL" clId="{37037853-FD41-4151-96CA-DFE9D7FB5956}" dt="2022-08-23T07:55:57.389" v="74" actId="313"/>
          <ac:spMkLst>
            <pc:docMk/>
            <pc:sldMk cId="222109855" sldId="462"/>
            <ac:spMk id="2" creationId="{DA378C70-95FB-F4BF-6A66-8D3DC04D91B5}"/>
          </ac:spMkLst>
        </pc:spChg>
        <pc:spChg chg="mod">
          <ac:chgData name="Eirik Eriksen Heen" userId="3e804305-1c07-417a-9ea8-d913585be88f" providerId="ADAL" clId="{37037853-FD41-4151-96CA-DFE9D7FB5956}" dt="2022-08-23T07:59:06.441" v="276" actId="20577"/>
          <ac:spMkLst>
            <pc:docMk/>
            <pc:sldMk cId="222109855" sldId="462"/>
            <ac:spMk id="3" creationId="{FC97BC6B-53E2-F007-D04B-091E49B159D3}"/>
          </ac:spMkLst>
        </pc:spChg>
        <pc:spChg chg="add mod">
          <ac:chgData name="Eirik Eriksen Heen" userId="3e804305-1c07-417a-9ea8-d913585be88f" providerId="ADAL" clId="{37037853-FD41-4151-96CA-DFE9D7FB5956}" dt="2022-08-23T08:00:12.394" v="392" actId="20577"/>
          <ac:spMkLst>
            <pc:docMk/>
            <pc:sldMk cId="222109855" sldId="462"/>
            <ac:spMk id="4" creationId="{E2525BBB-C119-D0FD-DFBD-77CD810B8DDB}"/>
          </ac:spMkLst>
        </pc:spChg>
        <pc:spChg chg="mod">
          <ac:chgData name="Eirik Eriksen Heen" userId="3e804305-1c07-417a-9ea8-d913585be88f" providerId="ADAL" clId="{37037853-FD41-4151-96CA-DFE9D7FB5956}" dt="2022-08-23T08:00:29.572" v="395" actId="1076"/>
          <ac:spMkLst>
            <pc:docMk/>
            <pc:sldMk cId="222109855" sldId="462"/>
            <ac:spMk id="6" creationId="{2C2285AB-90C3-2EE7-9A36-8F87D0A55B14}"/>
          </ac:spMkLst>
        </pc:spChg>
        <pc:grpChg chg="add mod">
          <ac:chgData name="Eirik Eriksen Heen" userId="3e804305-1c07-417a-9ea8-d913585be88f" providerId="ADAL" clId="{37037853-FD41-4151-96CA-DFE9D7FB5956}" dt="2022-08-23T08:00:29.572" v="395" actId="1076"/>
          <ac:grpSpMkLst>
            <pc:docMk/>
            <pc:sldMk cId="222109855" sldId="462"/>
            <ac:grpSpMk id="5" creationId="{C9A603D5-F1AF-39A2-70A9-24C10C21D1E2}"/>
          </ac:grpSpMkLst>
        </pc:grpChg>
        <pc:grpChg chg="add del mod">
          <ac:chgData name="Eirik Eriksen Heen" userId="3e804305-1c07-417a-9ea8-d913585be88f" providerId="ADAL" clId="{37037853-FD41-4151-96CA-DFE9D7FB5956}" dt="2022-08-25T12:17:38.633" v="411"/>
          <ac:grpSpMkLst>
            <pc:docMk/>
            <pc:sldMk cId="222109855" sldId="462"/>
            <ac:grpSpMk id="10" creationId="{6239B481-0AD0-ED25-EC8B-572E77723C6F}"/>
          </ac:grpSpMkLst>
        </pc:grpChg>
        <pc:grpChg chg="mod">
          <ac:chgData name="Eirik Eriksen Heen" userId="3e804305-1c07-417a-9ea8-d913585be88f" providerId="ADAL" clId="{37037853-FD41-4151-96CA-DFE9D7FB5956}" dt="2022-08-25T12:17:38.014" v="409"/>
          <ac:grpSpMkLst>
            <pc:docMk/>
            <pc:sldMk cId="222109855" sldId="462"/>
            <ac:grpSpMk id="12" creationId="{AD076D00-910B-2996-C111-9094357E9B48}"/>
          </ac:grpSpMkLst>
        </pc:grpChg>
        <pc:picChg chg="mod">
          <ac:chgData name="Eirik Eriksen Heen" userId="3e804305-1c07-417a-9ea8-d913585be88f" providerId="ADAL" clId="{37037853-FD41-4151-96CA-DFE9D7FB5956}" dt="2022-08-23T08:00:29.572" v="395" actId="1076"/>
          <ac:picMkLst>
            <pc:docMk/>
            <pc:sldMk cId="222109855" sldId="462"/>
            <ac:picMk id="7" creationId="{CA52C2E0-CAC8-6B84-FD96-1658456840EB}"/>
          </ac:picMkLst>
        </pc:picChg>
        <pc:inkChg chg="add del mod">
          <ac:chgData name="Eirik Eriksen Heen" userId="3e804305-1c07-417a-9ea8-d913585be88f" providerId="ADAL" clId="{37037853-FD41-4151-96CA-DFE9D7FB5956}" dt="2022-08-25T12:17:39.017" v="412" actId="9405"/>
          <ac:inkMkLst>
            <pc:docMk/>
            <pc:sldMk cId="222109855" sldId="462"/>
            <ac:inkMk id="8" creationId="{461B76BE-45A2-4EFA-8B4C-149B1A662C3C}"/>
          </ac:inkMkLst>
        </pc:inkChg>
        <pc:inkChg chg="add del mod">
          <ac:chgData name="Eirik Eriksen Heen" userId="3e804305-1c07-417a-9ea8-d913585be88f" providerId="ADAL" clId="{37037853-FD41-4151-96CA-DFE9D7FB5956}" dt="2022-08-25T12:17:38.633" v="411"/>
          <ac:inkMkLst>
            <pc:docMk/>
            <pc:sldMk cId="222109855" sldId="462"/>
            <ac:inkMk id="9" creationId="{49BE71BB-C6B3-D647-E5BE-6516E77BA11B}"/>
          </ac:inkMkLst>
        </pc:inkChg>
        <pc:inkChg chg="add del mod">
          <ac:chgData name="Eirik Eriksen Heen" userId="3e804305-1c07-417a-9ea8-d913585be88f" providerId="ADAL" clId="{37037853-FD41-4151-96CA-DFE9D7FB5956}" dt="2022-08-25T12:17:38.014" v="409"/>
          <ac:inkMkLst>
            <pc:docMk/>
            <pc:sldMk cId="222109855" sldId="462"/>
            <ac:inkMk id="11" creationId="{54169511-2351-F8B7-4F7D-22DCDF94C29F}"/>
          </ac:inkMkLst>
        </pc:inkChg>
        <pc:inkChg chg="add del">
          <ac:chgData name="Eirik Eriksen Heen" userId="3e804305-1c07-417a-9ea8-d913585be88f" providerId="ADAL" clId="{37037853-FD41-4151-96CA-DFE9D7FB5956}" dt="2022-08-25T12:17:27.413" v="407" actId="9405"/>
          <ac:inkMkLst>
            <pc:docMk/>
            <pc:sldMk cId="222109855" sldId="462"/>
            <ac:inkMk id="13" creationId="{56D9B126-FAED-623B-4956-2B736B64CBE1}"/>
          </ac:inkMkLst>
        </pc:inkChg>
      </pc:sldChg>
      <pc:sldChg chg="delSp modSp new mod">
        <pc:chgData name="Eirik Eriksen Heen" userId="3e804305-1c07-417a-9ea8-d913585be88f" providerId="ADAL" clId="{37037853-FD41-4151-96CA-DFE9D7FB5956}" dt="2022-09-05T08:02:23.667" v="542" actId="21"/>
        <pc:sldMkLst>
          <pc:docMk/>
          <pc:sldMk cId="4050407771" sldId="463"/>
        </pc:sldMkLst>
        <pc:spChg chg="mod">
          <ac:chgData name="Eirik Eriksen Heen" userId="3e804305-1c07-417a-9ea8-d913585be88f" providerId="ADAL" clId="{37037853-FD41-4151-96CA-DFE9D7FB5956}" dt="2022-08-25T12:20:24.689" v="425" actId="20577"/>
          <ac:spMkLst>
            <pc:docMk/>
            <pc:sldMk cId="4050407771" sldId="463"/>
            <ac:spMk id="2" creationId="{04098773-6D5F-11CE-53A7-446AE26404F7}"/>
          </ac:spMkLst>
        </pc:spChg>
        <pc:spChg chg="mod">
          <ac:chgData name="Eirik Eriksen Heen" userId="3e804305-1c07-417a-9ea8-d913585be88f" providerId="ADAL" clId="{37037853-FD41-4151-96CA-DFE9D7FB5956}" dt="2022-09-05T08:00:51.976" v="525" actId="207"/>
          <ac:spMkLst>
            <pc:docMk/>
            <pc:sldMk cId="4050407771" sldId="463"/>
            <ac:spMk id="8" creationId="{B811D28F-5592-CE5F-CCF4-A94FDE2CDD7A}"/>
          </ac:spMkLst>
        </pc:spChg>
        <pc:picChg chg="del">
          <ac:chgData name="Eirik Eriksen Heen" userId="3e804305-1c07-417a-9ea8-d913585be88f" providerId="ADAL" clId="{37037853-FD41-4151-96CA-DFE9D7FB5956}" dt="2022-09-05T08:02:23.667" v="542" actId="21"/>
          <ac:picMkLst>
            <pc:docMk/>
            <pc:sldMk cId="4050407771" sldId="463"/>
            <ac:picMk id="7" creationId="{226F8733-FA2B-AA6A-58B2-9DC81030706E}"/>
          </ac:picMkLst>
        </pc:picChg>
      </pc:sldChg>
      <pc:sldChg chg="addSp delSp modSp add mod">
        <pc:chgData name="Eirik Eriksen Heen" userId="3e804305-1c07-417a-9ea8-d913585be88f" providerId="ADAL" clId="{37037853-FD41-4151-96CA-DFE9D7FB5956}" dt="2022-09-05T08:28:07.009" v="1036" actId="1076"/>
        <pc:sldMkLst>
          <pc:docMk/>
          <pc:sldMk cId="734124753" sldId="464"/>
        </pc:sldMkLst>
        <pc:spChg chg="mod">
          <ac:chgData name="Eirik Eriksen Heen" userId="3e804305-1c07-417a-9ea8-d913585be88f" providerId="ADAL" clId="{37037853-FD41-4151-96CA-DFE9D7FB5956}" dt="2022-08-25T12:23:00.022" v="446" actId="20577"/>
          <ac:spMkLst>
            <pc:docMk/>
            <pc:sldMk cId="734124753" sldId="464"/>
            <ac:spMk id="3" creationId="{00000000-0000-0000-0000-000000000000}"/>
          </ac:spMkLst>
        </pc:spChg>
        <pc:spChg chg="add mod">
          <ac:chgData name="Eirik Eriksen Heen" userId="3e804305-1c07-417a-9ea8-d913585be88f" providerId="ADAL" clId="{37037853-FD41-4151-96CA-DFE9D7FB5956}" dt="2022-09-05T08:28:07.009" v="1036" actId="1076"/>
          <ac:spMkLst>
            <pc:docMk/>
            <pc:sldMk cId="734124753" sldId="464"/>
            <ac:spMk id="6" creationId="{6A5E8E04-2FE5-5CD5-7777-06A1A5D6E1BE}"/>
          </ac:spMkLst>
        </pc:spChg>
        <pc:inkChg chg="del">
          <ac:chgData name="Eirik Eriksen Heen" userId="3e804305-1c07-417a-9ea8-d913585be88f" providerId="ADAL" clId="{37037853-FD41-4151-96CA-DFE9D7FB5956}" dt="2022-08-25T12:20:57.198" v="428" actId="478"/>
          <ac:inkMkLst>
            <pc:docMk/>
            <pc:sldMk cId="734124753" sldId="464"/>
            <ac:inkMk id="4" creationId="{00000000-0000-0000-0000-000000000000}"/>
          </ac:inkMkLst>
        </pc:inkChg>
      </pc:sldChg>
      <pc:sldChg chg="delSp add mod ord">
        <pc:chgData name="Eirik Eriksen Heen" userId="3e804305-1c07-417a-9ea8-d913585be88f" providerId="ADAL" clId="{37037853-FD41-4151-96CA-DFE9D7FB5956}" dt="2022-09-05T08:20:24.649" v="1027"/>
        <pc:sldMkLst>
          <pc:docMk/>
          <pc:sldMk cId="2124776015" sldId="465"/>
        </pc:sldMkLst>
        <pc:inkChg chg="del">
          <ac:chgData name="Eirik Eriksen Heen" userId="3e804305-1c07-417a-9ea8-d913585be88f" providerId="ADAL" clId="{37037853-FD41-4151-96CA-DFE9D7FB5956}" dt="2022-08-25T12:36:46.563" v="475" actId="478"/>
          <ac:inkMkLst>
            <pc:docMk/>
            <pc:sldMk cId="2124776015" sldId="465"/>
            <ac:inkMk id="4" creationId="{00000000-0000-0000-0000-000000000000}"/>
          </ac:inkMkLst>
        </pc:inkChg>
      </pc:sldChg>
      <pc:sldChg chg="new del">
        <pc:chgData name="Eirik Eriksen Heen" userId="3e804305-1c07-417a-9ea8-d913585be88f" providerId="ADAL" clId="{37037853-FD41-4151-96CA-DFE9D7FB5956}" dt="2022-08-25T12:36:43.123" v="473" actId="680"/>
        <pc:sldMkLst>
          <pc:docMk/>
          <pc:sldMk cId="2615963878" sldId="465"/>
        </pc:sldMkLst>
      </pc:sldChg>
      <pc:sldChg chg="modSp mod">
        <pc:chgData name="Eirik Eriksen Heen" userId="3e804305-1c07-417a-9ea8-d913585be88f" providerId="ADAL" clId="{37037853-FD41-4151-96CA-DFE9D7FB5956}" dt="2022-09-05T08:39:11.553" v="1093" actId="313"/>
        <pc:sldMkLst>
          <pc:docMk/>
          <pc:sldMk cId="422318905" sldId="466"/>
        </pc:sldMkLst>
        <pc:spChg chg="mod">
          <ac:chgData name="Eirik Eriksen Heen" userId="3e804305-1c07-417a-9ea8-d913585be88f" providerId="ADAL" clId="{37037853-FD41-4151-96CA-DFE9D7FB5956}" dt="2022-09-05T08:39:11.553" v="1093" actId="313"/>
          <ac:spMkLst>
            <pc:docMk/>
            <pc:sldMk cId="422318905" sldId="466"/>
            <ac:spMk id="3" creationId="{3FD47F37-F4F6-81E5-5105-BEF68E14E239}"/>
          </ac:spMkLst>
        </pc:spChg>
      </pc:sldChg>
      <pc:sldChg chg="modSp mod">
        <pc:chgData name="Eirik Eriksen Heen" userId="3e804305-1c07-417a-9ea8-d913585be88f" providerId="ADAL" clId="{37037853-FD41-4151-96CA-DFE9D7FB5956}" dt="2022-09-05T08:40:46.335" v="1100" actId="313"/>
        <pc:sldMkLst>
          <pc:docMk/>
          <pc:sldMk cId="2434542414" sldId="473"/>
        </pc:sldMkLst>
        <pc:spChg chg="mod">
          <ac:chgData name="Eirik Eriksen Heen" userId="3e804305-1c07-417a-9ea8-d913585be88f" providerId="ADAL" clId="{37037853-FD41-4151-96CA-DFE9D7FB5956}" dt="2022-09-05T08:40:46.335" v="1100" actId="313"/>
          <ac:spMkLst>
            <pc:docMk/>
            <pc:sldMk cId="2434542414" sldId="473"/>
            <ac:spMk id="3" creationId="{00000000-0000-0000-0000-000000000000}"/>
          </ac:spMkLst>
        </pc:spChg>
      </pc:sldChg>
      <pc:sldChg chg="addSp delSp modSp mod">
        <pc:chgData name="Eirik Eriksen Heen" userId="3e804305-1c07-417a-9ea8-d913585be88f" providerId="ADAL" clId="{37037853-FD41-4151-96CA-DFE9D7FB5956}" dt="2022-09-05T09:13:21.027" v="1442" actId="478"/>
        <pc:sldMkLst>
          <pc:docMk/>
          <pc:sldMk cId="434905329" sldId="476"/>
        </pc:sldMkLst>
        <pc:spChg chg="mod">
          <ac:chgData name="Eirik Eriksen Heen" userId="3e804305-1c07-417a-9ea8-d913585be88f" providerId="ADAL" clId="{37037853-FD41-4151-96CA-DFE9D7FB5956}" dt="2022-09-05T09:11:56.196" v="1431" actId="20577"/>
          <ac:spMkLst>
            <pc:docMk/>
            <pc:sldMk cId="434905329" sldId="476"/>
            <ac:spMk id="3" creationId="{E41A92C1-B535-5383-5DCA-7BCE91854599}"/>
          </ac:spMkLst>
        </pc:spChg>
        <pc:spChg chg="mod">
          <ac:chgData name="Eirik Eriksen Heen" userId="3e804305-1c07-417a-9ea8-d913585be88f" providerId="ADAL" clId="{37037853-FD41-4151-96CA-DFE9D7FB5956}" dt="2022-09-05T09:13:07.448" v="1439" actId="1076"/>
          <ac:spMkLst>
            <pc:docMk/>
            <pc:sldMk cId="434905329" sldId="476"/>
            <ac:spMk id="5" creationId="{FAEDDDB8-8656-915D-DC33-D026F67341AF}"/>
          </ac:spMkLst>
        </pc:spChg>
        <pc:spChg chg="add del mod">
          <ac:chgData name="Eirik Eriksen Heen" userId="3e804305-1c07-417a-9ea8-d913585be88f" providerId="ADAL" clId="{37037853-FD41-4151-96CA-DFE9D7FB5956}" dt="2022-09-05T09:13:21.027" v="1442" actId="478"/>
          <ac:spMkLst>
            <pc:docMk/>
            <pc:sldMk cId="434905329" sldId="476"/>
            <ac:spMk id="7" creationId="{81672C85-6DA8-E459-7E63-CAC6F7ED0C41}"/>
          </ac:spMkLst>
        </pc:spChg>
        <pc:grpChg chg="add mod">
          <ac:chgData name="Eirik Eriksen Heen" userId="3e804305-1c07-417a-9ea8-d913585be88f" providerId="ADAL" clId="{37037853-FD41-4151-96CA-DFE9D7FB5956}" dt="2022-09-05T09:13:07.448" v="1439" actId="1076"/>
          <ac:grpSpMkLst>
            <pc:docMk/>
            <pc:sldMk cId="434905329" sldId="476"/>
            <ac:grpSpMk id="4" creationId="{3E2F739C-1202-4B02-8788-0567D2CEC2BF}"/>
          </ac:grpSpMkLst>
        </pc:grpChg>
        <pc:picChg chg="mod">
          <ac:chgData name="Eirik Eriksen Heen" userId="3e804305-1c07-417a-9ea8-d913585be88f" providerId="ADAL" clId="{37037853-FD41-4151-96CA-DFE9D7FB5956}" dt="2022-09-05T09:13:07.448" v="1439" actId="1076"/>
          <ac:picMkLst>
            <pc:docMk/>
            <pc:sldMk cId="434905329" sldId="476"/>
            <ac:picMk id="6" creationId="{4D95C17F-E251-34EF-436A-DB5471B31EBC}"/>
          </ac:picMkLst>
        </pc:picChg>
      </pc:sldChg>
      <pc:sldChg chg="modSp mod">
        <pc:chgData name="Eirik Eriksen Heen" userId="3e804305-1c07-417a-9ea8-d913585be88f" providerId="ADAL" clId="{37037853-FD41-4151-96CA-DFE9D7FB5956}" dt="2022-09-05T08:28:54.888" v="1039" actId="14100"/>
        <pc:sldMkLst>
          <pc:docMk/>
          <pc:sldMk cId="3794099207" sldId="482"/>
        </pc:sldMkLst>
        <pc:spChg chg="mod">
          <ac:chgData name="Eirik Eriksen Heen" userId="3e804305-1c07-417a-9ea8-d913585be88f" providerId="ADAL" clId="{37037853-FD41-4151-96CA-DFE9D7FB5956}" dt="2022-09-05T08:28:54.888" v="1039" actId="14100"/>
          <ac:spMkLst>
            <pc:docMk/>
            <pc:sldMk cId="3794099207" sldId="482"/>
            <ac:spMk id="3" creationId="{68B82ADA-0D78-5332-3A8C-6111EC9ABC55}"/>
          </ac:spMkLst>
        </pc:spChg>
      </pc:sldChg>
      <pc:sldChg chg="addSp modSp mod">
        <pc:chgData name="Eirik Eriksen Heen" userId="3e804305-1c07-417a-9ea8-d913585be88f" providerId="ADAL" clId="{37037853-FD41-4151-96CA-DFE9D7FB5956}" dt="2022-09-05T08:00:30.907" v="524" actId="313"/>
        <pc:sldMkLst>
          <pc:docMk/>
          <pc:sldMk cId="3371099913" sldId="483"/>
        </pc:sldMkLst>
        <pc:spChg chg="add mod">
          <ac:chgData name="Eirik Eriksen Heen" userId="3e804305-1c07-417a-9ea8-d913585be88f" providerId="ADAL" clId="{37037853-FD41-4151-96CA-DFE9D7FB5956}" dt="2022-09-05T08:00:10.750" v="504"/>
          <ac:spMkLst>
            <pc:docMk/>
            <pc:sldMk cId="3371099913" sldId="483"/>
            <ac:spMk id="5" creationId="{148F4DD4-CE35-9BD8-B12F-5A31380B67A4}"/>
          </ac:spMkLst>
        </pc:spChg>
        <pc:spChg chg="add mod">
          <ac:chgData name="Eirik Eriksen Heen" userId="3e804305-1c07-417a-9ea8-d913585be88f" providerId="ADAL" clId="{37037853-FD41-4151-96CA-DFE9D7FB5956}" dt="2022-09-05T08:00:30.907" v="524" actId="313"/>
          <ac:spMkLst>
            <pc:docMk/>
            <pc:sldMk cId="3371099913" sldId="483"/>
            <ac:spMk id="6" creationId="{463E79F2-504A-0EC0-AE3D-3E56436A7376}"/>
          </ac:spMkLst>
        </pc:spChg>
      </pc:sldChg>
      <pc:sldChg chg="modSp mod">
        <pc:chgData name="Eirik Eriksen Heen" userId="3e804305-1c07-417a-9ea8-d913585be88f" providerId="ADAL" clId="{37037853-FD41-4151-96CA-DFE9D7FB5956}" dt="2022-09-05T08:56:16.988" v="1140" actId="20577"/>
        <pc:sldMkLst>
          <pc:docMk/>
          <pc:sldMk cId="1119057183" sldId="484"/>
        </pc:sldMkLst>
        <pc:spChg chg="mod">
          <ac:chgData name="Eirik Eriksen Heen" userId="3e804305-1c07-417a-9ea8-d913585be88f" providerId="ADAL" clId="{37037853-FD41-4151-96CA-DFE9D7FB5956}" dt="2022-09-05T08:56:16.988" v="1140" actId="20577"/>
          <ac:spMkLst>
            <pc:docMk/>
            <pc:sldMk cId="1119057183" sldId="484"/>
            <ac:spMk id="3" creationId="{00000000-0000-0000-0000-000000000000}"/>
          </ac:spMkLst>
        </pc:spChg>
      </pc:sldChg>
      <pc:sldChg chg="addSp modSp new mod">
        <pc:chgData name="Eirik Eriksen Heen" userId="3e804305-1c07-417a-9ea8-d913585be88f" providerId="ADAL" clId="{37037853-FD41-4151-96CA-DFE9D7FB5956}" dt="2022-09-05T08:34:22.786" v="1043" actId="27636"/>
        <pc:sldMkLst>
          <pc:docMk/>
          <pc:sldMk cId="1428582680" sldId="485"/>
        </pc:sldMkLst>
        <pc:spChg chg="mod">
          <ac:chgData name="Eirik Eriksen Heen" userId="3e804305-1c07-417a-9ea8-d913585be88f" providerId="ADAL" clId="{37037853-FD41-4151-96CA-DFE9D7FB5956}" dt="2022-09-05T08:04:02.049" v="548" actId="20577"/>
          <ac:spMkLst>
            <pc:docMk/>
            <pc:sldMk cId="1428582680" sldId="485"/>
            <ac:spMk id="2" creationId="{2BE00429-3C4C-9A2C-B518-4A8C9E80E8B9}"/>
          </ac:spMkLst>
        </pc:spChg>
        <pc:spChg chg="mod">
          <ac:chgData name="Eirik Eriksen Heen" userId="3e804305-1c07-417a-9ea8-d913585be88f" providerId="ADAL" clId="{37037853-FD41-4151-96CA-DFE9D7FB5956}" dt="2022-09-05T08:34:22.786" v="1043" actId="27636"/>
          <ac:spMkLst>
            <pc:docMk/>
            <pc:sldMk cId="1428582680" sldId="485"/>
            <ac:spMk id="3" creationId="{82B677F7-92BB-0844-7722-7B50C7C77A8E}"/>
          </ac:spMkLst>
        </pc:spChg>
        <pc:picChg chg="add mod ord">
          <ac:chgData name="Eirik Eriksen Heen" userId="3e804305-1c07-417a-9ea8-d913585be88f" providerId="ADAL" clId="{37037853-FD41-4151-96CA-DFE9D7FB5956}" dt="2022-09-05T08:15:40.929" v="877" actId="167"/>
          <ac:picMkLst>
            <pc:docMk/>
            <pc:sldMk cId="1428582680" sldId="485"/>
            <ac:picMk id="4" creationId="{85F3DB03-4543-6B8E-DA5A-CBE9EFB9F540}"/>
          </ac:picMkLst>
        </pc:picChg>
      </pc:sldChg>
      <pc:sldChg chg="modSp new mod">
        <pc:chgData name="Eirik Eriksen Heen" userId="3e804305-1c07-417a-9ea8-d913585be88f" providerId="ADAL" clId="{37037853-FD41-4151-96CA-DFE9D7FB5956}" dt="2022-09-05T09:06:44.297" v="1398" actId="5793"/>
        <pc:sldMkLst>
          <pc:docMk/>
          <pc:sldMk cId="3266724735" sldId="486"/>
        </pc:sldMkLst>
        <pc:spChg chg="mod">
          <ac:chgData name="Eirik Eriksen Heen" userId="3e804305-1c07-417a-9ea8-d913585be88f" providerId="ADAL" clId="{37037853-FD41-4151-96CA-DFE9D7FB5956}" dt="2022-09-05T09:05:56.794" v="1318" actId="20577"/>
          <ac:spMkLst>
            <pc:docMk/>
            <pc:sldMk cId="3266724735" sldId="486"/>
            <ac:spMk id="2" creationId="{42968142-14E6-7882-3ABF-549C86DC989B}"/>
          </ac:spMkLst>
        </pc:spChg>
        <pc:spChg chg="mod">
          <ac:chgData name="Eirik Eriksen Heen" userId="3e804305-1c07-417a-9ea8-d913585be88f" providerId="ADAL" clId="{37037853-FD41-4151-96CA-DFE9D7FB5956}" dt="2022-09-05T09:06:44.297" v="1398" actId="5793"/>
          <ac:spMkLst>
            <pc:docMk/>
            <pc:sldMk cId="3266724735" sldId="486"/>
            <ac:spMk id="3" creationId="{1226537B-F875-2047-76E8-30E20F57E576}"/>
          </ac:spMkLst>
        </pc:spChg>
      </pc:sldChg>
      <pc:sldChg chg="delSp modSp add del mod">
        <pc:chgData name="Eirik Eriksen Heen" userId="3e804305-1c07-417a-9ea8-d913585be88f" providerId="ADAL" clId="{37037853-FD41-4151-96CA-DFE9D7FB5956}" dt="2022-09-05T09:16:54.529" v="1453" actId="47"/>
        <pc:sldMkLst>
          <pc:docMk/>
          <pc:sldMk cId="3404073383" sldId="487"/>
        </pc:sldMkLst>
        <pc:spChg chg="mod">
          <ac:chgData name="Eirik Eriksen Heen" userId="3e804305-1c07-417a-9ea8-d913585be88f" providerId="ADAL" clId="{37037853-FD41-4151-96CA-DFE9D7FB5956}" dt="2022-09-05T09:14:00.384" v="1452" actId="1076"/>
          <ac:spMkLst>
            <pc:docMk/>
            <pc:sldMk cId="3404073383" sldId="487"/>
            <ac:spMk id="3" creationId="{E41A92C1-B535-5383-5DCA-7BCE91854599}"/>
          </ac:spMkLst>
        </pc:spChg>
        <pc:spChg chg="del">
          <ac:chgData name="Eirik Eriksen Heen" userId="3e804305-1c07-417a-9ea8-d913585be88f" providerId="ADAL" clId="{37037853-FD41-4151-96CA-DFE9D7FB5956}" dt="2022-09-05T09:13:54.377" v="1451" actId="478"/>
          <ac:spMkLst>
            <pc:docMk/>
            <pc:sldMk cId="3404073383" sldId="487"/>
            <ac:spMk id="7" creationId="{81672C85-6DA8-E459-7E63-CAC6F7ED0C41}"/>
          </ac:spMkLst>
        </pc:spChg>
      </pc:sldChg>
      <pc:sldChg chg="delSp modSp add mod">
        <pc:chgData name="Eirik Eriksen Heen" userId="3e804305-1c07-417a-9ea8-d913585be88f" providerId="ADAL" clId="{37037853-FD41-4151-96CA-DFE9D7FB5956}" dt="2022-09-05T09:13:37.449" v="1446" actId="1076"/>
        <pc:sldMkLst>
          <pc:docMk/>
          <pc:sldMk cId="838969757" sldId="488"/>
        </pc:sldMkLst>
        <pc:spChg chg="mod">
          <ac:chgData name="Eirik Eriksen Heen" userId="3e804305-1c07-417a-9ea8-d913585be88f" providerId="ADAL" clId="{37037853-FD41-4151-96CA-DFE9D7FB5956}" dt="2022-09-05T09:13:37.449" v="1446" actId="1076"/>
          <ac:spMkLst>
            <pc:docMk/>
            <pc:sldMk cId="838969757" sldId="488"/>
            <ac:spMk id="3" creationId="{E41A92C1-B535-5383-5DCA-7BCE91854599}"/>
          </ac:spMkLst>
        </pc:spChg>
        <pc:spChg chg="del">
          <ac:chgData name="Eirik Eriksen Heen" userId="3e804305-1c07-417a-9ea8-d913585be88f" providerId="ADAL" clId="{37037853-FD41-4151-96CA-DFE9D7FB5956}" dt="2022-09-05T09:13:33.827" v="1445" actId="478"/>
          <ac:spMkLst>
            <pc:docMk/>
            <pc:sldMk cId="838969757" sldId="488"/>
            <ac:spMk id="7" creationId="{81672C85-6DA8-E459-7E63-CAC6F7ED0C41}"/>
          </ac:spMkLst>
        </pc:spChg>
      </pc:sldChg>
      <pc:sldChg chg="add del">
        <pc:chgData name="Eirik Eriksen Heen" userId="3e804305-1c07-417a-9ea8-d913585be88f" providerId="ADAL" clId="{37037853-FD41-4151-96CA-DFE9D7FB5956}" dt="2022-09-05T09:13:40.777" v="1448"/>
        <pc:sldMkLst>
          <pc:docMk/>
          <pc:sldMk cId="4256229898" sldId="489"/>
        </pc:sldMkLst>
      </pc:sldChg>
    </pc:docChg>
  </pc:docChgLst>
  <pc:docChgLst>
    <pc:chgData name="Eirik Eriksen Heen" userId="3e804305-1c07-417a-9ea8-d913585be88f" providerId="ADAL" clId="{010B7D0F-C54C-42CC-A6FA-C453E80B26D6}"/>
    <pc:docChg chg="undo custSel addSld delSld modSld">
      <pc:chgData name="Eirik Eriksen Heen" userId="3e804305-1c07-417a-9ea8-d913585be88f" providerId="ADAL" clId="{010B7D0F-C54C-42CC-A6FA-C453E80B26D6}" dt="2022-09-04T14:21:54.689" v="2563" actId="207"/>
      <pc:docMkLst>
        <pc:docMk/>
      </pc:docMkLst>
      <pc:sldChg chg="modSp mod">
        <pc:chgData name="Eirik Eriksen Heen" userId="3e804305-1c07-417a-9ea8-d913585be88f" providerId="ADAL" clId="{010B7D0F-C54C-42CC-A6FA-C453E80B26D6}" dt="2022-09-02T11:16:15.413" v="1846" actId="20577"/>
        <pc:sldMkLst>
          <pc:docMk/>
          <pc:sldMk cId="0" sldId="258"/>
        </pc:sldMkLst>
        <pc:spChg chg="mod">
          <ac:chgData name="Eirik Eriksen Heen" userId="3e804305-1c07-417a-9ea8-d913585be88f" providerId="ADAL" clId="{010B7D0F-C54C-42CC-A6FA-C453E80B26D6}" dt="2022-09-02T11:15:54.392" v="1840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2T11:16:15.413" v="1846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010B7D0F-C54C-42CC-A6FA-C453E80B26D6}" dt="2022-09-01T11:32:05.660" v="1092" actId="20577"/>
        <pc:sldMkLst>
          <pc:docMk/>
          <pc:sldMk cId="2953832217" sldId="260"/>
        </pc:sldMkLst>
        <pc:spChg chg="mod">
          <ac:chgData name="Eirik Eriksen Heen" userId="3e804305-1c07-417a-9ea8-d913585be88f" providerId="ADAL" clId="{010B7D0F-C54C-42CC-A6FA-C453E80B26D6}" dt="2022-09-01T11:32:05.660" v="1092" actId="20577"/>
          <ac:spMkLst>
            <pc:docMk/>
            <pc:sldMk cId="2953832217" sldId="260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27:00.726" v="1089" actId="478"/>
          <ac:inkMkLst>
            <pc:docMk/>
            <pc:sldMk cId="2953832217" sldId="260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34:35.524" v="1197" actId="20577"/>
        <pc:sldMkLst>
          <pc:docMk/>
          <pc:sldMk cId="2091249219" sldId="271"/>
        </pc:sldMkLst>
        <pc:spChg chg="mod">
          <ac:chgData name="Eirik Eriksen Heen" userId="3e804305-1c07-417a-9ea8-d913585be88f" providerId="ADAL" clId="{010B7D0F-C54C-42CC-A6FA-C453E80B26D6}" dt="2022-09-01T11:34:35.524" v="1197" actId="20577"/>
          <ac:spMkLst>
            <pc:docMk/>
            <pc:sldMk cId="2091249219" sldId="271"/>
            <ac:spMk id="9" creationId="{00000000-0000-0000-0000-000000000000}"/>
          </ac:spMkLst>
        </pc:spChg>
        <pc:picChg chg="mod">
          <ac:chgData name="Eirik Eriksen Heen" userId="3e804305-1c07-417a-9ea8-d913585be88f" providerId="ADAL" clId="{010B7D0F-C54C-42CC-A6FA-C453E80B26D6}" dt="2022-09-01T11:34:32.746" v="1194" actId="1076"/>
          <ac:picMkLst>
            <pc:docMk/>
            <pc:sldMk cId="2091249219" sldId="271"/>
            <ac:picMk id="5" creationId="{00000000-0000-0000-0000-000000000000}"/>
          </ac:picMkLst>
        </pc:picChg>
        <pc:inkChg chg="del">
          <ac:chgData name="Eirik Eriksen Heen" userId="3e804305-1c07-417a-9ea8-d913585be88f" providerId="ADAL" clId="{010B7D0F-C54C-42CC-A6FA-C453E80B26D6}" dt="2022-09-01T11:27:04.073" v="1090" actId="478"/>
          <ac:inkMkLst>
            <pc:docMk/>
            <pc:sldMk cId="2091249219" sldId="271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1:34:42.362" v="1198" actId="478"/>
        <pc:sldMkLst>
          <pc:docMk/>
          <pc:sldMk cId="2235499167" sldId="275"/>
        </pc:sldMkLst>
        <pc:inkChg chg="del">
          <ac:chgData name="Eirik Eriksen Heen" userId="3e804305-1c07-417a-9ea8-d913585be88f" providerId="ADAL" clId="{010B7D0F-C54C-42CC-A6FA-C453E80B26D6}" dt="2022-09-01T11:34:42.362" v="1198" actId="478"/>
          <ac:inkMkLst>
            <pc:docMk/>
            <pc:sldMk cId="2235499167" sldId="275"/>
            <ac:inkMk id="4" creationId="{00000000-0000-0000-0000-000000000000}"/>
          </ac:inkMkLst>
        </pc:inkChg>
      </pc:sldChg>
      <pc:sldChg chg="addSp delSp modSp add mod delAnim modAnim">
        <pc:chgData name="Eirik Eriksen Heen" userId="3e804305-1c07-417a-9ea8-d913585be88f" providerId="ADAL" clId="{010B7D0F-C54C-42CC-A6FA-C453E80B26D6}" dt="2022-09-01T11:39:56.115" v="1219"/>
        <pc:sldMkLst>
          <pc:docMk/>
          <pc:sldMk cId="2648213886" sldId="276"/>
        </pc:sldMkLst>
        <pc:picChg chg="mod">
          <ac:chgData name="Eirik Eriksen Heen" userId="3e804305-1c07-417a-9ea8-d913585be88f" providerId="ADAL" clId="{010B7D0F-C54C-42CC-A6FA-C453E80B26D6}" dt="2022-09-01T11:38:31.773" v="1206" actId="1076"/>
          <ac:picMkLst>
            <pc:docMk/>
            <pc:sldMk cId="2648213886" sldId="276"/>
            <ac:picMk id="5" creationId="{00000000-0000-0000-0000-000000000000}"/>
          </ac:picMkLst>
        </pc:picChg>
        <pc:picChg chg="add del mod">
          <ac:chgData name="Eirik Eriksen Heen" userId="3e804305-1c07-417a-9ea8-d913585be88f" providerId="ADAL" clId="{010B7D0F-C54C-42CC-A6FA-C453E80B26D6}" dt="2022-09-01T11:38:59.621" v="1209" actId="478"/>
          <ac:picMkLst>
            <pc:docMk/>
            <pc:sldMk cId="2648213886" sldId="276"/>
            <ac:picMk id="6" creationId="{49A89396-462A-4B4F-1366-187D38C45335}"/>
          </ac:picMkLst>
        </pc:picChg>
        <pc:picChg chg="del">
          <ac:chgData name="Eirik Eriksen Heen" userId="3e804305-1c07-417a-9ea8-d913585be88f" providerId="ADAL" clId="{010B7D0F-C54C-42CC-A6FA-C453E80B26D6}" dt="2022-09-01T11:38:23.816" v="1202" actId="478"/>
          <ac:picMkLst>
            <pc:docMk/>
            <pc:sldMk cId="2648213886" sldId="276"/>
            <ac:picMk id="9" creationId="{00000000-0000-0000-0000-000000000000}"/>
          </ac:picMkLst>
        </pc:picChg>
        <pc:picChg chg="add mod">
          <ac:chgData name="Eirik Eriksen Heen" userId="3e804305-1c07-417a-9ea8-d913585be88f" providerId="ADAL" clId="{010B7D0F-C54C-42CC-A6FA-C453E80B26D6}" dt="2022-09-01T11:39:11.867" v="1218" actId="14100"/>
          <ac:picMkLst>
            <pc:docMk/>
            <pc:sldMk cId="2648213886" sldId="276"/>
            <ac:picMk id="12" creationId="{EC2A4F55-CE0E-BCEA-A9A6-58BE25FCEEE0}"/>
          </ac:picMkLst>
        </pc:picChg>
        <pc:inkChg chg="del">
          <ac:chgData name="Eirik Eriksen Heen" userId="3e804305-1c07-417a-9ea8-d913585be88f" providerId="ADAL" clId="{010B7D0F-C54C-42CC-A6FA-C453E80B26D6}" dt="2022-09-01T11:38:21.065" v="1201" actId="478"/>
          <ac:inkMkLst>
            <pc:docMk/>
            <pc:sldMk cId="2648213886" sldId="276"/>
            <ac:inkMk id="2" creationId="{00000000-0000-0000-0000-000000000000}"/>
          </ac:inkMkLst>
        </pc:inkChg>
      </pc:sldChg>
      <pc:sldChg chg="addSp delSp modSp add mod">
        <pc:chgData name="Eirik Eriksen Heen" userId="3e804305-1c07-417a-9ea8-d913585be88f" providerId="ADAL" clId="{010B7D0F-C54C-42CC-A6FA-C453E80B26D6}" dt="2022-09-01T12:45:13.235" v="1438" actId="1076"/>
        <pc:sldMkLst>
          <pc:docMk/>
          <pc:sldMk cId="59945047" sldId="277"/>
        </pc:sldMkLst>
        <pc:spChg chg="mod">
          <ac:chgData name="Eirik Eriksen Heen" userId="3e804305-1c07-417a-9ea8-d913585be88f" providerId="ADAL" clId="{010B7D0F-C54C-42CC-A6FA-C453E80B26D6}" dt="2022-09-01T11:40:31.595" v="1222" actId="1076"/>
          <ac:spMkLst>
            <pc:docMk/>
            <pc:sldMk cId="59945047" sldId="277"/>
            <ac:spMk id="11" creationId="{9F93AD00-5B1D-0464-9E04-2E9E39638794}"/>
          </ac:spMkLst>
        </pc:spChg>
        <pc:spChg chg="add mod">
          <ac:chgData name="Eirik Eriksen Heen" userId="3e804305-1c07-417a-9ea8-d913585be88f" providerId="ADAL" clId="{010B7D0F-C54C-42CC-A6FA-C453E80B26D6}" dt="2022-09-01T12:45:13.235" v="1438" actId="1076"/>
          <ac:spMkLst>
            <pc:docMk/>
            <pc:sldMk cId="59945047" sldId="277"/>
            <ac:spMk id="14" creationId="{3BB37CF7-E939-AD2C-7D2A-15DA85A76DFF}"/>
          </ac:spMkLst>
        </pc:spChg>
        <pc:grpChg chg="add del mod">
          <ac:chgData name="Eirik Eriksen Heen" userId="3e804305-1c07-417a-9ea8-d913585be88f" providerId="ADAL" clId="{010B7D0F-C54C-42CC-A6FA-C453E80B26D6}" dt="2022-09-01T11:40:32.067" v="1223" actId="21"/>
          <ac:grpSpMkLst>
            <pc:docMk/>
            <pc:sldMk cId="59945047" sldId="277"/>
            <ac:grpSpMk id="10" creationId="{7D82AD62-DAD0-A56E-7AAC-9B5098661CCB}"/>
          </ac:grpSpMkLst>
        </pc:grpChg>
        <pc:picChg chg="mod">
          <ac:chgData name="Eirik Eriksen Heen" userId="3e804305-1c07-417a-9ea8-d913585be88f" providerId="ADAL" clId="{010B7D0F-C54C-42CC-A6FA-C453E80B26D6}" dt="2022-09-01T11:40:31.595" v="1222" actId="1076"/>
          <ac:picMkLst>
            <pc:docMk/>
            <pc:sldMk cId="59945047" sldId="277"/>
            <ac:picMk id="12" creationId="{BE5A371B-4E44-5448-03BD-3D038E8A757D}"/>
          </ac:picMkLst>
        </pc:picChg>
        <pc:inkChg chg="del">
          <ac:chgData name="Eirik Eriksen Heen" userId="3e804305-1c07-417a-9ea8-d913585be88f" providerId="ADAL" clId="{010B7D0F-C54C-42CC-A6FA-C453E80B26D6}" dt="2022-09-01T11:40:05.823" v="1220" actId="478"/>
          <ac:inkMkLst>
            <pc:docMk/>
            <pc:sldMk cId="59945047" sldId="277"/>
            <ac:inkMk id="3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35:20.140" v="1199" actId="478"/>
        <pc:sldMkLst>
          <pc:docMk/>
          <pc:sldMk cId="3316040" sldId="284"/>
        </pc:sldMkLst>
        <pc:spChg chg="mod">
          <ac:chgData name="Eirik Eriksen Heen" userId="3e804305-1c07-417a-9ea8-d913585be88f" providerId="ADAL" clId="{010B7D0F-C54C-42CC-A6FA-C453E80B26D6}" dt="2022-09-01T11:26:57.231" v="1087" actId="27636"/>
          <ac:spMkLst>
            <pc:docMk/>
            <pc:sldMk cId="3316040" sldId="284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35:20.140" v="1199" actId="478"/>
          <ac:inkMkLst>
            <pc:docMk/>
            <pc:sldMk cId="3316040" sldId="284"/>
            <ac:inkMk id="5" creationId="{00000000-0000-0000-0000-000000000000}"/>
          </ac:inkMkLst>
        </pc:inkChg>
      </pc:sldChg>
      <pc:sldChg chg="modSp add del mod">
        <pc:chgData name="Eirik Eriksen Heen" userId="3e804305-1c07-417a-9ea8-d913585be88f" providerId="ADAL" clId="{010B7D0F-C54C-42CC-A6FA-C453E80B26D6}" dt="2022-09-01T11:35:47.603" v="1200" actId="2696"/>
        <pc:sldMkLst>
          <pc:docMk/>
          <pc:sldMk cId="748423526" sldId="285"/>
        </pc:sldMkLst>
        <pc:spChg chg="mod">
          <ac:chgData name="Eirik Eriksen Heen" userId="3e804305-1c07-417a-9ea8-d913585be88f" providerId="ADAL" clId="{010B7D0F-C54C-42CC-A6FA-C453E80B26D6}" dt="2022-09-01T11:26:57.337" v="1088" actId="27636"/>
          <ac:spMkLst>
            <pc:docMk/>
            <pc:sldMk cId="748423526" sldId="285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88721262" sldId="29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774702347" sldId="30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896858212" sldId="305"/>
        </pc:sldMkLst>
      </pc:sldChg>
      <pc:sldChg chg="modSp mod">
        <pc:chgData name="Eirik Eriksen Heen" userId="3e804305-1c07-417a-9ea8-d913585be88f" providerId="ADAL" clId="{010B7D0F-C54C-42CC-A6FA-C453E80B26D6}" dt="2022-09-04T11:56:18.708" v="1874" actId="20577"/>
        <pc:sldMkLst>
          <pc:docMk/>
          <pc:sldMk cId="3917126300" sldId="307"/>
        </pc:sldMkLst>
        <pc:spChg chg="mod">
          <ac:chgData name="Eirik Eriksen Heen" userId="3e804305-1c07-417a-9ea8-d913585be88f" providerId="ADAL" clId="{010B7D0F-C54C-42CC-A6FA-C453E80B26D6}" dt="2022-09-04T11:56:18.708" v="1874" actId="20577"/>
          <ac:spMkLst>
            <pc:docMk/>
            <pc:sldMk cId="3917126300" sldId="307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31022708" sldId="30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992676741" sldId="30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330936449" sldId="31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25825204" sldId="31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046513177" sldId="31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522922297" sldId="31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713875514" sldId="34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679510999" sldId="34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4822130" sldId="35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85443892" sldId="35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637724457" sldId="37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13440602" sldId="37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02750373" sldId="37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016916332" sldId="373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807287918" sldId="37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200525639" sldId="37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5115867" sldId="376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57231060" sldId="37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40142112" sldId="37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019562332" sldId="37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51705538" sldId="38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173214646" sldId="381"/>
        </pc:sldMkLst>
      </pc:sldChg>
      <pc:sldChg chg="delSp add mod">
        <pc:chgData name="Eirik Eriksen Heen" userId="3e804305-1c07-417a-9ea8-d913585be88f" providerId="ADAL" clId="{010B7D0F-C54C-42CC-A6FA-C453E80B26D6}" dt="2022-09-01T13:22:18.912" v="1806" actId="478"/>
        <pc:sldMkLst>
          <pc:docMk/>
          <pc:sldMk cId="604008674" sldId="386"/>
        </pc:sldMkLst>
        <pc:inkChg chg="del">
          <ac:chgData name="Eirik Eriksen Heen" userId="3e804305-1c07-417a-9ea8-d913585be88f" providerId="ADAL" clId="{010B7D0F-C54C-42CC-A6FA-C453E80B26D6}" dt="2022-09-01T13:22:18.912" v="1806" actId="478"/>
          <ac:inkMkLst>
            <pc:docMk/>
            <pc:sldMk cId="604008674" sldId="386"/>
            <ac:inkMk id="3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276784906" sldId="38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123740317" sldId="38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661504197" sldId="389"/>
        </pc:sldMkLst>
      </pc:sldChg>
      <pc:sldChg chg="addSp modSp mod">
        <pc:chgData name="Eirik Eriksen Heen" userId="3e804305-1c07-417a-9ea8-d913585be88f" providerId="ADAL" clId="{010B7D0F-C54C-42CC-A6FA-C453E80B26D6}" dt="2022-09-04T11:55:48.029" v="1865" actId="14100"/>
        <pc:sldMkLst>
          <pc:docMk/>
          <pc:sldMk cId="286355183" sldId="393"/>
        </pc:sldMkLst>
        <pc:spChg chg="mod">
          <ac:chgData name="Eirik Eriksen Heen" userId="3e804305-1c07-417a-9ea8-d913585be88f" providerId="ADAL" clId="{010B7D0F-C54C-42CC-A6FA-C453E80B26D6}" dt="2022-08-29T17:24:44.982" v="0" actId="20577"/>
          <ac:spMkLst>
            <pc:docMk/>
            <pc:sldMk cId="286355183" sldId="393"/>
            <ac:spMk id="2" creationId="{00000000-0000-0000-0000-000000000000}"/>
          </ac:spMkLst>
        </pc:spChg>
        <pc:spChg chg="add mod">
          <ac:chgData name="Eirik Eriksen Heen" userId="3e804305-1c07-417a-9ea8-d913585be88f" providerId="ADAL" clId="{010B7D0F-C54C-42CC-A6FA-C453E80B26D6}" dt="2022-09-04T11:55:48.029" v="1865" actId="14100"/>
          <ac:spMkLst>
            <pc:docMk/>
            <pc:sldMk cId="286355183" sldId="393"/>
            <ac:spMk id="4" creationId="{CF950118-7AB3-94A4-438B-6BC47D1AAC14}"/>
          </ac:spMkLst>
        </pc:sp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54893680" sldId="396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172766206" sldId="39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57466596" sldId="39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272956514" sldId="40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17550606" sldId="401"/>
        </pc:sldMkLst>
      </pc:sldChg>
      <pc:sldChg chg="addSp delSp modSp add mod delAnim">
        <pc:chgData name="Eirik Eriksen Heen" userId="3e804305-1c07-417a-9ea8-d913585be88f" providerId="ADAL" clId="{010B7D0F-C54C-42CC-A6FA-C453E80B26D6}" dt="2022-09-04T14:16:48.079" v="2213" actId="478"/>
        <pc:sldMkLst>
          <pc:docMk/>
          <pc:sldMk cId="3002544045" sldId="402"/>
        </pc:sldMkLst>
        <pc:spChg chg="mod">
          <ac:chgData name="Eirik Eriksen Heen" userId="3e804305-1c07-417a-9ea8-d913585be88f" providerId="ADAL" clId="{010B7D0F-C54C-42CC-A6FA-C453E80B26D6}" dt="2022-09-01T10:41:04.540" v="623" actId="1076"/>
          <ac:spMkLst>
            <pc:docMk/>
            <pc:sldMk cId="3002544045" sldId="402"/>
            <ac:spMk id="3" creationId="{00000000-0000-0000-0000-000000000000}"/>
          </ac:spMkLst>
        </pc:spChg>
        <pc:spChg chg="del">
          <ac:chgData name="Eirik Eriksen Heen" userId="3e804305-1c07-417a-9ea8-d913585be88f" providerId="ADAL" clId="{010B7D0F-C54C-42CC-A6FA-C453E80B26D6}" dt="2022-09-01T10:39:39.790" v="612" actId="478"/>
          <ac:spMkLst>
            <pc:docMk/>
            <pc:sldMk cId="3002544045" sldId="402"/>
            <ac:spMk id="4" creationId="{00000000-0000-0000-0000-000000000000}"/>
          </ac:spMkLst>
        </pc:spChg>
        <pc:spChg chg="add del mod">
          <ac:chgData name="Eirik Eriksen Heen" userId="3e804305-1c07-417a-9ea8-d913585be88f" providerId="ADAL" clId="{010B7D0F-C54C-42CC-A6FA-C453E80B26D6}" dt="2022-09-04T14:16:48.079" v="2213" actId="478"/>
          <ac:spMkLst>
            <pc:docMk/>
            <pc:sldMk cId="3002544045" sldId="402"/>
            <ac:spMk id="4" creationId="{72423E77-8461-D411-36DE-4C4BB65CF9EB}"/>
          </ac:spMkLst>
        </pc:spChg>
        <pc:spChg chg="add mod">
          <ac:chgData name="Eirik Eriksen Heen" userId="3e804305-1c07-417a-9ea8-d913585be88f" providerId="ADAL" clId="{010B7D0F-C54C-42CC-A6FA-C453E80B26D6}" dt="2022-09-01T10:42:17.329" v="637" actId="1076"/>
          <ac:spMkLst>
            <pc:docMk/>
            <pc:sldMk cId="3002544045" sldId="402"/>
            <ac:spMk id="8" creationId="{A3F97703-39FB-00C5-5465-B0D075AAC170}"/>
          </ac:spMkLst>
        </pc:spChg>
        <pc:picChg chg="add mod ord">
          <ac:chgData name="Eirik Eriksen Heen" userId="3e804305-1c07-417a-9ea8-d913585be88f" providerId="ADAL" clId="{010B7D0F-C54C-42CC-A6FA-C453E80B26D6}" dt="2022-09-01T10:40:54.167" v="616" actId="167"/>
          <ac:picMkLst>
            <pc:docMk/>
            <pc:sldMk cId="3002544045" sldId="402"/>
            <ac:picMk id="7" creationId="{E94DD7D3-FE05-96D8-E320-48547A8C3525}"/>
          </ac:picMkLst>
        </pc:picChg>
        <pc:inkChg chg="del">
          <ac:chgData name="Eirik Eriksen Heen" userId="3e804305-1c07-417a-9ea8-d913585be88f" providerId="ADAL" clId="{010B7D0F-C54C-42CC-A6FA-C453E80B26D6}" dt="2022-09-01T10:39:33.957" v="611" actId="478"/>
          <ac:inkMkLst>
            <pc:docMk/>
            <pc:sldMk cId="3002544045" sldId="402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08:39.848" v="1017" actId="478"/>
        <pc:sldMkLst>
          <pc:docMk/>
          <pc:sldMk cId="1007021257" sldId="410"/>
        </pc:sldMkLst>
        <pc:spChg chg="mod">
          <ac:chgData name="Eirik Eriksen Heen" userId="3e804305-1c07-417a-9ea8-d913585be88f" providerId="ADAL" clId="{010B7D0F-C54C-42CC-A6FA-C453E80B26D6}" dt="2022-09-01T11:08:36.774" v="1016" actId="27636"/>
          <ac:spMkLst>
            <pc:docMk/>
            <pc:sldMk cId="1007021257" sldId="410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08:39.848" v="1017" actId="478"/>
          <ac:inkMkLst>
            <pc:docMk/>
            <pc:sldMk cId="1007021257" sldId="410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09:13.114" v="1020" actId="1076"/>
        <pc:sldMkLst>
          <pc:docMk/>
          <pc:sldMk cId="3549269452" sldId="411"/>
        </pc:sldMkLst>
        <pc:spChg chg="mod">
          <ac:chgData name="Eirik Eriksen Heen" userId="3e804305-1c07-417a-9ea8-d913585be88f" providerId="ADAL" clId="{010B7D0F-C54C-42CC-A6FA-C453E80B26D6}" dt="2022-09-01T11:09:13.114" v="1020" actId="1076"/>
          <ac:spMkLst>
            <pc:docMk/>
            <pc:sldMk cId="3549269452" sldId="411"/>
            <ac:spMk id="6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08:56.536" v="1019" actId="478"/>
          <ac:inkMkLst>
            <pc:docMk/>
            <pc:sldMk cId="3549269452" sldId="411"/>
            <ac:inkMk id="8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982106568" sldId="427"/>
        </pc:sldMkLst>
      </pc:sldChg>
      <pc:sldChg chg="addSp delSp modSp add mod modAnim">
        <pc:chgData name="Eirik Eriksen Heen" userId="3e804305-1c07-417a-9ea8-d913585be88f" providerId="ADAL" clId="{010B7D0F-C54C-42CC-A6FA-C453E80B26D6}" dt="2022-09-01T13:20:55.935" v="1757" actId="1076"/>
        <pc:sldMkLst>
          <pc:docMk/>
          <pc:sldMk cId="3605354233" sldId="453"/>
        </pc:sldMkLst>
        <pc:spChg chg="mod">
          <ac:chgData name="Eirik Eriksen Heen" userId="3e804305-1c07-417a-9ea8-d913585be88f" providerId="ADAL" clId="{010B7D0F-C54C-42CC-A6FA-C453E80B26D6}" dt="2022-09-01T13:20:55.935" v="1757" actId="1076"/>
          <ac:spMkLst>
            <pc:docMk/>
            <pc:sldMk cId="3605354233" sldId="453"/>
            <ac:spMk id="8" creationId="{CC7F8FB6-7F91-01C2-A426-D191F5DBC8D8}"/>
          </ac:spMkLst>
        </pc:spChg>
        <pc:grpChg chg="add mod">
          <ac:chgData name="Eirik Eriksen Heen" userId="3e804305-1c07-417a-9ea8-d913585be88f" providerId="ADAL" clId="{010B7D0F-C54C-42CC-A6FA-C453E80B26D6}" dt="2022-09-01T13:20:55.935" v="1757" actId="1076"/>
          <ac:grpSpMkLst>
            <pc:docMk/>
            <pc:sldMk cId="3605354233" sldId="453"/>
            <ac:grpSpMk id="7" creationId="{27597893-5CFD-07A0-C94A-00B68C89A208}"/>
          </ac:grpSpMkLst>
        </pc:grpChg>
        <pc:picChg chg="del">
          <ac:chgData name="Eirik Eriksen Heen" userId="3e804305-1c07-417a-9ea8-d913585be88f" providerId="ADAL" clId="{010B7D0F-C54C-42CC-A6FA-C453E80B26D6}" dt="2022-09-01T13:20:32.697" v="1754" actId="478"/>
          <ac:picMkLst>
            <pc:docMk/>
            <pc:sldMk cId="3605354233" sldId="453"/>
            <ac:picMk id="4" creationId="{00000000-0000-0000-0000-000000000000}"/>
          </ac:picMkLst>
        </pc:picChg>
        <pc:picChg chg="mod">
          <ac:chgData name="Eirik Eriksen Heen" userId="3e804305-1c07-417a-9ea8-d913585be88f" providerId="ADAL" clId="{010B7D0F-C54C-42CC-A6FA-C453E80B26D6}" dt="2022-09-01T13:20:55.935" v="1757" actId="1076"/>
          <ac:picMkLst>
            <pc:docMk/>
            <pc:sldMk cId="3605354233" sldId="453"/>
            <ac:picMk id="9" creationId="{33CFE263-BCEC-FFD7-CB4B-EAD14C75A6C3}"/>
          </ac:picMkLst>
        </pc:picChg>
        <pc:inkChg chg="del">
          <ac:chgData name="Eirik Eriksen Heen" userId="3e804305-1c07-417a-9ea8-d913585be88f" providerId="ADAL" clId="{010B7D0F-C54C-42CC-A6FA-C453E80B26D6}" dt="2022-09-01T13:17:00.251" v="1747" actId="478"/>
          <ac:inkMkLst>
            <pc:docMk/>
            <pc:sldMk cId="3605354233" sldId="453"/>
            <ac:inkMk id="6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3:17:02.707" v="1748" actId="478"/>
        <pc:sldMkLst>
          <pc:docMk/>
          <pc:sldMk cId="73706006" sldId="454"/>
        </pc:sldMkLst>
        <pc:inkChg chg="del">
          <ac:chgData name="Eirik Eriksen Heen" userId="3e804305-1c07-417a-9ea8-d913585be88f" providerId="ADAL" clId="{010B7D0F-C54C-42CC-A6FA-C453E80B26D6}" dt="2022-09-01T13:17:02.707" v="1748" actId="478"/>
          <ac:inkMkLst>
            <pc:docMk/>
            <pc:sldMk cId="73706006" sldId="454"/>
            <ac:inkMk id="5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3:17:05.115" v="1749" actId="478"/>
        <pc:sldMkLst>
          <pc:docMk/>
          <pc:sldMk cId="3022080723" sldId="455"/>
        </pc:sldMkLst>
        <pc:inkChg chg="del">
          <ac:chgData name="Eirik Eriksen Heen" userId="3e804305-1c07-417a-9ea8-d913585be88f" providerId="ADAL" clId="{010B7D0F-C54C-42CC-A6FA-C453E80B26D6}" dt="2022-09-01T13:17:05.115" v="1749" actId="478"/>
          <ac:inkMkLst>
            <pc:docMk/>
            <pc:sldMk cId="3022080723" sldId="455"/>
            <ac:inkMk id="5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113363555" sldId="45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41230081" sldId="45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431623662" sldId="45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798585895" sldId="461"/>
        </pc:sldMkLst>
      </pc:sldChg>
      <pc:sldChg chg="addSp modSp mod">
        <pc:chgData name="Eirik Eriksen Heen" userId="3e804305-1c07-417a-9ea8-d913585be88f" providerId="ADAL" clId="{010B7D0F-C54C-42CC-A6FA-C453E80B26D6}" dt="2022-09-01T10:22:47.779" v="358" actId="14100"/>
        <pc:sldMkLst>
          <pc:docMk/>
          <pc:sldMk cId="4050407771" sldId="463"/>
        </pc:sldMkLst>
        <pc:spChg chg="mod">
          <ac:chgData name="Eirik Eriksen Heen" userId="3e804305-1c07-417a-9ea8-d913585be88f" providerId="ADAL" clId="{010B7D0F-C54C-42CC-A6FA-C453E80B26D6}" dt="2022-08-29T17:59:31.718" v="82" actId="20577"/>
          <ac:spMkLst>
            <pc:docMk/>
            <pc:sldMk cId="4050407771" sldId="463"/>
            <ac:spMk id="2" creationId="{04098773-6D5F-11CE-53A7-446AE26404F7}"/>
          </ac:spMkLst>
        </pc:spChg>
        <pc:spChg chg="mod">
          <ac:chgData name="Eirik Eriksen Heen" userId="3e804305-1c07-417a-9ea8-d913585be88f" providerId="ADAL" clId="{010B7D0F-C54C-42CC-A6FA-C453E80B26D6}" dt="2022-08-29T18:00:41.509" v="249" actId="20577"/>
          <ac:spMkLst>
            <pc:docMk/>
            <pc:sldMk cId="4050407771" sldId="463"/>
            <ac:spMk id="3" creationId="{71B181DA-5DAE-B246-6A5C-AF7BB15323E3}"/>
          </ac:spMkLst>
        </pc:spChg>
        <pc:spChg chg="add mod">
          <ac:chgData name="Eirik Eriksen Heen" userId="3e804305-1c07-417a-9ea8-d913585be88f" providerId="ADAL" clId="{010B7D0F-C54C-42CC-A6FA-C453E80B26D6}" dt="2022-09-01T10:21:47.917" v="336" actId="207"/>
          <ac:spMkLst>
            <pc:docMk/>
            <pc:sldMk cId="4050407771" sldId="463"/>
            <ac:spMk id="5" creationId="{C40D90AA-657F-E05D-878B-1E37F2F1AD98}"/>
          </ac:spMkLst>
        </pc:spChg>
        <pc:spChg chg="add mod">
          <ac:chgData name="Eirik Eriksen Heen" userId="3e804305-1c07-417a-9ea8-d913585be88f" providerId="ADAL" clId="{010B7D0F-C54C-42CC-A6FA-C453E80B26D6}" dt="2022-09-01T10:22:47.779" v="358" actId="14100"/>
          <ac:spMkLst>
            <pc:docMk/>
            <pc:sldMk cId="4050407771" sldId="463"/>
            <ac:spMk id="8" creationId="{B811D28F-5592-CE5F-CCF4-A94FDE2CDD7A}"/>
          </ac:spMkLst>
        </pc:spChg>
        <pc:picChg chg="add mod">
          <ac:chgData name="Eirik Eriksen Heen" userId="3e804305-1c07-417a-9ea8-d913585be88f" providerId="ADAL" clId="{010B7D0F-C54C-42CC-A6FA-C453E80B26D6}" dt="2022-09-01T10:19:10.097" v="271" actId="14100"/>
          <ac:picMkLst>
            <pc:docMk/>
            <pc:sldMk cId="4050407771" sldId="463"/>
            <ac:picMk id="7" creationId="{226F8733-FA2B-AA6A-58B2-9DC81030706E}"/>
          </ac:picMkLst>
        </pc:picChg>
      </pc:sldChg>
      <pc:sldChg chg="addSp modSp mod">
        <pc:chgData name="Eirik Eriksen Heen" userId="3e804305-1c07-417a-9ea8-d913585be88f" providerId="ADAL" clId="{010B7D0F-C54C-42CC-A6FA-C453E80B26D6}" dt="2022-09-04T11:56:50.843" v="1876" actId="27636"/>
        <pc:sldMkLst>
          <pc:docMk/>
          <pc:sldMk cId="734124753" sldId="464"/>
        </pc:sldMkLst>
        <pc:spChg chg="mod">
          <ac:chgData name="Eirik Eriksen Heen" userId="3e804305-1c07-417a-9ea8-d913585be88f" providerId="ADAL" clId="{010B7D0F-C54C-42CC-A6FA-C453E80B26D6}" dt="2022-09-04T11:56:50.843" v="1876" actId="27636"/>
          <ac:spMkLst>
            <pc:docMk/>
            <pc:sldMk cId="734124753" sldId="464"/>
            <ac:spMk id="3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13:58.998" v="263" actId="6549"/>
          <ac:spMkLst>
            <pc:docMk/>
            <pc:sldMk cId="734124753" sldId="464"/>
            <ac:spMk id="6" creationId="{6A5E8E04-2FE5-5CD5-7777-06A1A5D6E1BE}"/>
          </ac:spMkLst>
        </pc:spChg>
        <pc:picChg chg="add mod ord">
          <ac:chgData name="Eirik Eriksen Heen" userId="3e804305-1c07-417a-9ea8-d913585be88f" providerId="ADAL" clId="{010B7D0F-C54C-42CC-A6FA-C453E80B26D6}" dt="2022-09-01T10:13:11.746" v="252" actId="14100"/>
          <ac:picMkLst>
            <pc:docMk/>
            <pc:sldMk cId="734124753" sldId="464"/>
            <ac:picMk id="5" creationId="{895CD4BD-5B59-F9E7-0B28-1257EF87A9D1}"/>
          </ac:picMkLst>
        </pc:picChg>
      </pc:sldChg>
      <pc:sldChg chg="modSp mod">
        <pc:chgData name="Eirik Eriksen Heen" userId="3e804305-1c07-417a-9ea8-d913585be88f" providerId="ADAL" clId="{010B7D0F-C54C-42CC-A6FA-C453E80B26D6}" dt="2022-09-01T11:34:00.489" v="1190" actId="20577"/>
        <pc:sldMkLst>
          <pc:docMk/>
          <pc:sldMk cId="2124776015" sldId="465"/>
        </pc:sldMkLst>
        <pc:spChg chg="mod">
          <ac:chgData name="Eirik Eriksen Heen" userId="3e804305-1c07-417a-9ea8-d913585be88f" providerId="ADAL" clId="{010B7D0F-C54C-42CC-A6FA-C453E80B26D6}" dt="2022-09-01T11:34:00.489" v="1190" actId="20577"/>
          <ac:spMkLst>
            <pc:docMk/>
            <pc:sldMk cId="2124776015" sldId="465"/>
            <ac:spMk id="3" creationId="{00000000-0000-0000-0000-000000000000}"/>
          </ac:spMkLst>
        </pc:spChg>
      </pc:sldChg>
      <pc:sldChg chg="addSp modSp new mod">
        <pc:chgData name="Eirik Eriksen Heen" userId="3e804305-1c07-417a-9ea8-d913585be88f" providerId="ADAL" clId="{010B7D0F-C54C-42CC-A6FA-C453E80B26D6}" dt="2022-09-01T10:30:59.489" v="494" actId="14100"/>
        <pc:sldMkLst>
          <pc:docMk/>
          <pc:sldMk cId="422318905" sldId="466"/>
        </pc:sldMkLst>
        <pc:spChg chg="mod">
          <ac:chgData name="Eirik Eriksen Heen" userId="3e804305-1c07-417a-9ea8-d913585be88f" providerId="ADAL" clId="{010B7D0F-C54C-42CC-A6FA-C453E80B26D6}" dt="2022-09-01T10:28:46.525" v="359"/>
          <ac:spMkLst>
            <pc:docMk/>
            <pc:sldMk cId="422318905" sldId="466"/>
            <ac:spMk id="2" creationId="{4CB08EB8-FFC6-B2A3-303C-61CC4E349D29}"/>
          </ac:spMkLst>
        </pc:spChg>
        <pc:spChg chg="mod">
          <ac:chgData name="Eirik Eriksen Heen" userId="3e804305-1c07-417a-9ea8-d913585be88f" providerId="ADAL" clId="{010B7D0F-C54C-42CC-A6FA-C453E80B26D6}" dt="2022-09-01T10:30:55.767" v="493" actId="313"/>
          <ac:spMkLst>
            <pc:docMk/>
            <pc:sldMk cId="422318905" sldId="466"/>
            <ac:spMk id="3" creationId="{3FD47F37-F4F6-81E5-5105-BEF68E14E239}"/>
          </ac:spMkLst>
        </pc:spChg>
        <pc:spChg chg="add mod">
          <ac:chgData name="Eirik Eriksen Heen" userId="3e804305-1c07-417a-9ea8-d913585be88f" providerId="ADAL" clId="{010B7D0F-C54C-42CC-A6FA-C453E80B26D6}" dt="2022-09-01T10:30:05.051" v="443" actId="1076"/>
          <ac:spMkLst>
            <pc:docMk/>
            <pc:sldMk cId="422318905" sldId="466"/>
            <ac:spMk id="4" creationId="{38229D40-73E9-ACFD-3C50-130BA0EBAB81}"/>
          </ac:spMkLst>
        </pc:spChg>
        <pc:picChg chg="add mod">
          <ac:chgData name="Eirik Eriksen Heen" userId="3e804305-1c07-417a-9ea8-d913585be88f" providerId="ADAL" clId="{010B7D0F-C54C-42CC-A6FA-C453E80B26D6}" dt="2022-09-01T10:30:59.489" v="494" actId="14100"/>
          <ac:picMkLst>
            <pc:docMk/>
            <pc:sldMk cId="422318905" sldId="466"/>
            <ac:picMk id="5" creationId="{A6FF4498-FA5E-E0FB-9F3F-711D041361EC}"/>
          </ac:picMkLst>
        </pc:picChg>
      </pc:sldChg>
      <pc:sldChg chg="addSp modSp new mod">
        <pc:chgData name="Eirik Eriksen Heen" userId="3e804305-1c07-417a-9ea8-d913585be88f" providerId="ADAL" clId="{010B7D0F-C54C-42CC-A6FA-C453E80B26D6}" dt="2022-09-01T13:02:12.712" v="1455" actId="14100"/>
        <pc:sldMkLst>
          <pc:docMk/>
          <pc:sldMk cId="608215014" sldId="467"/>
        </pc:sldMkLst>
        <pc:spChg chg="mod">
          <ac:chgData name="Eirik Eriksen Heen" userId="3e804305-1c07-417a-9ea8-d913585be88f" providerId="ADAL" clId="{010B7D0F-C54C-42CC-A6FA-C453E80B26D6}" dt="2022-09-01T13:02:12.712" v="1455" actId="14100"/>
          <ac:spMkLst>
            <pc:docMk/>
            <pc:sldMk cId="608215014" sldId="467"/>
            <ac:spMk id="5" creationId="{1C9C5AC2-9478-003B-1F19-D52385E6A239}"/>
          </ac:spMkLst>
        </pc:spChg>
        <pc:spChg chg="add mod">
          <ac:chgData name="Eirik Eriksen Heen" userId="3e804305-1c07-417a-9ea8-d913585be88f" providerId="ADAL" clId="{010B7D0F-C54C-42CC-A6FA-C453E80B26D6}" dt="2022-09-01T13:01:21.637" v="1447" actId="1076"/>
          <ac:spMkLst>
            <pc:docMk/>
            <pc:sldMk cId="608215014" sldId="467"/>
            <ac:spMk id="8" creationId="{7BA0E11E-032C-BDB0-1EB3-24BBAD914647}"/>
          </ac:spMkLst>
        </pc:spChg>
        <pc:grpChg chg="add mod">
          <ac:chgData name="Eirik Eriksen Heen" userId="3e804305-1c07-417a-9ea8-d913585be88f" providerId="ADAL" clId="{010B7D0F-C54C-42CC-A6FA-C453E80B26D6}" dt="2022-09-01T13:02:12.712" v="1455" actId="14100"/>
          <ac:grpSpMkLst>
            <pc:docMk/>
            <pc:sldMk cId="608215014" sldId="467"/>
            <ac:grpSpMk id="4" creationId="{EFB17C9A-2A42-742F-7E44-1BF13FFAA264}"/>
          </ac:grpSpMkLst>
        </pc:grpChg>
        <pc:picChg chg="mod">
          <ac:chgData name="Eirik Eriksen Heen" userId="3e804305-1c07-417a-9ea8-d913585be88f" providerId="ADAL" clId="{010B7D0F-C54C-42CC-A6FA-C453E80B26D6}" dt="2022-09-01T13:02:12.712" v="1455" actId="14100"/>
          <ac:picMkLst>
            <pc:docMk/>
            <pc:sldMk cId="608215014" sldId="467"/>
            <ac:picMk id="6" creationId="{D6BC7F39-4790-3358-1B99-5A1E0E62C5D8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3:12:03.228" v="1745" actId="20577"/>
        <pc:sldMkLst>
          <pc:docMk/>
          <pc:sldMk cId="1295129154" sldId="468"/>
        </pc:sldMkLst>
        <pc:spChg chg="mod">
          <ac:chgData name="Eirik Eriksen Heen" userId="3e804305-1c07-417a-9ea8-d913585be88f" providerId="ADAL" clId="{010B7D0F-C54C-42CC-A6FA-C453E80B26D6}" dt="2022-09-01T13:07:59.502" v="1476" actId="20577"/>
          <ac:spMkLst>
            <pc:docMk/>
            <pc:sldMk cId="1295129154" sldId="468"/>
            <ac:spMk id="2" creationId="{681DE43F-AB60-0BC2-5437-864F294AD3D7}"/>
          </ac:spMkLst>
        </pc:spChg>
        <pc:spChg chg="mod">
          <ac:chgData name="Eirik Eriksen Heen" userId="3e804305-1c07-417a-9ea8-d913585be88f" providerId="ADAL" clId="{010B7D0F-C54C-42CC-A6FA-C453E80B26D6}" dt="2022-09-01T13:12:03.228" v="1745" actId="20577"/>
          <ac:spMkLst>
            <pc:docMk/>
            <pc:sldMk cId="1295129154" sldId="468"/>
            <ac:spMk id="3" creationId="{3C939803-3545-7364-3380-B8BE2937FCB7}"/>
          </ac:spMkLst>
        </pc:spChg>
      </pc:sldChg>
      <pc:sldChg chg="addSp modSp new mod">
        <pc:chgData name="Eirik Eriksen Heen" userId="3e804305-1c07-417a-9ea8-d913585be88f" providerId="ADAL" clId="{010B7D0F-C54C-42CC-A6FA-C453E80B26D6}" dt="2022-09-01T13:21:56.237" v="1804" actId="20577"/>
        <pc:sldMkLst>
          <pc:docMk/>
          <pc:sldMk cId="1232906828" sldId="469"/>
        </pc:sldMkLst>
        <pc:spChg chg="mod">
          <ac:chgData name="Eirik Eriksen Heen" userId="3e804305-1c07-417a-9ea8-d913585be88f" providerId="ADAL" clId="{010B7D0F-C54C-42CC-A6FA-C453E80B26D6}" dt="2022-09-01T13:21:56.237" v="1804" actId="20577"/>
          <ac:spMkLst>
            <pc:docMk/>
            <pc:sldMk cId="1232906828" sldId="469"/>
            <ac:spMk id="3" creationId="{DA954CFD-286A-3D60-252F-99641D211939}"/>
          </ac:spMkLst>
        </pc:spChg>
        <pc:picChg chg="add mod">
          <ac:chgData name="Eirik Eriksen Heen" userId="3e804305-1c07-417a-9ea8-d913585be88f" providerId="ADAL" clId="{010B7D0F-C54C-42CC-A6FA-C453E80B26D6}" dt="2022-09-01T13:21:29.359" v="1762" actId="1076"/>
          <ac:picMkLst>
            <pc:docMk/>
            <pc:sldMk cId="1232906828" sldId="469"/>
            <ac:picMk id="5" creationId="{1718B655-63C5-2AF2-DA4F-1E8D8A9E4001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3:32:12.367" v="1836" actId="20577"/>
        <pc:sldMkLst>
          <pc:docMk/>
          <pc:sldMk cId="4003077870" sldId="470"/>
        </pc:sldMkLst>
        <pc:spChg chg="mod">
          <ac:chgData name="Eirik Eriksen Heen" userId="3e804305-1c07-417a-9ea8-d913585be88f" providerId="ADAL" clId="{010B7D0F-C54C-42CC-A6FA-C453E80B26D6}" dt="2022-09-01T13:32:12.367" v="1836" actId="20577"/>
          <ac:spMkLst>
            <pc:docMk/>
            <pc:sldMk cId="4003077870" sldId="470"/>
            <ac:spMk id="2" creationId="{58F8D04F-DE6D-95BA-D884-8C0562EA4FA2}"/>
          </ac:spMkLst>
        </pc:spChg>
      </pc:sldChg>
      <pc:sldChg chg="new">
        <pc:chgData name="Eirik Eriksen Heen" userId="3e804305-1c07-417a-9ea8-d913585be88f" providerId="ADAL" clId="{010B7D0F-C54C-42CC-A6FA-C453E80B26D6}" dt="2022-08-29T17:30:12.293" v="6" actId="680"/>
        <pc:sldMkLst>
          <pc:docMk/>
          <pc:sldMk cId="4212098882" sldId="471"/>
        </pc:sldMkLst>
      </pc:sldChg>
      <pc:sldChg chg="new 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1160286" sldId="472"/>
        </pc:sldMkLst>
      </pc:sldChg>
      <pc:sldChg chg="addSp delSp modSp add mod">
        <pc:chgData name="Eirik Eriksen Heen" userId="3e804305-1c07-417a-9ea8-d913585be88f" providerId="ADAL" clId="{010B7D0F-C54C-42CC-A6FA-C453E80B26D6}" dt="2022-09-01T10:41:12.580" v="624" actId="21"/>
        <pc:sldMkLst>
          <pc:docMk/>
          <pc:sldMk cId="2434542414" sldId="473"/>
        </pc:sldMkLst>
        <pc:spChg chg="mod">
          <ac:chgData name="Eirik Eriksen Heen" userId="3e804305-1c07-417a-9ea8-d913585be88f" providerId="ADAL" clId="{010B7D0F-C54C-42CC-A6FA-C453E80B26D6}" dt="2022-09-01T10:37:08.336" v="599" actId="20577"/>
          <ac:spMkLst>
            <pc:docMk/>
            <pc:sldMk cId="2434542414" sldId="473"/>
            <ac:spMk id="3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37:27.319" v="600" actId="1076"/>
          <ac:spMkLst>
            <pc:docMk/>
            <pc:sldMk cId="2434542414" sldId="473"/>
            <ac:spMk id="4" creationId="{00000000-0000-0000-0000-000000000000}"/>
          </ac:spMkLst>
        </pc:spChg>
        <pc:spChg chg="add del mod">
          <ac:chgData name="Eirik Eriksen Heen" userId="3e804305-1c07-417a-9ea8-d913585be88f" providerId="ADAL" clId="{010B7D0F-C54C-42CC-A6FA-C453E80B26D6}" dt="2022-09-01T10:41:12.580" v="624" actId="21"/>
          <ac:spMkLst>
            <pc:docMk/>
            <pc:sldMk cId="2434542414" sldId="473"/>
            <ac:spMk id="6" creationId="{070C6204-5882-1AC9-9D6A-086042E9A973}"/>
          </ac:spMkLst>
        </pc:spChg>
        <pc:inkChg chg="del">
          <ac:chgData name="Eirik Eriksen Heen" userId="3e804305-1c07-417a-9ea8-d913585be88f" providerId="ADAL" clId="{010B7D0F-C54C-42CC-A6FA-C453E80B26D6}" dt="2022-09-01T10:35:31.294" v="496" actId="478"/>
          <ac:inkMkLst>
            <pc:docMk/>
            <pc:sldMk cId="2434542414" sldId="473"/>
            <ac:inkMk id="5" creationId="{00000000-0000-0000-0000-000000000000}"/>
          </ac:inkMkLst>
        </pc:inkChg>
      </pc:sldChg>
      <pc:sldChg chg="add del">
        <pc:chgData name="Eirik Eriksen Heen" userId="3e804305-1c07-417a-9ea8-d913585be88f" providerId="ADAL" clId="{010B7D0F-C54C-42CC-A6FA-C453E80B26D6}" dt="2022-09-01T11:24:35.785" v="1083" actId="2696"/>
        <pc:sldMkLst>
          <pc:docMk/>
          <pc:sldMk cId="3633231286" sldId="474"/>
        </pc:sldMkLst>
      </pc:sldChg>
      <pc:sldChg chg="addSp delSp modSp add mod modNotesTx">
        <pc:chgData name="Eirik Eriksen Heen" userId="3e804305-1c07-417a-9ea8-d913585be88f" providerId="ADAL" clId="{010B7D0F-C54C-42CC-A6FA-C453E80B26D6}" dt="2022-09-01T11:24:27.204" v="1082" actId="20577"/>
        <pc:sldMkLst>
          <pc:docMk/>
          <pc:sldMk cId="3642486034" sldId="475"/>
        </pc:sldMkLst>
        <pc:spChg chg="mod">
          <ac:chgData name="Eirik Eriksen Heen" userId="3e804305-1c07-417a-9ea8-d913585be88f" providerId="ADAL" clId="{010B7D0F-C54C-42CC-A6FA-C453E80B26D6}" dt="2022-09-01T10:42:49.141" v="663" actId="20577"/>
          <ac:spMkLst>
            <pc:docMk/>
            <pc:sldMk cId="3642486034" sldId="475"/>
            <ac:spMk id="2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54:51.611" v="1002" actId="313"/>
          <ac:spMkLst>
            <pc:docMk/>
            <pc:sldMk cId="3642486034" sldId="475"/>
            <ac:spMk id="3" creationId="{00000000-0000-0000-0000-000000000000}"/>
          </ac:spMkLst>
        </pc:spChg>
        <pc:spChg chg="add mod">
          <ac:chgData name="Eirik Eriksen Heen" userId="3e804305-1c07-417a-9ea8-d913585be88f" providerId="ADAL" clId="{010B7D0F-C54C-42CC-A6FA-C453E80B26D6}" dt="2022-09-01T10:46:47.319" v="995" actId="20577"/>
          <ac:spMkLst>
            <pc:docMk/>
            <pc:sldMk cId="3642486034" sldId="475"/>
            <ac:spMk id="4" creationId="{A3779F40-5F71-C38E-BBF0-80225B22404A}"/>
          </ac:spMkLst>
        </pc:spChg>
        <pc:spChg chg="add mod">
          <ac:chgData name="Eirik Eriksen Heen" userId="3e804305-1c07-417a-9ea8-d913585be88f" providerId="ADAL" clId="{010B7D0F-C54C-42CC-A6FA-C453E80B26D6}" dt="2022-09-01T11:07:22.324" v="1012" actId="14100"/>
          <ac:spMkLst>
            <pc:docMk/>
            <pc:sldMk cId="3642486034" sldId="475"/>
            <ac:spMk id="6" creationId="{0DF8AE61-0B5A-CBE7-06E9-14642B97E4CF}"/>
          </ac:spMkLst>
        </pc:spChg>
        <pc:spChg chg="del mod">
          <ac:chgData name="Eirik Eriksen Heen" userId="3e804305-1c07-417a-9ea8-d913585be88f" providerId="ADAL" clId="{010B7D0F-C54C-42CC-A6FA-C453E80B26D6}" dt="2022-09-01T10:46:52.618" v="996" actId="478"/>
          <ac:spMkLst>
            <pc:docMk/>
            <pc:sldMk cId="3642486034" sldId="475"/>
            <ac:spMk id="8" creationId="{A3F97703-39FB-00C5-5465-B0D075AAC170}"/>
          </ac:spMkLst>
        </pc:spChg>
        <pc:picChg chg="del">
          <ac:chgData name="Eirik Eriksen Heen" userId="3e804305-1c07-417a-9ea8-d913585be88f" providerId="ADAL" clId="{010B7D0F-C54C-42CC-A6FA-C453E80B26D6}" dt="2022-09-01T10:47:38.613" v="997" actId="478"/>
          <ac:picMkLst>
            <pc:docMk/>
            <pc:sldMk cId="3642486034" sldId="475"/>
            <ac:picMk id="7" creationId="{E94DD7D3-FE05-96D8-E320-48547A8C3525}"/>
          </ac:picMkLst>
        </pc:picChg>
        <pc:picChg chg="add mod">
          <ac:chgData name="Eirik Eriksen Heen" userId="3e804305-1c07-417a-9ea8-d913585be88f" providerId="ADAL" clId="{010B7D0F-C54C-42CC-A6FA-C453E80B26D6}" dt="2022-09-01T10:47:45.287" v="1001" actId="1076"/>
          <ac:picMkLst>
            <pc:docMk/>
            <pc:sldMk cId="3642486034" sldId="475"/>
            <ac:picMk id="9" creationId="{1FAC1720-0AF4-D0A6-0E89-8A85DD3EEC85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1:23:22.763" v="1021"/>
        <pc:sldMkLst>
          <pc:docMk/>
          <pc:sldMk cId="434905329" sldId="476"/>
        </pc:sldMkLst>
        <pc:spChg chg="mod">
          <ac:chgData name="Eirik Eriksen Heen" userId="3e804305-1c07-417a-9ea8-d913585be88f" providerId="ADAL" clId="{010B7D0F-C54C-42CC-A6FA-C453E80B26D6}" dt="2022-09-01T11:23:22.763" v="1021"/>
          <ac:spMkLst>
            <pc:docMk/>
            <pc:sldMk cId="434905329" sldId="476"/>
            <ac:spMk id="2" creationId="{13291FB2-DAA0-3418-5CE6-25B0500718D0}"/>
          </ac:spMkLst>
        </pc:spChg>
      </pc:sldChg>
      <pc:sldChg chg="new del">
        <pc:chgData name="Eirik Eriksen Heen" userId="3e804305-1c07-417a-9ea8-d913585be88f" providerId="ADAL" clId="{010B7D0F-C54C-42CC-A6FA-C453E80B26D6}" dt="2022-09-01T11:34:25.313" v="1191" actId="2696"/>
        <pc:sldMkLst>
          <pc:docMk/>
          <pc:sldMk cId="4276446888" sldId="477"/>
        </pc:sldMkLst>
      </pc:sldChg>
      <pc:sldChg chg="addSp delSp modSp new mod">
        <pc:chgData name="Eirik Eriksen Heen" userId="3e804305-1c07-417a-9ea8-d913585be88f" providerId="ADAL" clId="{010B7D0F-C54C-42CC-A6FA-C453E80B26D6}" dt="2022-09-01T12:44:27.801" v="1431" actId="20577"/>
        <pc:sldMkLst>
          <pc:docMk/>
          <pc:sldMk cId="533388436" sldId="478"/>
        </pc:sldMkLst>
        <pc:spChg chg="del">
          <ac:chgData name="Eirik Eriksen Heen" userId="3e804305-1c07-417a-9ea8-d913585be88f" providerId="ADAL" clId="{010B7D0F-C54C-42CC-A6FA-C453E80B26D6}" dt="2022-09-01T12:25:59.595" v="1227" actId="478"/>
          <ac:spMkLst>
            <pc:docMk/>
            <pc:sldMk cId="533388436" sldId="478"/>
            <ac:spMk id="3" creationId="{EB27B433-3BFF-640B-E41E-A4DE5E1F1C3D}"/>
          </ac:spMkLst>
        </pc:spChg>
        <pc:spChg chg="mod">
          <ac:chgData name="Eirik Eriksen Heen" userId="3e804305-1c07-417a-9ea8-d913585be88f" providerId="ADAL" clId="{010B7D0F-C54C-42CC-A6FA-C453E80B26D6}" dt="2022-09-01T11:40:36.139" v="1226" actId="14100"/>
          <ac:spMkLst>
            <pc:docMk/>
            <pc:sldMk cId="533388436" sldId="478"/>
            <ac:spMk id="5" creationId="{DFC71A4A-E3BA-DB86-523F-D7D0DF975021}"/>
          </ac:spMkLst>
        </pc:spChg>
        <pc:spChg chg="add mod">
          <ac:chgData name="Eirik Eriksen Heen" userId="3e804305-1c07-417a-9ea8-d913585be88f" providerId="ADAL" clId="{010B7D0F-C54C-42CC-A6FA-C453E80B26D6}" dt="2022-09-01T12:43:36.997" v="1392" actId="1076"/>
          <ac:spMkLst>
            <pc:docMk/>
            <pc:sldMk cId="533388436" sldId="478"/>
            <ac:spMk id="7" creationId="{EEC1494C-DB92-11DF-2D24-6307CE0C8555}"/>
          </ac:spMkLst>
        </pc:spChg>
        <pc:spChg chg="add mod">
          <ac:chgData name="Eirik Eriksen Heen" userId="3e804305-1c07-417a-9ea8-d913585be88f" providerId="ADAL" clId="{010B7D0F-C54C-42CC-A6FA-C453E80B26D6}" dt="2022-09-01T12:43:40.335" v="1394" actId="1076"/>
          <ac:spMkLst>
            <pc:docMk/>
            <pc:sldMk cId="533388436" sldId="478"/>
            <ac:spMk id="8" creationId="{044ED517-A74E-C7BE-4777-B0F09B5BD02B}"/>
          </ac:spMkLst>
        </pc:spChg>
        <pc:spChg chg="add mod">
          <ac:chgData name="Eirik Eriksen Heen" userId="3e804305-1c07-417a-9ea8-d913585be88f" providerId="ADAL" clId="{010B7D0F-C54C-42CC-A6FA-C453E80B26D6}" dt="2022-09-01T12:44:27.801" v="1431" actId="20577"/>
          <ac:spMkLst>
            <pc:docMk/>
            <pc:sldMk cId="533388436" sldId="478"/>
            <ac:spMk id="11" creationId="{7A197E25-43F4-44EC-5A5E-0BC9C64E2CE4}"/>
          </ac:spMkLst>
        </pc:spChg>
        <pc:spChg chg="add del mod">
          <ac:chgData name="Eirik Eriksen Heen" userId="3e804305-1c07-417a-9ea8-d913585be88f" providerId="ADAL" clId="{010B7D0F-C54C-42CC-A6FA-C453E80B26D6}" dt="2022-09-01T12:43:09.137" v="1380"/>
          <ac:spMkLst>
            <pc:docMk/>
            <pc:sldMk cId="533388436" sldId="478"/>
            <ac:spMk id="12" creationId="{994D3DD9-7F40-D329-6390-8A88D44DEB37}"/>
          </ac:spMkLst>
        </pc:spChg>
        <pc:grpChg chg="add mod">
          <ac:chgData name="Eirik Eriksen Heen" userId="3e804305-1c07-417a-9ea8-d913585be88f" providerId="ADAL" clId="{010B7D0F-C54C-42CC-A6FA-C453E80B26D6}" dt="2022-09-01T11:40:36.139" v="1226" actId="14100"/>
          <ac:grpSpMkLst>
            <pc:docMk/>
            <pc:sldMk cId="533388436" sldId="478"/>
            <ac:grpSpMk id="4" creationId="{A1B1F6A7-9FBD-8C1C-4D7F-7AB393C8FC19}"/>
          </ac:grpSpMkLst>
        </pc:grpChg>
        <pc:picChg chg="mod">
          <ac:chgData name="Eirik Eriksen Heen" userId="3e804305-1c07-417a-9ea8-d913585be88f" providerId="ADAL" clId="{010B7D0F-C54C-42CC-A6FA-C453E80B26D6}" dt="2022-09-01T11:40:36.139" v="1226" actId="14100"/>
          <ac:picMkLst>
            <pc:docMk/>
            <pc:sldMk cId="533388436" sldId="478"/>
            <ac:picMk id="6" creationId="{C9BA197D-A78E-62D4-AE32-0BE94AE4430E}"/>
          </ac:picMkLst>
        </pc:picChg>
        <pc:picChg chg="add mod">
          <ac:chgData name="Eirik Eriksen Heen" userId="3e804305-1c07-417a-9ea8-d913585be88f" providerId="ADAL" clId="{010B7D0F-C54C-42CC-A6FA-C453E80B26D6}" dt="2022-09-01T12:42:36.647" v="1346" actId="1076"/>
          <ac:picMkLst>
            <pc:docMk/>
            <pc:sldMk cId="533388436" sldId="478"/>
            <ac:picMk id="10" creationId="{C2A2D711-4F34-A0AE-4CC4-6C14E3BD7D0D}"/>
          </ac:picMkLst>
        </pc:picChg>
      </pc:sldChg>
      <pc:sldChg chg="modSp add del mod">
        <pc:chgData name="Eirik Eriksen Heen" userId="3e804305-1c07-417a-9ea8-d913585be88f" providerId="ADAL" clId="{010B7D0F-C54C-42CC-A6FA-C453E80B26D6}" dt="2022-09-01T13:02:38.363" v="1460" actId="2696"/>
        <pc:sldMkLst>
          <pc:docMk/>
          <pc:sldMk cId="528530086" sldId="479"/>
        </pc:sldMkLst>
        <pc:spChg chg="mod">
          <ac:chgData name="Eirik Eriksen Heen" userId="3e804305-1c07-417a-9ea8-d913585be88f" providerId="ADAL" clId="{010B7D0F-C54C-42CC-A6FA-C453E80B26D6}" dt="2022-09-01T13:02:05.840" v="1454" actId="1076"/>
          <ac:spMkLst>
            <pc:docMk/>
            <pc:sldMk cId="528530086" sldId="479"/>
            <ac:spMk id="8" creationId="{7BA0E11E-032C-BDB0-1EB3-24BBAD914647}"/>
          </ac:spMkLst>
        </pc:spChg>
      </pc:sldChg>
      <pc:sldChg chg="addSp delSp modSp add mod">
        <pc:chgData name="Eirik Eriksen Heen" userId="3e804305-1c07-417a-9ea8-d913585be88f" providerId="ADAL" clId="{010B7D0F-C54C-42CC-A6FA-C453E80B26D6}" dt="2022-09-01T13:02:35.729" v="1459" actId="1076"/>
        <pc:sldMkLst>
          <pc:docMk/>
          <pc:sldMk cId="1095436522" sldId="480"/>
        </pc:sldMkLst>
        <pc:spChg chg="del">
          <ac:chgData name="Eirik Eriksen Heen" userId="3e804305-1c07-417a-9ea8-d913585be88f" providerId="ADAL" clId="{010B7D0F-C54C-42CC-A6FA-C453E80B26D6}" dt="2022-09-01T13:02:25.987" v="1458"/>
          <ac:spMkLst>
            <pc:docMk/>
            <pc:sldMk cId="1095436522" sldId="480"/>
            <ac:spMk id="3" creationId="{3CC0B077-2F31-2505-EE86-B6FFBEB4833C}"/>
          </ac:spMkLst>
        </pc:spChg>
        <pc:spChg chg="del">
          <ac:chgData name="Eirik Eriksen Heen" userId="3e804305-1c07-417a-9ea8-d913585be88f" providerId="ADAL" clId="{010B7D0F-C54C-42CC-A6FA-C453E80B26D6}" dt="2022-09-01T13:02:24.967" v="1457" actId="478"/>
          <ac:spMkLst>
            <pc:docMk/>
            <pc:sldMk cId="1095436522" sldId="480"/>
            <ac:spMk id="8" creationId="{7BA0E11E-032C-BDB0-1EB3-24BBAD914647}"/>
          </ac:spMkLst>
        </pc:spChg>
        <pc:spChg chg="add mod">
          <ac:chgData name="Eirik Eriksen Heen" userId="3e804305-1c07-417a-9ea8-d913585be88f" providerId="ADAL" clId="{010B7D0F-C54C-42CC-A6FA-C453E80B26D6}" dt="2022-09-01T13:02:35.729" v="1459" actId="1076"/>
          <ac:spMkLst>
            <pc:docMk/>
            <pc:sldMk cId="1095436522" sldId="480"/>
            <ac:spMk id="9" creationId="{9AB9BBC9-CEF0-B420-C4F5-EF7418780DDC}"/>
          </ac:spMkLst>
        </pc:spChg>
      </pc:sldChg>
      <pc:sldChg chg="delSp add mod">
        <pc:chgData name="Eirik Eriksen Heen" userId="3e804305-1c07-417a-9ea8-d913585be88f" providerId="ADAL" clId="{010B7D0F-C54C-42CC-A6FA-C453E80B26D6}" dt="2022-09-01T13:22:22.091" v="1807" actId="478"/>
        <pc:sldMkLst>
          <pc:docMk/>
          <pc:sldMk cId="3575271609" sldId="481"/>
        </pc:sldMkLst>
        <pc:inkChg chg="del">
          <ac:chgData name="Eirik Eriksen Heen" userId="3e804305-1c07-417a-9ea8-d913585be88f" providerId="ADAL" clId="{010B7D0F-C54C-42CC-A6FA-C453E80B26D6}" dt="2022-09-01T13:22:22.091" v="1807" actId="478"/>
          <ac:inkMkLst>
            <pc:docMk/>
            <pc:sldMk cId="3575271609" sldId="481"/>
            <ac:inkMk id="4" creationId="{00000000-0000-0000-0000-000000000000}"/>
          </ac:inkMkLst>
        </pc:inkChg>
      </pc:sldChg>
      <pc:sldChg chg="new 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91342988" sldId="482"/>
        </pc:sldMkLst>
      </pc:sldChg>
      <pc:sldChg chg="modSp new mod">
        <pc:chgData name="Eirik Eriksen Heen" userId="3e804305-1c07-417a-9ea8-d913585be88f" providerId="ADAL" clId="{010B7D0F-C54C-42CC-A6FA-C453E80B26D6}" dt="2022-09-04T12:04:31.617" v="2103" actId="27636"/>
        <pc:sldMkLst>
          <pc:docMk/>
          <pc:sldMk cId="3794099207" sldId="482"/>
        </pc:sldMkLst>
        <pc:spChg chg="mod">
          <ac:chgData name="Eirik Eriksen Heen" userId="3e804305-1c07-417a-9ea8-d913585be88f" providerId="ADAL" clId="{010B7D0F-C54C-42CC-A6FA-C453E80B26D6}" dt="2022-09-04T12:01:33.247" v="1900" actId="20577"/>
          <ac:spMkLst>
            <pc:docMk/>
            <pc:sldMk cId="3794099207" sldId="482"/>
            <ac:spMk id="2" creationId="{88531A2E-1558-5E9C-96A5-CDE1B520FA3C}"/>
          </ac:spMkLst>
        </pc:spChg>
        <pc:spChg chg="mod">
          <ac:chgData name="Eirik Eriksen Heen" userId="3e804305-1c07-417a-9ea8-d913585be88f" providerId="ADAL" clId="{010B7D0F-C54C-42CC-A6FA-C453E80B26D6}" dt="2022-09-04T12:04:31.617" v="2103" actId="27636"/>
          <ac:spMkLst>
            <pc:docMk/>
            <pc:sldMk cId="3794099207" sldId="482"/>
            <ac:spMk id="3" creationId="{68B82ADA-0D78-5332-3A8C-6111EC9ABC55}"/>
          </ac:spMkLst>
        </pc:spChg>
      </pc:sldChg>
      <pc:sldChg chg="modSp new mod">
        <pc:chgData name="Eirik Eriksen Heen" userId="3e804305-1c07-417a-9ea8-d913585be88f" providerId="ADAL" clId="{010B7D0F-C54C-42CC-A6FA-C453E80B26D6}" dt="2022-09-04T12:06:12.338" v="2182" actId="20577"/>
        <pc:sldMkLst>
          <pc:docMk/>
          <pc:sldMk cId="3371099913" sldId="483"/>
        </pc:sldMkLst>
        <pc:spChg chg="mod">
          <ac:chgData name="Eirik Eriksen Heen" userId="3e804305-1c07-417a-9ea8-d913585be88f" providerId="ADAL" clId="{010B7D0F-C54C-42CC-A6FA-C453E80B26D6}" dt="2022-09-04T12:04:44.859" v="2105"/>
          <ac:spMkLst>
            <pc:docMk/>
            <pc:sldMk cId="3371099913" sldId="483"/>
            <ac:spMk id="2" creationId="{84DA61B5-E423-5002-30C5-2A649F1BDFCE}"/>
          </ac:spMkLst>
        </pc:spChg>
        <pc:spChg chg="mod">
          <ac:chgData name="Eirik Eriksen Heen" userId="3e804305-1c07-417a-9ea8-d913585be88f" providerId="ADAL" clId="{010B7D0F-C54C-42CC-A6FA-C453E80B26D6}" dt="2022-09-04T12:04:48.007" v="2107" actId="27636"/>
          <ac:spMkLst>
            <pc:docMk/>
            <pc:sldMk cId="3371099913" sldId="483"/>
            <ac:spMk id="3" creationId="{268122BD-C173-6B2E-0743-69BD1C8EDD6A}"/>
          </ac:spMkLst>
        </pc:spChg>
        <pc:spChg chg="mod">
          <ac:chgData name="Eirik Eriksen Heen" userId="3e804305-1c07-417a-9ea8-d913585be88f" providerId="ADAL" clId="{010B7D0F-C54C-42CC-A6FA-C453E80B26D6}" dt="2022-09-04T12:06:12.338" v="2182" actId="20577"/>
          <ac:spMkLst>
            <pc:docMk/>
            <pc:sldMk cId="3371099913" sldId="483"/>
            <ac:spMk id="4" creationId="{28C1EA87-CA38-C39E-C330-5AFFB9372544}"/>
          </ac:spMkLst>
        </pc:spChg>
      </pc:sldChg>
      <pc:sldChg chg="delSp modSp add mod">
        <pc:chgData name="Eirik Eriksen Heen" userId="3e804305-1c07-417a-9ea8-d913585be88f" providerId="ADAL" clId="{010B7D0F-C54C-42CC-A6FA-C453E80B26D6}" dt="2022-09-04T14:21:54.689" v="2563" actId="207"/>
        <pc:sldMkLst>
          <pc:docMk/>
          <pc:sldMk cId="1119057183" sldId="484"/>
        </pc:sldMkLst>
        <pc:spChg chg="mod">
          <ac:chgData name="Eirik Eriksen Heen" userId="3e804305-1c07-417a-9ea8-d913585be88f" providerId="ADAL" clId="{010B7D0F-C54C-42CC-A6FA-C453E80B26D6}" dt="2022-09-04T14:21:54.689" v="2563" actId="207"/>
          <ac:spMkLst>
            <pc:docMk/>
            <pc:sldMk cId="1119057183" sldId="484"/>
            <ac:spMk id="3" creationId="{00000000-0000-0000-0000-000000000000}"/>
          </ac:spMkLst>
        </pc:spChg>
        <pc:spChg chg="del">
          <ac:chgData name="Eirik Eriksen Heen" userId="3e804305-1c07-417a-9ea8-d913585be88f" providerId="ADAL" clId="{010B7D0F-C54C-42CC-A6FA-C453E80B26D6}" dt="2022-09-04T14:17:07.965" v="2215" actId="478"/>
          <ac:spMkLst>
            <pc:docMk/>
            <pc:sldMk cId="1119057183" sldId="484"/>
            <ac:spMk id="8" creationId="{A3F97703-39FB-00C5-5465-B0D075AAC170}"/>
          </ac:spMkLst>
        </pc:spChg>
        <pc:picChg chg="del">
          <ac:chgData name="Eirik Eriksen Heen" userId="3e804305-1c07-417a-9ea8-d913585be88f" providerId="ADAL" clId="{010B7D0F-C54C-42CC-A6FA-C453E80B26D6}" dt="2022-09-04T14:17:08.981" v="2216" actId="478"/>
          <ac:picMkLst>
            <pc:docMk/>
            <pc:sldMk cId="1119057183" sldId="484"/>
            <ac:picMk id="7" creationId="{E94DD7D3-FE05-96D8-E320-48547A8C3525}"/>
          </ac:picMkLst>
        </pc:picChg>
      </pc:sldChg>
      <pc:sldMasterChg chg="delSldLayout">
        <pc:chgData name="Eirik Eriksen Heen" userId="3e804305-1c07-417a-9ea8-d913585be88f" providerId="ADAL" clId="{010B7D0F-C54C-42CC-A6FA-C453E80B26D6}" dt="2022-09-01T13:32:30.006" v="1838" actId="47"/>
        <pc:sldMasterMkLst>
          <pc:docMk/>
          <pc:sldMasterMk cId="2543090884" sldId="2147483657"/>
        </pc:sldMasterMkLst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713071262" sldId="2147483664"/>
          </pc:sldLayoutMkLst>
        </pc:sldLayoutChg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1613486320" sldId="2147483665"/>
          </pc:sldLayoutMkLst>
        </pc:sldLayoutChg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4003479689" sldId="2147483666"/>
          </pc:sldLayoutMkLst>
        </pc:sldLayoutChg>
      </pc:sldMasterChg>
    </pc:docChg>
  </pc:docChgLst>
  <pc:docChgLst>
    <pc:chgData name="Eirik Eriksen Heen" userId="3e804305-1c07-417a-9ea8-d913585be88f" providerId="ADAL" clId="{E8FA77E0-EBC3-47A4-8173-9EBEC69527F1}"/>
    <pc:docChg chg="undo custSel addSld delSld modSld sldOrd">
      <pc:chgData name="Eirik Eriksen Heen" userId="3e804305-1c07-417a-9ea8-d913585be88f" providerId="ADAL" clId="{E8FA77E0-EBC3-47A4-8173-9EBEC69527F1}" dt="2022-08-22T13:28:42.499" v="1489"/>
      <pc:docMkLst>
        <pc:docMk/>
      </pc:docMkLst>
      <pc:sldChg chg="modSp mod">
        <pc:chgData name="Eirik Eriksen Heen" userId="3e804305-1c07-417a-9ea8-d913585be88f" providerId="ADAL" clId="{E8FA77E0-EBC3-47A4-8173-9EBEC69527F1}" dt="2022-08-22T12:06:22.563" v="1488" actId="20577"/>
        <pc:sldMkLst>
          <pc:docMk/>
          <pc:sldMk cId="0" sldId="258"/>
        </pc:sldMkLst>
        <pc:spChg chg="mod">
          <ac:chgData name="Eirik Eriksen Heen" userId="3e804305-1c07-417a-9ea8-d913585be88f" providerId="ADAL" clId="{E8FA77E0-EBC3-47A4-8173-9EBEC69527F1}" dt="2022-08-16T12:51:19.339" v="29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2:06:22.563" v="1488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7:04:57.652" v="765" actId="478"/>
        <pc:sldMkLst>
          <pc:docMk/>
          <pc:sldMk cId="4288721262" sldId="295"/>
        </pc:sldMkLst>
        <pc:spChg chg="mod">
          <ac:chgData name="Eirik Eriksen Heen" userId="3e804305-1c07-417a-9ea8-d913585be88f" providerId="ADAL" clId="{E8FA77E0-EBC3-47A4-8173-9EBEC69527F1}" dt="2022-08-22T07:04:44.073" v="764" actId="27636"/>
          <ac:spMkLst>
            <pc:docMk/>
            <pc:sldMk cId="4288721262" sldId="295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7:04:57.652" v="765" actId="478"/>
          <ac:inkMkLst>
            <pc:docMk/>
            <pc:sldMk cId="4288721262" sldId="295"/>
            <ac:inkMk id="4" creationId="{00000000-0000-0000-0000-000000000000}"/>
          </ac:inkMkLst>
        </pc:inkChg>
      </pc:sldChg>
      <pc:sldChg chg="modSp add mod">
        <pc:chgData name="Eirik Eriksen Heen" userId="3e804305-1c07-417a-9ea8-d913585be88f" providerId="ADAL" clId="{E8FA77E0-EBC3-47A4-8173-9EBEC69527F1}" dt="2022-08-22T09:47:20.745" v="994" actId="20577"/>
        <pc:sldMkLst>
          <pc:docMk/>
          <pc:sldMk cId="1774702347" sldId="304"/>
        </pc:sldMkLst>
        <pc:spChg chg="mod">
          <ac:chgData name="Eirik Eriksen Heen" userId="3e804305-1c07-417a-9ea8-d913585be88f" providerId="ADAL" clId="{E8FA77E0-EBC3-47A4-8173-9EBEC69527F1}" dt="2022-08-22T09:47:20.745" v="994" actId="20577"/>
          <ac:spMkLst>
            <pc:docMk/>
            <pc:sldMk cId="1774702347" sldId="304"/>
            <ac:spMk id="3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9:47:49.381" v="997" actId="1076"/>
        <pc:sldMkLst>
          <pc:docMk/>
          <pc:sldMk cId="896858212" sldId="305"/>
        </pc:sldMkLst>
        <pc:picChg chg="mod ord">
          <ac:chgData name="Eirik Eriksen Heen" userId="3e804305-1c07-417a-9ea8-d913585be88f" providerId="ADAL" clId="{E8FA77E0-EBC3-47A4-8173-9EBEC69527F1}" dt="2022-08-22T09:47:49.381" v="997" actId="1076"/>
          <ac:picMkLst>
            <pc:docMk/>
            <pc:sldMk cId="896858212" sldId="305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09:25:39.249" v="899" actId="478"/>
          <ac:inkMkLst>
            <pc:docMk/>
            <pc:sldMk cId="896858212" sldId="305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E8FA77E0-EBC3-47A4-8173-9EBEC69527F1}" dt="2022-08-22T10:58:15.959" v="1151" actId="20577"/>
        <pc:sldMkLst>
          <pc:docMk/>
          <pc:sldMk cId="4231022708" sldId="308"/>
        </pc:sldMkLst>
        <pc:spChg chg="mod">
          <ac:chgData name="Eirik Eriksen Heen" userId="3e804305-1c07-417a-9ea8-d913585be88f" providerId="ADAL" clId="{E8FA77E0-EBC3-47A4-8173-9EBEC69527F1}" dt="2022-08-22T10:58:15.959" v="1151" actId="20577"/>
          <ac:spMkLst>
            <pc:docMk/>
            <pc:sldMk cId="4231022708" sldId="308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9:26:46.900" v="905" actId="478"/>
          <ac:inkMkLst>
            <pc:docMk/>
            <pc:sldMk cId="4231022708" sldId="308"/>
            <ac:inkMk id="4" creationId="{00000000-0000-0000-0000-000000000000}"/>
          </ac:inkMkLst>
        </pc:inkChg>
      </pc:sldChg>
      <pc:sldChg chg="addSp delSp add mod modNotesTx">
        <pc:chgData name="Eirik Eriksen Heen" userId="3e804305-1c07-417a-9ea8-d913585be88f" providerId="ADAL" clId="{E8FA77E0-EBC3-47A4-8173-9EBEC69527F1}" dt="2022-08-22T09:28:05.406" v="961" actId="478"/>
        <pc:sldMkLst>
          <pc:docMk/>
          <pc:sldMk cId="3992676741" sldId="309"/>
        </pc:sldMkLst>
        <pc:inkChg chg="add del">
          <ac:chgData name="Eirik Eriksen Heen" userId="3e804305-1c07-417a-9ea8-d913585be88f" providerId="ADAL" clId="{E8FA77E0-EBC3-47A4-8173-9EBEC69527F1}" dt="2022-08-22T09:28:05.406" v="961" actId="478"/>
          <ac:inkMkLst>
            <pc:docMk/>
            <pc:sldMk cId="3992676741" sldId="309"/>
            <ac:inkMk id="6" creationId="{00000000-0000-0000-0000-000000000000}"/>
          </ac:inkMkLst>
        </pc:inkChg>
      </pc:sldChg>
      <pc:sldChg chg="add ord">
        <pc:chgData name="Eirik Eriksen Heen" userId="3e804305-1c07-417a-9ea8-d913585be88f" providerId="ADAL" clId="{E8FA77E0-EBC3-47A4-8173-9EBEC69527F1}" dt="2022-08-22T10:10:27.795" v="999"/>
        <pc:sldMkLst>
          <pc:docMk/>
          <pc:sldMk cId="2330936449" sldId="311"/>
        </pc:sldMkLst>
      </pc:sldChg>
      <pc:sldChg chg="addSp delSp modSp add mod ord">
        <pc:chgData name="Eirik Eriksen Heen" userId="3e804305-1c07-417a-9ea8-d913585be88f" providerId="ADAL" clId="{E8FA77E0-EBC3-47A4-8173-9EBEC69527F1}" dt="2022-08-22T13:28:42.499" v="1489"/>
        <pc:sldMkLst>
          <pc:docMk/>
          <pc:sldMk cId="725825204" sldId="312"/>
        </pc:sldMkLst>
        <pc:graphicFrameChg chg="modGraphic">
          <ac:chgData name="Eirik Eriksen Heen" userId="3e804305-1c07-417a-9ea8-d913585be88f" providerId="ADAL" clId="{E8FA77E0-EBC3-47A4-8173-9EBEC69527F1}" dt="2022-08-22T09:30:06.057" v="965" actId="14100"/>
          <ac:graphicFrameMkLst>
            <pc:docMk/>
            <pc:sldMk cId="725825204" sldId="312"/>
            <ac:graphicFrameMk id="13" creationId="{00000000-0000-0000-0000-000000000000}"/>
          </ac:graphicFrameMkLst>
        </pc:graphicFrameChg>
        <pc:inkChg chg="del">
          <ac:chgData name="Eirik Eriksen Heen" userId="3e804305-1c07-417a-9ea8-d913585be88f" providerId="ADAL" clId="{E8FA77E0-EBC3-47A4-8173-9EBEC69527F1}" dt="2022-08-22T09:30:11.384" v="966" actId="478"/>
          <ac:inkMkLst>
            <pc:docMk/>
            <pc:sldMk cId="725825204" sldId="312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725825204" sldId="312"/>
            <ac:inkMk id="3" creationId="{9FCD4D7C-F8B8-FDC2-D1F0-A1DFFB935ABA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3:28:42.499" v="1489"/>
        <pc:sldMkLst>
          <pc:docMk/>
          <pc:sldMk cId="1046513177" sldId="314"/>
        </pc:sldMkLst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6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7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8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9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0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1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2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3" creationId="{00000000-0000-0000-0000-000000000000}"/>
          </ac:spMkLst>
        </pc:spChg>
        <pc:spChg chg="del mod">
          <ac:chgData name="Eirik Eriksen Heen" userId="3e804305-1c07-417a-9ea8-d913585be88f" providerId="ADAL" clId="{E8FA77E0-EBC3-47A4-8173-9EBEC69527F1}" dt="2022-08-22T10:22:36.601" v="1007" actId="478"/>
          <ac:spMkLst>
            <pc:docMk/>
            <pc:sldMk cId="1046513177" sldId="314"/>
            <ac:spMk id="1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0:57:22.472" v="1129" actId="20577"/>
          <ac:spMkLst>
            <pc:docMk/>
            <pc:sldMk cId="1046513177" sldId="314"/>
            <ac:spMk id="17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10:22:22.448" v="1004" actId="478"/>
          <ac:picMkLst>
            <pc:docMk/>
            <pc:sldMk cId="1046513177" sldId="314"/>
            <ac:picMk id="5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10:22:00.317" v="1003" actId="478"/>
          <ac:inkMkLst>
            <pc:docMk/>
            <pc:sldMk cId="1046513177" sldId="314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1046513177" sldId="314"/>
            <ac:inkMk id="3" creationId="{D52AF01A-F7A1-62CE-1AE4-8963875A79FD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0:58:45.245" v="1161" actId="1076"/>
        <pc:sldMkLst>
          <pc:docMk/>
          <pc:sldMk cId="2522922297" sldId="317"/>
        </pc:sldMkLst>
        <pc:spChg chg="mod">
          <ac:chgData name="Eirik Eriksen Heen" userId="3e804305-1c07-417a-9ea8-d913585be88f" providerId="ADAL" clId="{E8FA77E0-EBC3-47A4-8173-9EBEC69527F1}" dt="2022-08-22T09:26:03.831" v="901" actId="27636"/>
          <ac:spMkLst>
            <pc:docMk/>
            <pc:sldMk cId="2522922297" sldId="317"/>
            <ac:spMk id="3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09:26:03.841" v="902" actId="27636"/>
          <ac:spMkLst>
            <pc:docMk/>
            <pc:sldMk cId="2522922297" sldId="317"/>
            <ac:spMk id="4" creationId="{00000000-0000-0000-0000-000000000000}"/>
          </ac:spMkLst>
        </pc:spChg>
        <pc:spChg chg="add mod">
          <ac:chgData name="Eirik Eriksen Heen" userId="3e804305-1c07-417a-9ea8-d913585be88f" providerId="ADAL" clId="{E8FA77E0-EBC3-47A4-8173-9EBEC69527F1}" dt="2022-08-22T10:58:45.245" v="1161" actId="1076"/>
          <ac:spMkLst>
            <pc:docMk/>
            <pc:sldMk cId="2522922297" sldId="317"/>
            <ac:spMk id="9" creationId="{F964152E-18FF-E096-4D69-08599AAF2DF4}"/>
          </ac:spMkLst>
        </pc:spChg>
        <pc:inkChg chg="del">
          <ac:chgData name="Eirik Eriksen Heen" userId="3e804305-1c07-417a-9ea8-d913585be88f" providerId="ADAL" clId="{E8FA77E0-EBC3-47A4-8173-9EBEC69527F1}" dt="2022-08-22T09:26:08.368" v="903" actId="478"/>
          <ac:inkMkLst>
            <pc:docMk/>
            <pc:sldMk cId="2522922297" sldId="317"/>
            <ac:inkMk id="8" creationId="{00000000-0000-0000-0000-000000000000}"/>
          </ac:inkMkLst>
        </pc:inkChg>
      </pc:sldChg>
      <pc:sldChg chg="delSp modSp mod ord delAnim modAnim">
        <pc:chgData name="Eirik Eriksen Heen" userId="3e804305-1c07-417a-9ea8-d913585be88f" providerId="ADAL" clId="{E8FA77E0-EBC3-47A4-8173-9EBEC69527F1}" dt="2022-08-22T07:05:21.866" v="767" actId="20577"/>
        <pc:sldMkLst>
          <pc:docMk/>
          <pc:sldMk cId="1713875514" sldId="345"/>
        </pc:sldMkLst>
        <pc:spChg chg="mod">
          <ac:chgData name="Eirik Eriksen Heen" userId="3e804305-1c07-417a-9ea8-d913585be88f" providerId="ADAL" clId="{E8FA77E0-EBC3-47A4-8173-9EBEC69527F1}" dt="2022-08-22T07:05:21.866" v="767" actId="20577"/>
          <ac:spMkLst>
            <pc:docMk/>
            <pc:sldMk cId="1713875514" sldId="345"/>
            <ac:spMk id="3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07:05:15.497" v="766" actId="478"/>
          <ac:picMkLst>
            <pc:docMk/>
            <pc:sldMk cId="1713875514" sldId="345"/>
            <ac:picMk id="4" creationId="{00000000-0000-0000-0000-000000000000}"/>
          </ac:picMkLst>
        </pc:picChg>
      </pc:sldChg>
      <pc:sldChg chg="del ord">
        <pc:chgData name="Eirik Eriksen Heen" userId="3e804305-1c07-417a-9ea8-d913585be88f" providerId="ADAL" clId="{E8FA77E0-EBC3-47A4-8173-9EBEC69527F1}" dt="2022-08-16T13:01:45.082" v="238" actId="2696"/>
        <pc:sldMkLst>
          <pc:docMk/>
          <pc:sldMk cId="2852258393" sldId="347"/>
        </pc:sldMkLst>
      </pc:sldChg>
      <pc:sldChg chg="ord">
        <pc:chgData name="Eirik Eriksen Heen" userId="3e804305-1c07-417a-9ea8-d913585be88f" providerId="ADAL" clId="{E8FA77E0-EBC3-47A4-8173-9EBEC69527F1}" dt="2022-08-16T13:07:24.533" v="240"/>
        <pc:sldMkLst>
          <pc:docMk/>
          <pc:sldMk cId="1679510999" sldId="348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1869730028" sldId="349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2606187055" sldId="350"/>
        </pc:sldMkLst>
      </pc:sldChg>
      <pc:sldChg chg="ord">
        <pc:chgData name="Eirik Eriksen Heen" userId="3e804305-1c07-417a-9ea8-d913585be88f" providerId="ADAL" clId="{E8FA77E0-EBC3-47A4-8173-9EBEC69527F1}" dt="2022-08-16T12:54:34.669" v="33"/>
        <pc:sldMkLst>
          <pc:docMk/>
          <pc:sldMk cId="194822130" sldId="351"/>
        </pc:sldMkLst>
      </pc:sldChg>
      <pc:sldChg chg="ord">
        <pc:chgData name="Eirik Eriksen Heen" userId="3e804305-1c07-417a-9ea8-d913585be88f" providerId="ADAL" clId="{E8FA77E0-EBC3-47A4-8173-9EBEC69527F1}" dt="2022-08-16T13:01:16.253" v="233"/>
        <pc:sldMkLst>
          <pc:docMk/>
          <pc:sldMk cId="1985443892" sldId="352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079732994" sldId="35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605749945" sldId="35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4010832670" sldId="35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17024437" sldId="360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22584879" sldId="361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216456120" sldId="363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54466605" sldId="36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530004493" sldId="36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705248859" sldId="366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158724937" sldId="367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851988099" sldId="36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995053564" sldId="369"/>
        </pc:sldMkLst>
      </pc:sldChg>
      <pc:sldChg chg="modSp mod">
        <pc:chgData name="Eirik Eriksen Heen" userId="3e804305-1c07-417a-9ea8-d913585be88f" providerId="ADAL" clId="{E8FA77E0-EBC3-47A4-8173-9EBEC69527F1}" dt="2022-08-16T13:09:35.177" v="248" actId="20577"/>
        <pc:sldMkLst>
          <pc:docMk/>
          <pc:sldMk cId="637724457" sldId="370"/>
        </pc:sldMkLst>
        <pc:spChg chg="mod">
          <ac:chgData name="Eirik Eriksen Heen" userId="3e804305-1c07-417a-9ea8-d913585be88f" providerId="ADAL" clId="{E8FA77E0-EBC3-47A4-8173-9EBEC69527F1}" dt="2022-08-16T13:09:35.177" v="248" actId="20577"/>
          <ac:spMkLst>
            <pc:docMk/>
            <pc:sldMk cId="637724457" sldId="370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4:28.014" v="819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E8FA77E0-EBC3-47A4-8173-9EBEC69527F1}" dt="2022-08-22T07:14:28.014" v="819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5:54.247" v="823" actId="20577"/>
        <pc:sldMkLst>
          <pc:docMk/>
          <pc:sldMk cId="402750373" sldId="372"/>
        </pc:sldMkLst>
        <pc:spChg chg="mod">
          <ac:chgData name="Eirik Eriksen Heen" userId="3e804305-1c07-417a-9ea8-d913585be88f" providerId="ADAL" clId="{E8FA77E0-EBC3-47A4-8173-9EBEC69527F1}" dt="2022-08-22T07:15:54.247" v="823" actId="20577"/>
          <ac:spMkLst>
            <pc:docMk/>
            <pc:sldMk cId="402750373" sldId="372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1:22.579" v="873" actId="113"/>
        <pc:sldMkLst>
          <pc:docMk/>
          <pc:sldMk cId="2016916332" sldId="373"/>
        </pc:sldMkLst>
        <pc:spChg chg="mod">
          <ac:chgData name="Eirik Eriksen Heen" userId="3e804305-1c07-417a-9ea8-d913585be88f" providerId="ADAL" clId="{E8FA77E0-EBC3-47A4-8173-9EBEC69527F1}" dt="2022-08-22T07:41:22.579" v="873" actId="113"/>
          <ac:spMkLst>
            <pc:docMk/>
            <pc:sldMk cId="2016916332" sldId="373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16T13:28:08.497" v="762" actId="313"/>
        <pc:sldMkLst>
          <pc:docMk/>
          <pc:sldMk cId="1200525639" sldId="375"/>
        </pc:sldMkLst>
        <pc:spChg chg="mod">
          <ac:chgData name="Eirik Eriksen Heen" userId="3e804305-1c07-417a-9ea8-d913585be88f" providerId="ADAL" clId="{E8FA77E0-EBC3-47A4-8173-9EBEC69527F1}" dt="2022-08-16T13:28:08.497" v="762" actId="313"/>
          <ac:spMkLst>
            <pc:docMk/>
            <pc:sldMk cId="1200525639" sldId="375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0:20.464" v="872" actId="313"/>
        <pc:sldMkLst>
          <pc:docMk/>
          <pc:sldMk cId="2740142112" sldId="378"/>
        </pc:sldMkLst>
        <pc:spChg chg="mod">
          <ac:chgData name="Eirik Eriksen Heen" userId="3e804305-1c07-417a-9ea8-d913585be88f" providerId="ADAL" clId="{E8FA77E0-EBC3-47A4-8173-9EBEC69527F1}" dt="2022-08-22T07:40:20.464" v="872" actId="313"/>
          <ac:spMkLst>
            <pc:docMk/>
            <pc:sldMk cId="2740142112" sldId="378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5:02.705" v="877" actId="20577"/>
        <pc:sldMkLst>
          <pc:docMk/>
          <pc:sldMk cId="751705538" sldId="380"/>
        </pc:sldMkLst>
        <pc:spChg chg="mod">
          <ac:chgData name="Eirik Eriksen Heen" userId="3e804305-1c07-417a-9ea8-d913585be88f" providerId="ADAL" clId="{E8FA77E0-EBC3-47A4-8173-9EBEC69527F1}" dt="2022-08-22T07:45:02.705" v="877" actId="20577"/>
          <ac:spMkLst>
            <pc:docMk/>
            <pc:sldMk cId="751705538" sldId="380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16T13:25:05.435" v="545" actId="2696"/>
        <pc:sldMkLst>
          <pc:docMk/>
          <pc:sldMk cId="4166897112" sldId="383"/>
        </pc:sldMkLst>
      </pc:sldChg>
      <pc:sldChg chg="del">
        <pc:chgData name="Eirik Eriksen Heen" userId="3e804305-1c07-417a-9ea8-d913585be88f" providerId="ADAL" clId="{E8FA77E0-EBC3-47A4-8173-9EBEC69527F1}" dt="2022-08-22T07:50:09.092" v="881" actId="47"/>
        <pc:sldMkLst>
          <pc:docMk/>
          <pc:sldMk cId="635335187" sldId="38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69454263" sldId="38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34925198" sldId="386"/>
        </pc:sldMkLst>
      </pc:sldChg>
      <pc:sldChg chg="modSp new mod">
        <pc:chgData name="Eirik Eriksen Heen" userId="3e804305-1c07-417a-9ea8-d913585be88f" providerId="ADAL" clId="{E8FA77E0-EBC3-47A4-8173-9EBEC69527F1}" dt="2022-08-16T13:00:37.623" v="231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E8FA77E0-EBC3-47A4-8173-9EBEC69527F1}" dt="2022-08-16T12:59:08.589" v="58" actId="20577"/>
          <ac:spMkLst>
            <pc:docMk/>
            <pc:sldMk cId="2276784906" sldId="387"/>
            <ac:spMk id="2" creationId="{7518699A-AE2C-5204-4DFB-FF4924DAE4C5}"/>
          </ac:spMkLst>
        </pc:spChg>
        <pc:spChg chg="mod">
          <ac:chgData name="Eirik Eriksen Heen" userId="3e804305-1c07-417a-9ea8-d913585be88f" providerId="ADAL" clId="{E8FA77E0-EBC3-47A4-8173-9EBEC69527F1}" dt="2022-08-16T13:00:37.623" v="231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modSp add mod modAnim">
        <pc:chgData name="Eirik Eriksen Heen" userId="3e804305-1c07-417a-9ea8-d913585be88f" providerId="ADAL" clId="{E8FA77E0-EBC3-47A4-8173-9EBEC69527F1}" dt="2022-08-16T13:25:41.183" v="626" actId="313"/>
        <pc:sldMkLst>
          <pc:docMk/>
          <pc:sldMk cId="1123740317" sldId="388"/>
        </pc:sldMkLst>
        <pc:spChg chg="mod">
          <ac:chgData name="Eirik Eriksen Heen" userId="3e804305-1c07-417a-9ea8-d913585be88f" providerId="ADAL" clId="{E8FA77E0-EBC3-47A4-8173-9EBEC69527F1}" dt="2022-08-16T13:24:22.908" v="541"/>
          <ac:spMkLst>
            <pc:docMk/>
            <pc:sldMk cId="1123740317" sldId="388"/>
            <ac:spMk id="2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16T13:25:41.183" v="626" actId="313"/>
          <ac:spMkLst>
            <pc:docMk/>
            <pc:sldMk cId="1123740317" sldId="388"/>
            <ac:spMk id="4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9:46:12.094" v="992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E8FA77E0-EBC3-47A4-8173-9EBEC69527F1}" dt="2022-08-22T09:46:12.094" v="992" actId="20577"/>
          <ac:spMkLst>
            <pc:docMk/>
            <pc:sldMk cId="1854893680" sldId="396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22T09:46:54.755" v="993" actId="47"/>
        <pc:sldMkLst>
          <pc:docMk/>
          <pc:sldMk cId="4247928342" sldId="398"/>
        </pc:sldMkLst>
      </pc:sldChg>
      <pc:sldChg chg="ord">
        <pc:chgData name="Eirik Eriksen Heen" userId="3e804305-1c07-417a-9ea8-d913585be88f" providerId="ADAL" clId="{E8FA77E0-EBC3-47A4-8173-9EBEC69527F1}" dt="2022-08-22T09:25:13.323" v="897"/>
        <pc:sldMkLst>
          <pc:docMk/>
          <pc:sldMk cId="157466596" sldId="399"/>
        </pc:sldMkLst>
      </pc:sldChg>
      <pc:sldChg chg="ord">
        <pc:chgData name="Eirik Eriksen Heen" userId="3e804305-1c07-417a-9ea8-d913585be88f" providerId="ADAL" clId="{E8FA77E0-EBC3-47A4-8173-9EBEC69527F1}" dt="2022-08-22T10:10:34.418" v="1001"/>
        <pc:sldMkLst>
          <pc:docMk/>
          <pc:sldMk cId="717550606" sldId="401"/>
        </pc:sldMkLst>
      </pc:sldChg>
      <pc:sldChg chg="modSp mod">
        <pc:chgData name="Eirik Eriksen Heen" userId="3e804305-1c07-417a-9ea8-d913585be88f" providerId="ADAL" clId="{E8FA77E0-EBC3-47A4-8173-9EBEC69527F1}" dt="2022-08-22T10:56:34.710" v="1089" actId="20577"/>
        <pc:sldMkLst>
          <pc:docMk/>
          <pc:sldMk cId="982106568" sldId="427"/>
        </pc:sldMkLst>
        <pc:spChg chg="mod">
          <ac:chgData name="Eirik Eriksen Heen" userId="3e804305-1c07-417a-9ea8-d913585be88f" providerId="ADAL" clId="{E8FA77E0-EBC3-47A4-8173-9EBEC69527F1}" dt="2022-08-22T10:56:34.710" v="1089" actId="20577"/>
          <ac:spMkLst>
            <pc:docMk/>
            <pc:sldMk cId="982106568" sldId="427"/>
            <ac:spMk id="3" creationId="{00000000-0000-0000-0000-000000000000}"/>
          </ac:spMkLst>
        </pc:spChg>
      </pc:sldChg>
      <pc:sldChg chg="addSp">
        <pc:chgData name="Eirik Eriksen Heen" userId="3e804305-1c07-417a-9ea8-d913585be88f" providerId="ADAL" clId="{E8FA77E0-EBC3-47A4-8173-9EBEC69527F1}" dt="2022-08-22T13:28:42.499" v="1489"/>
        <pc:sldMkLst>
          <pc:docMk/>
          <pc:sldMk cId="2113363555" sldId="457"/>
        </pc:sldMkLst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2113363555" sldId="457"/>
            <ac:inkMk id="4" creationId="{2FE077B0-51A2-EBAA-B153-7E920AC9E89A}"/>
          </ac:inkMkLst>
        </pc:inkChg>
      </pc:sldChg>
      <pc:sldChg chg="modSp new mod">
        <pc:chgData name="Eirik Eriksen Heen" userId="3e804305-1c07-417a-9ea8-d913585be88f" providerId="ADAL" clId="{E8FA77E0-EBC3-47A4-8173-9EBEC69527F1}" dt="2022-08-22T07:50:06.954" v="880"/>
        <pc:sldMkLst>
          <pc:docMk/>
          <pc:sldMk cId="2741230081" sldId="458"/>
        </pc:sldMkLst>
        <pc:spChg chg="mod">
          <ac:chgData name="Eirik Eriksen Heen" userId="3e804305-1c07-417a-9ea8-d913585be88f" providerId="ADAL" clId="{E8FA77E0-EBC3-47A4-8173-9EBEC69527F1}" dt="2022-08-22T07:50:00.870" v="879"/>
          <ac:spMkLst>
            <pc:docMk/>
            <pc:sldMk cId="2741230081" sldId="458"/>
            <ac:spMk id="2" creationId="{69CBAB34-EA58-B232-1077-A77C861E5684}"/>
          </ac:spMkLst>
        </pc:spChg>
        <pc:spChg chg="mod">
          <ac:chgData name="Eirik Eriksen Heen" userId="3e804305-1c07-417a-9ea8-d913585be88f" providerId="ADAL" clId="{E8FA77E0-EBC3-47A4-8173-9EBEC69527F1}" dt="2022-08-22T07:50:06.954" v="880"/>
          <ac:spMkLst>
            <pc:docMk/>
            <pc:sldMk cId="2741230081" sldId="458"/>
            <ac:spMk id="3" creationId="{EAA81DA5-3EE0-73F9-E113-D7F89FE1CEF9}"/>
          </ac:spMkLst>
        </pc:spChg>
      </pc:sldChg>
      <pc:sldChg chg="new del">
        <pc:chgData name="Eirik Eriksen Heen" userId="3e804305-1c07-417a-9ea8-d913585be88f" providerId="ADAL" clId="{E8FA77E0-EBC3-47A4-8173-9EBEC69527F1}" dt="2022-08-22T07:51:19.611" v="884" actId="680"/>
        <pc:sldMkLst>
          <pc:docMk/>
          <pc:sldMk cId="1381252710" sldId="459"/>
        </pc:sldMkLst>
      </pc:sldChg>
      <pc:sldChg chg="addSp modSp new mod">
        <pc:chgData name="Eirik Eriksen Heen" userId="3e804305-1c07-417a-9ea8-d913585be88f" providerId="ADAL" clId="{E8FA77E0-EBC3-47A4-8173-9EBEC69527F1}" dt="2022-08-22T08:49:30.706" v="894" actId="14100"/>
        <pc:sldMkLst>
          <pc:docMk/>
          <pc:sldMk cId="2431623662" sldId="459"/>
        </pc:sldMkLst>
        <pc:spChg chg="mod">
          <ac:chgData name="Eirik Eriksen Heen" userId="3e804305-1c07-417a-9ea8-d913585be88f" providerId="ADAL" clId="{E8FA77E0-EBC3-47A4-8173-9EBEC69527F1}" dt="2022-08-22T08:49:20.622" v="892" actId="20577"/>
          <ac:spMkLst>
            <pc:docMk/>
            <pc:sldMk cId="2431623662" sldId="459"/>
            <ac:spMk id="2" creationId="{2FE611A1-DAA6-A4E0-19AA-3B91574DC291}"/>
          </ac:spMkLst>
        </pc:spChg>
        <pc:picChg chg="add mod">
          <ac:chgData name="Eirik Eriksen Heen" userId="3e804305-1c07-417a-9ea8-d913585be88f" providerId="ADAL" clId="{E8FA77E0-EBC3-47A4-8173-9EBEC69527F1}" dt="2022-08-22T08:49:30.706" v="894" actId="14100"/>
          <ac:picMkLst>
            <pc:docMk/>
            <pc:sldMk cId="2431623662" sldId="459"/>
            <ac:picMk id="1026" creationId="{9C127C53-2214-8120-A470-180D647EFE71}"/>
          </ac:picMkLst>
        </pc:picChg>
      </pc:sldChg>
      <pc:sldChg chg="new del">
        <pc:chgData name="Eirik Eriksen Heen" userId="3e804305-1c07-417a-9ea8-d913585be88f" providerId="ADAL" clId="{E8FA77E0-EBC3-47A4-8173-9EBEC69527F1}" dt="2022-08-22T09:28:09.721" v="962" actId="47"/>
        <pc:sldMkLst>
          <pc:docMk/>
          <pc:sldMk cId="1601445656" sldId="460"/>
        </pc:sldMkLst>
      </pc:sldChg>
      <pc:sldChg chg="modSp new mod">
        <pc:chgData name="Eirik Eriksen Heen" userId="3e804305-1c07-417a-9ea8-d913585be88f" providerId="ADAL" clId="{E8FA77E0-EBC3-47A4-8173-9EBEC69527F1}" dt="2022-08-22T11:28:09.619" v="1338" actId="313"/>
        <pc:sldMkLst>
          <pc:docMk/>
          <pc:sldMk cId="1607983642" sldId="460"/>
        </pc:sldMkLst>
        <pc:spChg chg="mod">
          <ac:chgData name="Eirik Eriksen Heen" userId="3e804305-1c07-417a-9ea8-d913585be88f" providerId="ADAL" clId="{E8FA77E0-EBC3-47A4-8173-9EBEC69527F1}" dt="2022-08-22T11:26:45.003" v="1173" actId="20577"/>
          <ac:spMkLst>
            <pc:docMk/>
            <pc:sldMk cId="1607983642" sldId="460"/>
            <ac:spMk id="2" creationId="{D683ABD5-AD52-13F9-BE77-895E408069F0}"/>
          </ac:spMkLst>
        </pc:spChg>
        <pc:spChg chg="mod">
          <ac:chgData name="Eirik Eriksen Heen" userId="3e804305-1c07-417a-9ea8-d913585be88f" providerId="ADAL" clId="{E8FA77E0-EBC3-47A4-8173-9EBEC69527F1}" dt="2022-08-22T11:28:09.619" v="1338" actId="313"/>
          <ac:spMkLst>
            <pc:docMk/>
            <pc:sldMk cId="1607983642" sldId="460"/>
            <ac:spMk id="3" creationId="{53597B80-8A33-F0F5-B7AA-90B43AAA1C96}"/>
          </ac:spMkLst>
        </pc:spChg>
      </pc:sldChg>
      <pc:sldChg chg="modSp new mod">
        <pc:chgData name="Eirik Eriksen Heen" userId="3e804305-1c07-417a-9ea8-d913585be88f" providerId="ADAL" clId="{E8FA77E0-EBC3-47A4-8173-9EBEC69527F1}" dt="2022-08-22T11:33:31.198" v="1484" actId="20577"/>
        <pc:sldMkLst>
          <pc:docMk/>
          <pc:sldMk cId="3798585895" sldId="461"/>
        </pc:sldMkLst>
        <pc:spChg chg="mod">
          <ac:chgData name="Eirik Eriksen Heen" userId="3e804305-1c07-417a-9ea8-d913585be88f" providerId="ADAL" clId="{E8FA77E0-EBC3-47A4-8173-9EBEC69527F1}" dt="2022-08-22T11:30:54.028" v="1351" actId="20577"/>
          <ac:spMkLst>
            <pc:docMk/>
            <pc:sldMk cId="3798585895" sldId="461"/>
            <ac:spMk id="2" creationId="{9428B207-A7C6-D3A1-39EF-9CF1A6716359}"/>
          </ac:spMkLst>
        </pc:spChg>
        <pc:spChg chg="mod">
          <ac:chgData name="Eirik Eriksen Heen" userId="3e804305-1c07-417a-9ea8-d913585be88f" providerId="ADAL" clId="{E8FA77E0-EBC3-47A4-8173-9EBEC69527F1}" dt="2022-08-22T11:33:31.198" v="1484" actId="20577"/>
          <ac:spMkLst>
            <pc:docMk/>
            <pc:sldMk cId="3798585895" sldId="461"/>
            <ac:spMk id="3" creationId="{51CC3B64-C76E-3788-BED9-84E2BA59D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1B90-5468-4EF4-AD2B-948A91707BE6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D5AD-07B6-4D68-AC81-D52B025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Tallenes</a:t>
            </a:r>
            <a:r>
              <a:rPr lang="en-US" dirty="0"/>
              <a:t> tale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2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8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Arealet</a:t>
            </a:r>
            <a:r>
              <a:rPr lang="en-US" baseline="0" dirty="0"/>
              <a:t> under </a:t>
            </a:r>
            <a:r>
              <a:rPr lang="en-US" baseline="0" dirty="0" err="1"/>
              <a:t>graphen</a:t>
            </a:r>
            <a:r>
              <a:rPr lang="en-US" baseline="0" dirty="0"/>
              <a:t> </a:t>
            </a:r>
            <a:r>
              <a:rPr lang="en-US" baseline="0" dirty="0" err="1"/>
              <a:t>lik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 minus </a:t>
            </a:r>
            <a:r>
              <a:rPr lang="en-US" dirty="0" err="1"/>
              <a:t>uendelig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uendelig</a:t>
            </a:r>
            <a:r>
              <a:rPr lang="en-US" dirty="0"/>
              <a:t> </a:t>
            </a:r>
          </a:p>
          <a:p>
            <a:r>
              <a:rPr lang="en-US" dirty="0"/>
              <a:t>To</a:t>
            </a:r>
            <a:r>
              <a:rPr lang="en-US" baseline="0" dirty="0"/>
              <a:t> parameter her my </a:t>
            </a:r>
            <a:r>
              <a:rPr lang="en-US" baseline="0" dirty="0" err="1"/>
              <a:t>og</a:t>
            </a:r>
            <a:r>
              <a:rPr lang="en-US" baseline="0" dirty="0"/>
              <a:t> sigma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midt</a:t>
            </a:r>
            <a:r>
              <a:rPr lang="en-US" dirty="0"/>
              <a:t> I </a:t>
            </a:r>
            <a:r>
              <a:rPr lang="en-US" dirty="0" err="1"/>
              <a:t>distrubusjonen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distrubusjonene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symetrisk</a:t>
            </a:r>
            <a:r>
              <a:rPr lang="en-US" dirty="0"/>
              <a:t> om my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68% ,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noe</a:t>
            </a:r>
            <a:r>
              <a:rPr lang="en-US" dirty="0"/>
              <a:t> om </a:t>
            </a:r>
            <a:r>
              <a:rPr lang="en-US" dirty="0" err="1"/>
              <a:t>sannsynligheten</a:t>
            </a:r>
            <a:r>
              <a:rPr lang="en-US" dirty="0"/>
              <a:t> for å</a:t>
            </a:r>
            <a:r>
              <a:rPr lang="en-US" baseline="0" dirty="0"/>
              <a:t> like et </a:t>
            </a:r>
            <a:r>
              <a:rPr lang="en-US" baseline="0" dirty="0" err="1"/>
              <a:t>halvt</a:t>
            </a:r>
            <a:r>
              <a:rPr lang="en-US" baseline="0" dirty="0"/>
              <a:t> </a:t>
            </a:r>
            <a:r>
              <a:rPr lang="en-US" baseline="0" dirty="0" err="1"/>
              <a:t>standardavvik</a:t>
            </a:r>
            <a:r>
              <a:rPr lang="en-US" baseline="0" dirty="0"/>
              <a:t> </a:t>
            </a:r>
            <a:r>
              <a:rPr lang="en-US" baseline="0" dirty="0" err="1"/>
              <a:t>fra</a:t>
            </a:r>
            <a:r>
              <a:rPr lang="en-US" baseline="0" dirty="0"/>
              <a:t> </a:t>
            </a:r>
            <a:r>
              <a:rPr lang="en-US" baseline="0" dirty="0" err="1"/>
              <a:t>forventningsverdien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6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5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4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For </a:t>
            </a:r>
            <a:r>
              <a:rPr lang="en-US" noProof="0" dirty="0" err="1"/>
              <a:t>forholdstall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3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P(A) </a:t>
            </a:r>
            <a:r>
              <a:rPr lang="en-US" dirty="0" err="1"/>
              <a:t>sannsyneligheten</a:t>
            </a:r>
            <a:r>
              <a:rPr lang="en-US" dirty="0"/>
              <a:t> for at A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skje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6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6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Summen</a:t>
            </a:r>
            <a:r>
              <a:rPr lang="en-US" noProof="0" dirty="0"/>
              <a:t> av alle </a:t>
            </a:r>
            <a:r>
              <a:rPr lang="en-US" noProof="0" dirty="0" err="1"/>
              <a:t>sannsynligheter</a:t>
            </a:r>
            <a:r>
              <a:rPr lang="en-US" noProof="0" dirty="0"/>
              <a:t> = 100%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6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5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8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2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4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3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4206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5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25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6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  <p:extLst>
      <p:ext uri="{BB962C8B-B14F-4D97-AF65-F5344CB8AC3E}">
        <p14:creationId xmlns:p14="http://schemas.microsoft.com/office/powerpoint/2010/main" val="5542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bg169_nor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225156"/>
            <a:ext cx="7880116" cy="912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300" y="1313387"/>
            <a:ext cx="7888582" cy="328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83" y="4767264"/>
            <a:ext cx="647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b-NO" noProof="0" smtClean="0"/>
              <a:pPr/>
              <a:t>05.09.2022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0056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13" name="Rett linje 12"/>
          <p:cNvCxnSpPr/>
          <p:nvPr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6" descr="bg169_norm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cxnSp>
        <p:nvCxnSpPr>
          <p:cNvPr id="12" name="Rett linje 12"/>
          <p:cNvCxnSpPr/>
          <p:nvPr userDrawn="1"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4"/>
          <p:cNvCxnSpPr/>
          <p:nvPr userDrawn="1"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6"/>
          <p:cNvCxnSpPr/>
          <p:nvPr userDrawn="1"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2" r:id="rId8"/>
    <p:sldLayoutId id="2147483656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Sok-2009</a:t>
            </a:r>
            <a:br>
              <a:rPr lang="nb-NO" dirty="0"/>
            </a:br>
            <a:r>
              <a:rPr lang="nb-NO" sz="2400" dirty="0"/>
              <a:t>Forelesning 2 </a:t>
            </a:r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Eirik Eriksen Heen</a:t>
            </a:r>
          </a:p>
          <a:p>
            <a:r>
              <a:rPr lang="nb-NO" b="1" dirty="0"/>
              <a:t>Førsteamanuensis</a:t>
            </a:r>
          </a:p>
          <a:p>
            <a:r>
              <a:rPr lang="nb-NO" b="1" dirty="0"/>
              <a:t>05.09.2022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8773-6D5F-11CE-53A7-446AE264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Forventningsverdi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81DA-5DAE-B246-6A5C-AF7BB153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nb-NO" dirty="0"/>
              <a:t>va forventer vi fra en diskret fordeling? </a:t>
            </a:r>
          </a:p>
          <a:p>
            <a:r>
              <a:rPr lang="nb-NO" dirty="0"/>
              <a:t>Fra en vanlig terning er gjennomsnittet av veldig mange kast 3.5</a:t>
            </a:r>
          </a:p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C40D90AA-657F-E05D-878B-1E37F2F1AD98}"/>
                  </a:ext>
                </a:extLst>
              </p:cNvPr>
              <p:cNvSpPr txBox="1"/>
              <p:nvPr/>
            </p:nvSpPr>
            <p:spPr>
              <a:xfrm>
                <a:off x="670300" y="2163533"/>
                <a:ext cx="4366260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nb-N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C40D90AA-657F-E05D-878B-1E37F2F1A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0" y="2163533"/>
                <a:ext cx="4366260" cy="1040093"/>
              </a:xfrm>
              <a:prstGeom prst="rect">
                <a:avLst/>
              </a:prstGeom>
              <a:blipFill>
                <a:blip r:embed="rId2"/>
                <a:stretch>
                  <a:fillRect b="-5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B811D28F-5592-CE5F-CCF4-A94FDE2CDD7A}"/>
                  </a:ext>
                </a:extLst>
              </p:cNvPr>
              <p:cNvSpPr txBox="1"/>
              <p:nvPr/>
            </p:nvSpPr>
            <p:spPr>
              <a:xfrm>
                <a:off x="585118" y="3308922"/>
                <a:ext cx="5068922" cy="762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dirty="0"/>
                  <a:t>For en 6’er terning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=1∙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=3.5</m:t>
                    </m:r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B811D28F-5592-CE5F-CCF4-A94FDE2CD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8" y="3308922"/>
                <a:ext cx="5068922" cy="762196"/>
              </a:xfrm>
              <a:prstGeom prst="rect">
                <a:avLst/>
              </a:prstGeom>
              <a:blipFill>
                <a:blip r:embed="rId3"/>
                <a:stretch>
                  <a:fillRect l="-1082" t="-4800" b="-8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0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6">
            <a:extLst>
              <a:ext uri="{FF2B5EF4-FFF2-40B4-BE49-F238E27FC236}">
                <a16:creationId xmlns:a16="http://schemas.microsoft.com/office/drawing/2014/main" id="{85F3DB03-4543-6B8E-DA5A-CBE9EFB9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554" y="1616556"/>
            <a:ext cx="4110446" cy="3526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00429-3C4C-9A2C-B518-4A8C9E80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Store talls lov (</a:t>
            </a:r>
            <a:r>
              <a:rPr lang="nb-NO" dirty="0" err="1"/>
              <a:t>law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77F7-92BB-0844-7722-7B50C7C7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8"/>
            <a:ext cx="4716863" cy="3131022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Gitt mange nok observasjoner</a:t>
            </a:r>
          </a:p>
          <a:p>
            <a:pPr lvl="1"/>
            <a:r>
              <a:rPr lang="nb-NO" dirty="0"/>
              <a:t>Målt gjennomsnitt konvergerer mot forventningsverdi</a:t>
            </a:r>
          </a:p>
          <a:p>
            <a:r>
              <a:rPr lang="nb-NO" dirty="0"/>
              <a:t>Dette betyr ikke at en du har rullet mange lave tall på en terning så kommer det til å komme høye tall!</a:t>
            </a:r>
          </a:p>
          <a:p>
            <a:pPr lvl="1"/>
            <a:r>
              <a:rPr lang="nb-NO" dirty="0"/>
              <a:t>Gamblers’ </a:t>
            </a:r>
            <a:r>
              <a:rPr lang="nb-NO" dirty="0" err="1"/>
              <a:t>fallacy</a:t>
            </a:r>
            <a:endParaRPr lang="nb-NO" dirty="0"/>
          </a:p>
          <a:p>
            <a:r>
              <a:rPr lang="nb-NO" dirty="0"/>
              <a:t>I større datasett kan vi være rimelig sikker at vårt målte gjennomsnitt er nært det sanne gjennomsnittet/forventningsverdi</a:t>
            </a:r>
          </a:p>
          <a:p>
            <a:pPr lvl="1"/>
            <a:r>
              <a:rPr lang="nb-NO" dirty="0"/>
              <a:t>Gitt at dataen er samlet ordentlig inn</a:t>
            </a:r>
          </a:p>
        </p:txBody>
      </p:sp>
    </p:spTree>
    <p:extLst>
      <p:ext uri="{BB962C8B-B14F-4D97-AF65-F5344CB8AC3E}">
        <p14:creationId xmlns:p14="http://schemas.microsoft.com/office/powerpoint/2010/main" val="142858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B08EB8-FFC6-B2A3-303C-61CC4E3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Diskrete fordeling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D47F37-F4F6-81E5-5105-BEF68E14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Binomisk fordeling </a:t>
            </a:r>
          </a:p>
          <a:p>
            <a:pPr lvl="1"/>
            <a:r>
              <a:rPr lang="nb-NO" dirty="0"/>
              <a:t>Trekk med tilbakelegg</a:t>
            </a:r>
          </a:p>
          <a:p>
            <a:pPr lvl="1"/>
            <a:r>
              <a:rPr lang="nb-NO" dirty="0"/>
              <a:t>Teller antall utfall</a:t>
            </a:r>
          </a:p>
          <a:p>
            <a:r>
              <a:rPr lang="nb-NO" dirty="0"/>
              <a:t>Poissonfordeling</a:t>
            </a:r>
          </a:p>
          <a:p>
            <a:pPr lvl="1"/>
            <a:r>
              <a:rPr lang="nb-NO" dirty="0"/>
              <a:t>Antall utfall innenfor tidsintervall eller område</a:t>
            </a:r>
          </a:p>
          <a:p>
            <a:r>
              <a:rPr lang="nb-NO" dirty="0"/>
              <a:t>Finnes mange flere!</a:t>
            </a:r>
          </a:p>
          <a:p>
            <a:r>
              <a:rPr lang="nb-NO" dirty="0"/>
              <a:t>Gir oss sannsynligheten for gitte utfall</a:t>
            </a:r>
          </a:p>
          <a:p>
            <a:endParaRPr lang="nb-NO" dirty="0"/>
          </a:p>
          <a:p>
            <a:r>
              <a:rPr lang="nb-NO" dirty="0"/>
              <a:t>Summen av alle utfall må bli 1! </a:t>
            </a:r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8229D40-73E9-ACFD-3C50-130BA0EBAB81}"/>
              </a:ext>
            </a:extLst>
          </p:cNvPr>
          <p:cNvSpPr txBox="1"/>
          <p:nvPr/>
        </p:nvSpPr>
        <p:spPr>
          <a:xfrm>
            <a:off x="6126740" y="202068"/>
            <a:ext cx="23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Diskrete</a:t>
            </a:r>
            <a:r>
              <a:rPr lang="en-GB" dirty="0"/>
              <a:t>: </a:t>
            </a:r>
            <a:r>
              <a:rPr lang="en-GB" dirty="0" err="1"/>
              <a:t>Tellelige</a:t>
            </a:r>
            <a:r>
              <a:rPr lang="en-GB" dirty="0"/>
              <a:t> </a:t>
            </a:r>
            <a:r>
              <a:rPr lang="en-GB" dirty="0" err="1"/>
              <a:t>heltall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6FF4498-FA5E-E0FB-9F3F-711D0413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2325009"/>
            <a:ext cx="2865121" cy="28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Binomisk fordeling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Kjennetegn:</a:t>
            </a:r>
          </a:p>
          <a:p>
            <a:pPr lvl="1"/>
            <a:r>
              <a:rPr lang="nb-NO" dirty="0"/>
              <a:t>Registrerer om en hendelse </a:t>
            </a:r>
            <a:r>
              <a:rPr lang="nb-NO" i="1" dirty="0"/>
              <a:t>A</a:t>
            </a:r>
            <a:r>
              <a:rPr lang="nb-NO" dirty="0"/>
              <a:t> opptrer eller ikke</a:t>
            </a:r>
          </a:p>
          <a:p>
            <a:pPr lvl="2"/>
            <a:r>
              <a:rPr lang="nb-NO" dirty="0"/>
              <a:t>Suksess eller ikke suksess</a:t>
            </a:r>
          </a:p>
          <a:p>
            <a:pPr lvl="1"/>
            <a:r>
              <a:rPr lang="nb-NO" dirty="0"/>
              <a:t>Sannsynligheten for </a:t>
            </a:r>
            <a:r>
              <a:rPr lang="nb-NO" i="1" dirty="0"/>
              <a:t>A</a:t>
            </a:r>
            <a:r>
              <a:rPr lang="nb-NO" dirty="0"/>
              <a:t>,</a:t>
            </a:r>
            <a:r>
              <a:rPr lang="nb-NO" i="1" dirty="0"/>
              <a:t> P(A)</a:t>
            </a:r>
            <a:r>
              <a:rPr lang="nb-NO" dirty="0"/>
              <a:t>, er den samme i all </a:t>
            </a:r>
            <a:r>
              <a:rPr lang="nb-NO" i="1" dirty="0"/>
              <a:t>n</a:t>
            </a:r>
            <a:r>
              <a:rPr lang="nb-NO" dirty="0"/>
              <a:t> delforsøkene</a:t>
            </a:r>
          </a:p>
          <a:p>
            <a:pPr lvl="1"/>
            <a:r>
              <a:rPr lang="nb-NO" dirty="0"/>
              <a:t>Delforsøkene er statistisk uavhengige av hverandre</a:t>
            </a:r>
          </a:p>
          <a:p>
            <a:r>
              <a:rPr lang="nb-NO" dirty="0"/>
              <a:t>I løpet av de </a:t>
            </a:r>
            <a:r>
              <a:rPr lang="nb-NO" i="1" dirty="0"/>
              <a:t>n</a:t>
            </a:r>
            <a:r>
              <a:rPr lang="nb-NO" dirty="0"/>
              <a:t> delforsøkene vil hendelsen </a:t>
            </a:r>
            <a:r>
              <a:rPr lang="nb-NO" i="1" dirty="0"/>
              <a:t>A</a:t>
            </a:r>
            <a:r>
              <a:rPr lang="nb-NO" dirty="0"/>
              <a:t> inntreffe </a:t>
            </a:r>
            <a:r>
              <a:rPr lang="nb-NO" i="1" dirty="0">
                <a:solidFill>
                  <a:srgbClr val="FF0000"/>
                </a:solidFill>
              </a:rPr>
              <a:t>x</a:t>
            </a:r>
            <a:r>
              <a:rPr lang="nb-NO" dirty="0"/>
              <a:t> ganger</a:t>
            </a:r>
          </a:p>
          <a:p>
            <a:r>
              <a:rPr lang="nb-NO" i="1" dirty="0">
                <a:solidFill>
                  <a:srgbClr val="FF0000"/>
                </a:solidFill>
              </a:rPr>
              <a:t>X</a:t>
            </a:r>
            <a:r>
              <a:rPr lang="nb-NO" dirty="0"/>
              <a:t> er da en binomisk fordelt variabel</a:t>
            </a:r>
          </a:p>
          <a:p>
            <a:endParaRPr lang="nb-NO" i="1" dirty="0"/>
          </a:p>
          <a:p>
            <a:r>
              <a:rPr lang="nb-NO" dirty="0"/>
              <a:t>Tidligere eksempel</a:t>
            </a:r>
          </a:p>
          <a:p>
            <a:pPr lvl="1"/>
            <a:r>
              <a:rPr lang="nb-NO" dirty="0"/>
              <a:t>Kaste 3 mynter</a:t>
            </a:r>
          </a:p>
          <a:p>
            <a:pPr lvl="2"/>
            <a:r>
              <a:rPr lang="nb-NO" dirty="0"/>
              <a:t>3 delforsøk</a:t>
            </a:r>
          </a:p>
          <a:p>
            <a:pPr lvl="1"/>
            <a:r>
              <a:rPr lang="nb-NO" dirty="0"/>
              <a:t>Kaste 1 terning</a:t>
            </a:r>
          </a:p>
          <a:p>
            <a:pPr lvl="2"/>
            <a:r>
              <a:rPr lang="nb-NO" dirty="0"/>
              <a:t>1 delforsøk </a:t>
            </a:r>
          </a:p>
          <a:p>
            <a:pPr lvl="1"/>
            <a:r>
              <a:rPr lang="nb-NO" dirty="0"/>
              <a:t>Defekte vare</a:t>
            </a:r>
          </a:p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170903" y="2816305"/>
                <a:ext cx="1262910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03" y="2816305"/>
                <a:ext cx="1262910" cy="369332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54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Binomisk fordeling, 3 mynter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301" y="1313387"/>
                <a:ext cx="4877060" cy="204703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𝐾𝐾𝐾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𝐾𝐾𝑀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𝐾𝑀𝐾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𝑀𝐾𝐾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𝐾𝑀𝑀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𝑀𝐾𝑀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𝑀𝑀𝐾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𝑀𝑀𝑀</m:t>
                        </m:r>
                      </m:e>
                    </m:d>
                  </m:oMath>
                </a14:m>
                <a:endParaRPr lang="nb-NO" dirty="0"/>
              </a:p>
              <a:p>
                <a:r>
                  <a:rPr lang="nb-NO" dirty="0"/>
                  <a:t>Hvor mange måter eller kombinasjoner kan vi trekke</a:t>
                </a:r>
              </a:p>
              <a:p>
                <a:pPr lvl="1"/>
                <a:r>
                  <a:rPr lang="nb-NO" dirty="0"/>
                  <a:t>0 mynt</a:t>
                </a:r>
              </a:p>
              <a:p>
                <a:pPr lvl="1"/>
                <a:r>
                  <a:rPr lang="nb-NO" dirty="0"/>
                  <a:t>1 mynt</a:t>
                </a:r>
              </a:p>
              <a:p>
                <a:pPr lvl="1"/>
                <a:r>
                  <a:rPr lang="nb-NO" dirty="0"/>
                  <a:t>2 mynt</a:t>
                </a:r>
              </a:p>
              <a:p>
                <a:pPr lvl="1"/>
                <a:r>
                  <a:rPr lang="nb-NO" dirty="0"/>
                  <a:t>3 mynt</a:t>
                </a:r>
              </a:p>
              <a:p>
                <a:r>
                  <a:rPr lang="nb-NO" dirty="0"/>
                  <a:t>Hvor mange måter kan vi trekke x fra disse 3 enhetene?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301" y="1313387"/>
                <a:ext cx="4877060" cy="2047033"/>
              </a:xfrm>
              <a:blipFill>
                <a:blip r:embed="rId3"/>
                <a:stretch>
                  <a:fillRect l="-25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Sylinder 7">
            <a:extLst>
              <a:ext uri="{FF2B5EF4-FFF2-40B4-BE49-F238E27FC236}">
                <a16:creationId xmlns:a16="http://schemas.microsoft.com/office/drawing/2014/main" id="{A3F97703-39FB-00C5-5465-B0D075AAC170}"/>
              </a:ext>
            </a:extLst>
          </p:cNvPr>
          <p:cNvSpPr txBox="1"/>
          <p:nvPr/>
        </p:nvSpPr>
        <p:spPr>
          <a:xfrm>
            <a:off x="914400" y="3037254"/>
            <a:ext cx="410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library</a:t>
            </a:r>
            <a:r>
              <a:rPr lang="nb-NO" dirty="0"/>
              <a:t>(</a:t>
            </a:r>
            <a:r>
              <a:rPr lang="nb-NO" dirty="0" err="1"/>
              <a:t>mosaic</a:t>
            </a:r>
            <a:r>
              <a:rPr lang="nb-NO" dirty="0"/>
              <a:t>)</a:t>
            </a:r>
          </a:p>
          <a:p>
            <a:r>
              <a:rPr lang="nb-NO" dirty="0" err="1"/>
              <a:t>xpbinom</a:t>
            </a:r>
            <a:r>
              <a:rPr lang="nb-NO" dirty="0"/>
              <a:t>(3 , </a:t>
            </a:r>
            <a:r>
              <a:rPr lang="nb-NO" dirty="0" err="1"/>
              <a:t>size</a:t>
            </a:r>
            <a:r>
              <a:rPr lang="nb-NO" dirty="0"/>
              <a:t> = 4, </a:t>
            </a:r>
            <a:r>
              <a:rPr lang="nb-NO" dirty="0" err="1"/>
              <a:t>prob</a:t>
            </a:r>
            <a:r>
              <a:rPr lang="nb-NO" dirty="0"/>
              <a:t> = 0.5)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49B08-4D72-5774-C2BB-4992BC3CB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03" y="1793358"/>
            <a:ext cx="3603173" cy="33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Binomisk fordeling, 3 mynter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300" y="1313387"/>
                <a:ext cx="7810759" cy="3433873"/>
              </a:xfrm>
            </p:spPr>
            <p:txBody>
              <a:bodyPr>
                <a:normAutofit fontScale="92500"/>
              </a:bodyPr>
              <a:lstStyle/>
              <a:p>
                <a:r>
                  <a:rPr lang="nb-NO" dirty="0"/>
                  <a:t>Punkt sannsynlighet</a:t>
                </a:r>
              </a:p>
              <a:p>
                <a:pPr lvl="1"/>
                <a:r>
                  <a:rPr lang="nb-NO" dirty="0"/>
                  <a:t>Sannsynligheten for et gitt utfall</a:t>
                </a:r>
              </a:p>
              <a:p>
                <a:pPr lvl="1"/>
                <a:r>
                  <a:rPr lang="nb-NO" dirty="0"/>
                  <a:t>Eksempel: sannsynligheten for 1 mynt gitt at vi kaster 3 pengestykker</a:t>
                </a:r>
              </a:p>
              <a:p>
                <a:pPr lvl="1"/>
                <a:r>
                  <a:rPr lang="nb-NO" dirty="0"/>
                  <a:t>R kode: </a:t>
                </a:r>
                <a:r>
                  <a:rPr lang="nb-NO" dirty="0" err="1">
                    <a:solidFill>
                      <a:srgbClr val="FF0000"/>
                    </a:solidFill>
                  </a:rPr>
                  <a:t>d</a:t>
                </a:r>
                <a:r>
                  <a:rPr lang="nb-NO" dirty="0" err="1"/>
                  <a:t>binom</a:t>
                </a:r>
                <a:r>
                  <a:rPr lang="nb-NO" dirty="0"/>
                  <a:t>(1, </a:t>
                </a:r>
                <a:r>
                  <a:rPr lang="nb-NO" dirty="0" err="1"/>
                  <a:t>size</a:t>
                </a:r>
                <a:r>
                  <a:rPr lang="nb-NO" dirty="0"/>
                  <a:t> = 3, </a:t>
                </a:r>
                <a:r>
                  <a:rPr lang="nb-NO" dirty="0" err="1"/>
                  <a:t>prob</a:t>
                </a:r>
                <a:r>
                  <a:rPr lang="nb-NO" dirty="0"/>
                  <a:t> = 0.5)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nb-NO" dirty="0"/>
                  <a:t>0.375</a:t>
                </a:r>
              </a:p>
              <a:p>
                <a:r>
                  <a:rPr lang="nb-NO" dirty="0"/>
                  <a:t>Kumulativ sannsynlighet</a:t>
                </a:r>
              </a:p>
              <a:p>
                <a:pPr lvl="1"/>
                <a:r>
                  <a:rPr lang="nb-NO" dirty="0"/>
                  <a:t>Sannsynligheten for et utfall og alle lavere utfall</a:t>
                </a:r>
              </a:p>
              <a:p>
                <a:pPr lvl="1"/>
                <a:r>
                  <a:rPr lang="nb-NO" dirty="0"/>
                  <a:t>Eksempel: sannsynligheten for 1 mynt </a:t>
                </a:r>
                <a:r>
                  <a:rPr lang="nb-NO" dirty="0">
                    <a:solidFill>
                      <a:srgbClr val="FF0000"/>
                    </a:solidFill>
                  </a:rPr>
                  <a:t>eller </a:t>
                </a:r>
                <a:r>
                  <a:rPr lang="nb-NO" dirty="0" err="1">
                    <a:solidFill>
                      <a:srgbClr val="FF0000"/>
                    </a:solidFill>
                  </a:rPr>
                  <a:t>minder</a:t>
                </a:r>
                <a:r>
                  <a:rPr lang="nb-NO" dirty="0"/>
                  <a:t> gitt at vi kaster 3 pengestykker</a:t>
                </a:r>
              </a:p>
              <a:p>
                <a:pPr lvl="1"/>
                <a:r>
                  <a:rPr lang="nb-NO" dirty="0"/>
                  <a:t>R kode: </a:t>
                </a:r>
                <a:r>
                  <a:rPr lang="nb-NO" dirty="0" err="1">
                    <a:solidFill>
                      <a:srgbClr val="FF0000"/>
                    </a:solidFill>
                  </a:rPr>
                  <a:t>p</a:t>
                </a:r>
                <a:r>
                  <a:rPr lang="nb-NO" dirty="0" err="1"/>
                  <a:t>binom</a:t>
                </a:r>
                <a:r>
                  <a:rPr lang="nb-NO" dirty="0"/>
                  <a:t>(1, </a:t>
                </a:r>
                <a:r>
                  <a:rPr lang="nb-NO" dirty="0" err="1"/>
                  <a:t>size</a:t>
                </a:r>
                <a:r>
                  <a:rPr lang="nb-NO" dirty="0"/>
                  <a:t> = 3, </a:t>
                </a:r>
                <a:r>
                  <a:rPr lang="nb-NO" dirty="0" err="1"/>
                  <a:t>prob</a:t>
                </a:r>
                <a:r>
                  <a:rPr lang="nb-NO" dirty="0"/>
                  <a:t> = 0.5)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nb-NO" dirty="0"/>
                  <a:t>0.5</a:t>
                </a:r>
              </a:p>
              <a:p>
                <a:pPr lvl="1"/>
                <a:endParaRPr lang="nb-NO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300" y="1313387"/>
                <a:ext cx="7810759" cy="3433873"/>
              </a:xfrm>
              <a:blipFill>
                <a:blip r:embed="rId3"/>
                <a:stretch>
                  <a:fillRect l="-390" t="-532" b="-159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5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Binomisk fordeling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01" y="1313387"/>
            <a:ext cx="4877060" cy="204703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Studenter består eksamen</a:t>
            </a:r>
          </a:p>
          <a:p>
            <a:r>
              <a:rPr lang="nb-NO" dirty="0"/>
              <a:t>Binomisk fordi en enkelte student består eller ikke består!</a:t>
            </a:r>
          </a:p>
          <a:p>
            <a:r>
              <a:rPr lang="nb-NO" dirty="0"/>
              <a:t>Antar at alle har en 10% å ikke består</a:t>
            </a:r>
          </a:p>
          <a:p>
            <a:r>
              <a:rPr lang="nb-NO" dirty="0"/>
              <a:t>Av 60 som tar Sok-2009</a:t>
            </a:r>
          </a:p>
          <a:p>
            <a:r>
              <a:rPr lang="nb-NO" dirty="0"/>
              <a:t>Hva er sjansen for at 10 eller mindre ikke består?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8AE61-0B5A-CBE7-06E9-14642B97E4CF}"/>
                  </a:ext>
                </a:extLst>
              </p:cNvPr>
              <p:cNvSpPr txBox="1"/>
              <p:nvPr/>
            </p:nvSpPr>
            <p:spPr>
              <a:xfrm>
                <a:off x="1013461" y="3336570"/>
                <a:ext cx="26098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0.966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8AE61-0B5A-CBE7-06E9-14642B97E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1" y="3336570"/>
                <a:ext cx="2609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Sylinder 3">
            <a:extLst>
              <a:ext uri="{FF2B5EF4-FFF2-40B4-BE49-F238E27FC236}">
                <a16:creationId xmlns:a16="http://schemas.microsoft.com/office/drawing/2014/main" id="{A3779F40-5F71-C38E-BBF0-80225B22404A}"/>
              </a:ext>
            </a:extLst>
          </p:cNvPr>
          <p:cNvSpPr txBox="1"/>
          <p:nvPr/>
        </p:nvSpPr>
        <p:spPr>
          <a:xfrm>
            <a:off x="6195060" y="225156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x=10</a:t>
            </a:r>
          </a:p>
          <a:p>
            <a:r>
              <a:rPr lang="en-GB" dirty="0"/>
              <a:t>n=60</a:t>
            </a:r>
          </a:p>
          <a:p>
            <a:r>
              <a:rPr lang="en-GB" dirty="0"/>
              <a:t>Prob=0.1</a:t>
            </a:r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1FAC1720-0AF4-D0A6-0E89-8A85DD3E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90" y="2034540"/>
            <a:ext cx="362331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8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Poissonfordeling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Vanskelig å finne opp gode eksempler</a:t>
            </a:r>
          </a:p>
          <a:p>
            <a:r>
              <a:rPr lang="nb-NO" dirty="0"/>
              <a:t>Brukes når man er interessert i antall ganger en bestemt hendelse inntreffer innenfor en bestemt tid eller innenfor et bestemt rom</a:t>
            </a:r>
          </a:p>
          <a:p>
            <a:r>
              <a:rPr lang="nb-NO" dirty="0"/>
              <a:t>La A være en hendelse som oppfyller følgene kriterier</a:t>
            </a:r>
          </a:p>
          <a:p>
            <a:pPr lvl="1"/>
            <a:r>
              <a:rPr lang="nb-NO" dirty="0"/>
              <a:t>Antall ganger A forekommer i et vilkårlig tidsintervall (eller romintervall) er uavhengig av antall ganger A forkommer i et annet vilkårlig intervall</a:t>
            </a:r>
          </a:p>
          <a:p>
            <a:pPr lvl="1"/>
            <a:r>
              <a:rPr lang="nb-NO" dirty="0"/>
              <a:t>Sannsynligheten for at A kan forekomme flere ganger samtidig (eller samme sted) kan neglisjeres</a:t>
            </a:r>
          </a:p>
          <a:p>
            <a:pPr lvl="1"/>
            <a:r>
              <a:rPr lang="nb-NO" dirty="0"/>
              <a:t> Det forventede antall ganger, </a:t>
            </a:r>
            <a:r>
              <a:rPr lang="el-GR" dirty="0"/>
              <a:t>λ</a:t>
            </a:r>
            <a:r>
              <a:rPr lang="nb-NO" dirty="0"/>
              <a:t>, som A forekommer i hvert tidsintervall (eller romintervall) er konstant, det vil si at </a:t>
            </a:r>
            <a:r>
              <a:rPr lang="el-GR" dirty="0"/>
              <a:t>λ</a:t>
            </a:r>
            <a:r>
              <a:rPr lang="nb-NO" dirty="0"/>
              <a:t> er uavhengig av tid og rom</a:t>
            </a:r>
          </a:p>
        </p:txBody>
      </p:sp>
    </p:spTree>
    <p:extLst>
      <p:ext uri="{BB962C8B-B14F-4D97-AF65-F5344CB8AC3E}">
        <p14:creationId xmlns:p14="http://schemas.microsoft.com/office/powerpoint/2010/main" val="100702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Poissonfordeling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i="1" dirty="0" err="1"/>
              <a:t>X</a:t>
            </a:r>
            <a:r>
              <a:rPr lang="nb-NO" dirty="0"/>
              <a:t> er antall ganger A forekommer i et gitt intervall</a:t>
            </a:r>
          </a:p>
          <a:p>
            <a:endParaRPr lang="nb-NO" dirty="0"/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endParaRPr lang="nb-NO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649455" y="1369219"/>
                <a:ext cx="1677062" cy="3693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55" y="1369219"/>
                <a:ext cx="1677062" cy="36933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21263" y="2258972"/>
                <a:ext cx="2088520" cy="625556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3" y="2258972"/>
                <a:ext cx="2088520" cy="6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790140" y="3260435"/>
                <a:ext cx="1150764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40" y="3260435"/>
                <a:ext cx="11507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73506" y="4013182"/>
                <a:ext cx="1384033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06" y="4013182"/>
                <a:ext cx="13840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26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291FB2-DAA0-3418-5CE6-25B0500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Poissonfordeling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1A92C1-B535-5383-5DCA-7BCE9185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E2F739C-1202-4B02-8788-0567D2CEC2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49741"/>
            <a:ext cx="8018909" cy="2137297"/>
            <a:chOff x="-1581" y="431"/>
            <a:chExt cx="8922" cy="2378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AEDDDB8-8656-915D-DC33-D026F67341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581" y="431"/>
              <a:ext cx="8922" cy="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95C17F-E251-34EF-436A-DB5471B31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1" y="431"/>
              <a:ext cx="8928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490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8142-14E6-7882-3ABF-549C86DC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framover (tentativ)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537B-F875-2047-76E8-30E20F57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Tentativ dato for gruppe presentasjon</a:t>
            </a:r>
          </a:p>
          <a:p>
            <a:pPr lvl="1"/>
            <a:r>
              <a:rPr lang="nb-NO" dirty="0"/>
              <a:t>Uke 43: 24-28 oktober</a:t>
            </a:r>
          </a:p>
          <a:p>
            <a:r>
              <a:rPr lang="nb-NO" dirty="0"/>
              <a:t>Innlevering av gruppe arbeid</a:t>
            </a:r>
          </a:p>
          <a:p>
            <a:pPr lvl="1"/>
            <a:r>
              <a:rPr lang="nb-NO" dirty="0"/>
              <a:t>Uke 45: Fredag 11.11 klokken 14:00</a:t>
            </a:r>
          </a:p>
          <a:p>
            <a:endParaRPr lang="nb-NO" dirty="0"/>
          </a:p>
          <a:p>
            <a:r>
              <a:rPr lang="nb-NO" dirty="0"/>
              <a:t>Innleverings frist for individuell innlevering</a:t>
            </a:r>
          </a:p>
          <a:p>
            <a:pPr lvl="1"/>
            <a:r>
              <a:rPr lang="nb-NO" dirty="0"/>
              <a:t>Uke 47 </a:t>
            </a:r>
            <a:r>
              <a:rPr lang="nb-NO" dirty="0" err="1"/>
              <a:t>ish</a:t>
            </a:r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672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291FB2-DAA0-3418-5CE6-25B0500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Poissonfordeling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1A92C1-B535-5383-5DCA-7BCE9185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32" y="2371580"/>
            <a:ext cx="7888582" cy="3281235"/>
          </a:xfrm>
        </p:spPr>
        <p:txBody>
          <a:bodyPr/>
          <a:lstStyle/>
          <a:p>
            <a:endParaRPr lang="nb-NO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E2F739C-1202-4B02-8788-0567D2CEC2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-49741"/>
            <a:ext cx="8018909" cy="2137297"/>
            <a:chOff x="-1581" y="431"/>
            <a:chExt cx="8922" cy="2378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AEDDDB8-8656-915D-DC33-D026F67341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581" y="431"/>
              <a:ext cx="8922" cy="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95C17F-E251-34EF-436A-DB5471B31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1" y="431"/>
              <a:ext cx="8928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96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0" y="-19695"/>
            <a:ext cx="9131038" cy="2575421"/>
            <a:chOff x="-1509" y="451"/>
            <a:chExt cx="8970" cy="253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509" y="451"/>
              <a:ext cx="8970" cy="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09" y="451"/>
              <a:ext cx="8976" cy="2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433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Kontinuerlige sannsynlighetsfordelinger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/>
              <a:t>Kontinuerlige sannsynlighetsfordelinger</a:t>
            </a:r>
          </a:p>
          <a:p>
            <a:pPr lvl="1"/>
            <a:r>
              <a:rPr lang="nb-NO" dirty="0"/>
              <a:t>ikke kan liste opp alle de mulige verdiene</a:t>
            </a:r>
          </a:p>
          <a:p>
            <a:r>
              <a:rPr lang="nb-NO" dirty="0"/>
              <a:t>Diskret fordeling:</a:t>
            </a:r>
          </a:p>
          <a:p>
            <a:pPr lvl="1"/>
            <a:r>
              <a:rPr lang="nb-NO" dirty="0"/>
              <a:t>Antall seksere ved 1 terningkast (verdiene 0, 1, 2, 3, 4 og 5 kan forekomme)</a:t>
            </a:r>
          </a:p>
          <a:p>
            <a:pPr lvl="1"/>
            <a:r>
              <a:rPr lang="nb-NO" dirty="0"/>
              <a:t>Antall samtaler i løpet av en dag (verdiene 0, 1, 2, 3, . . . kan forekomme)</a:t>
            </a:r>
          </a:p>
          <a:p>
            <a:r>
              <a:rPr lang="nb-NO" dirty="0"/>
              <a:t>Kontinuerlig fordeling:</a:t>
            </a:r>
          </a:p>
          <a:p>
            <a:pPr lvl="1"/>
            <a:r>
              <a:rPr lang="nb-NO" dirty="0"/>
              <a:t>Høyde/vekt på tilfeldig person (uendelig antall verdier over 0 kan forekomme)</a:t>
            </a:r>
          </a:p>
          <a:p>
            <a:pPr lvl="2"/>
            <a:r>
              <a:rPr lang="nb-NO" dirty="0"/>
              <a:t>1.82 m eller 1.8235 eller 1.823579…</a:t>
            </a:r>
          </a:p>
          <a:p>
            <a:pPr lvl="1"/>
            <a:r>
              <a:rPr lang="nb-NO" dirty="0"/>
              <a:t>Målefeil ved bruk av måleinstrumenter (uendelig antall verdier kan forekomme)</a:t>
            </a:r>
          </a:p>
          <a:p>
            <a:r>
              <a:rPr lang="nb-NO" dirty="0"/>
              <a:t>Nå er </a:t>
            </a:r>
            <a:r>
              <a:rPr lang="nb-NO" i="1" dirty="0" err="1"/>
              <a:t>X</a:t>
            </a:r>
            <a:r>
              <a:rPr lang="nb-NO" i="1" dirty="0"/>
              <a:t> </a:t>
            </a:r>
            <a:r>
              <a:rPr lang="nb-NO" dirty="0"/>
              <a:t>en kontinuerlig stokastisk variabel </a:t>
            </a:r>
          </a:p>
        </p:txBody>
      </p:sp>
    </p:spTree>
    <p:extLst>
      <p:ext uri="{BB962C8B-B14F-4D97-AF65-F5344CB8AC3E}">
        <p14:creationId xmlns:p14="http://schemas.microsoft.com/office/powerpoint/2010/main" val="295383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491" y="1897694"/>
            <a:ext cx="3784200" cy="3260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Kontinuerlige sannsynlighetsfordelinger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Uansett hvilke 2 verdier man henter fra en kontinuerlig fordeling, så vil det være uendelig mange verdier mellom disse.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0" y="2374613"/>
            <a:ext cx="5140800" cy="6878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039591" y="2660814"/>
            <a:ext cx="49978" cy="2101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10342" y="4123706"/>
                <a:ext cx="34064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nb-NO" dirty="0"/>
                            <m:t>1.823579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2541457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2" y="4123706"/>
                <a:ext cx="3406445" cy="276999"/>
              </a:xfrm>
              <a:prstGeom prst="rect">
                <a:avLst/>
              </a:prstGeom>
              <a:blipFill>
                <a:blip r:embed="rId5"/>
                <a:stretch>
                  <a:fillRect l="-1073" r="-1252" b="-869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4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Diskret </a:t>
            </a:r>
            <a:r>
              <a:rPr lang="nb-NO" dirty="0" err="1"/>
              <a:t>vs</a:t>
            </a:r>
            <a:r>
              <a:rPr lang="nb-NO" dirty="0"/>
              <a:t> kontinuerlig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263650" y="1268016"/>
            <a:ext cx="6513513" cy="3776662"/>
            <a:chOff x="796" y="741"/>
            <a:chExt cx="4103" cy="2379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6" y="741"/>
              <a:ext cx="4103" cy="2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" y="741"/>
              <a:ext cx="4107" cy="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549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2943267"/>
            <a:ext cx="3291840" cy="2304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Sannsynlighetstetthet / kontinuerlig sannsynlighetsfordeling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5574640" cy="32635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Sannsylighetstetten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nb-NO" dirty="0"/>
                  <a:t>beskriver fordelingen til den stokastiske variablene </a:t>
                </a:r>
                <a:r>
                  <a:rPr lang="nb-NO" i="1" dirty="0" err="1"/>
                  <a:t>X</a:t>
                </a:r>
                <a:endParaRPr lang="nb-NO" i="1" dirty="0"/>
              </a:p>
              <a:p>
                <a:pPr marL="0" indent="0">
                  <a:buNone/>
                </a:pPr>
                <a:r>
                  <a:rPr lang="nb-NO" b="0" dirty="0">
                    <a:latin typeface="Cambria Math" panose="02040503050406030204" pitchFamily="18" charset="0"/>
                  </a:rPr>
                  <a:t>Sannsynligheten er alltids større eller lik null: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b-NO" dirty="0"/>
                  <a:t>Arealet under kurven er lik 1: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nb-NO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nb-NO" dirty="0"/>
                  <a:t> er arealet under kurven mellom de to loddrette linjene,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b-NO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>
                    <a:latin typeface="Cambria Math" panose="02040503050406030204" pitchFamily="18" charset="0"/>
                  </a:rPr>
                  <a:t>Fordelingsfunksjonen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latin typeface="Cambria Math" panose="02040503050406030204" pitchFamily="18" charset="0"/>
                  </a:rPr>
                  <a:t> med egenskap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nb-NO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5574640" cy="3263504"/>
              </a:xfrm>
              <a:blipFill>
                <a:blip r:embed="rId3"/>
                <a:stretch>
                  <a:fillRect t="-1121" b="-317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" y="3277394"/>
            <a:ext cx="2505075" cy="1828800"/>
          </a:xfrm>
          <a:prstGeom prst="rect">
            <a:avLst/>
          </a:prstGeom>
        </p:spPr>
      </p:pic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19741" y="569317"/>
            <a:ext cx="59277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1842" y="51520"/>
            <a:ext cx="6499783" cy="2238646"/>
            <a:chOff x="-2262" y="-151"/>
            <a:chExt cx="10284" cy="3542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262" y="-151"/>
              <a:ext cx="10284" cy="3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2" y="-151"/>
              <a:ext cx="10291" cy="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Bilde 11">
            <a:extLst>
              <a:ext uri="{FF2B5EF4-FFF2-40B4-BE49-F238E27FC236}">
                <a16:creationId xmlns:a16="http://schemas.microsoft.com/office/drawing/2014/main" id="{EC2A4F55-CE0E-BCEA-A9A6-58BE25FCE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676" y="2417996"/>
            <a:ext cx="5927725" cy="2749091"/>
          </a:xfrm>
          <a:prstGeom prst="rect">
            <a:avLst/>
          </a:prstGeom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61" y="705644"/>
            <a:ext cx="3100239" cy="186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286"/>
            <a:ext cx="7886700" cy="994172"/>
          </a:xfrm>
        </p:spPr>
        <p:txBody>
          <a:bodyPr/>
          <a:lstStyle/>
          <a:p>
            <a:r>
              <a:rPr lang="nb-NO" dirty="0"/>
              <a:t>Normalfordeling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6225" y="1069143"/>
            <a:ext cx="5643328" cy="1347800"/>
            <a:chOff x="0" y="538"/>
            <a:chExt cx="3626" cy="866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538"/>
              <a:ext cx="3626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8"/>
              <a:ext cx="3630" cy="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755722" y="1686818"/>
            <a:ext cx="4541709" cy="3461128"/>
            <a:chOff x="-184" y="-715"/>
            <a:chExt cx="6128" cy="467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84" y="-715"/>
              <a:ext cx="6128" cy="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4" y="-715"/>
              <a:ext cx="6134" cy="4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3BB37CF7-E939-AD2C-7D2A-15DA85A76DFF}"/>
                  </a:ext>
                </a:extLst>
              </p:cNvPr>
              <p:cNvSpPr txBox="1"/>
              <p:nvPr/>
            </p:nvSpPr>
            <p:spPr>
              <a:xfrm>
                <a:off x="104775" y="2474629"/>
                <a:ext cx="1678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3BB37CF7-E939-AD2C-7D2A-15DA85A7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2474629"/>
                <a:ext cx="16783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CDE156-FC1E-FD96-B350-D410C0C7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1B1F6A7-9FBD-8C1C-4D7F-7AB393C8F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0"/>
            <a:ext cx="8356316" cy="1988820"/>
            <a:chOff x="0" y="0"/>
            <a:chExt cx="5105" cy="121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DFC71A4A-E3BA-DB86-523F-D7D0DF9750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105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A197D-A78E-62D4-AE32-0BE94AE44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111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EC1494C-DB92-11DF-2D24-6307CE0C8555}"/>
              </a:ext>
            </a:extLst>
          </p:cNvPr>
          <p:cNvSpPr txBox="1"/>
          <p:nvPr/>
        </p:nvSpPr>
        <p:spPr>
          <a:xfrm>
            <a:off x="0" y="198882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Med mosaic</a:t>
            </a:r>
          </a:p>
          <a:p>
            <a:r>
              <a:rPr lang="en-GB" dirty="0" err="1"/>
              <a:t>xpnorm</a:t>
            </a:r>
            <a:r>
              <a:rPr lang="en-GB" dirty="0"/>
              <a:t>(</a:t>
            </a:r>
            <a:r>
              <a:rPr lang="en-GB" dirty="0" err="1"/>
              <a:t>avgresning</a:t>
            </a:r>
            <a:r>
              <a:rPr lang="en-GB" dirty="0"/>
              <a:t>, </a:t>
            </a:r>
            <a:r>
              <a:rPr lang="en-GB" dirty="0" err="1"/>
              <a:t>gjennomsnitt</a:t>
            </a:r>
            <a:r>
              <a:rPr lang="en-GB" dirty="0"/>
              <a:t>, </a:t>
            </a:r>
            <a:r>
              <a:rPr lang="en-GB" dirty="0" err="1"/>
              <a:t>standardavvik</a:t>
            </a:r>
            <a:r>
              <a:rPr lang="en-GB" dirty="0"/>
              <a:t>) 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44ED517-A74E-C7BE-4777-B0F09B5BD02B}"/>
              </a:ext>
            </a:extLst>
          </p:cNvPr>
          <p:cNvSpPr txBox="1"/>
          <p:nvPr/>
        </p:nvSpPr>
        <p:spPr>
          <a:xfrm>
            <a:off x="0" y="2719223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xpnorm</a:t>
            </a:r>
            <a:r>
              <a:rPr lang="en-GB" dirty="0"/>
              <a:t>(0, mean = 0, </a:t>
            </a:r>
            <a:r>
              <a:rPr lang="en-GB" dirty="0" err="1"/>
              <a:t>sd</a:t>
            </a:r>
            <a:r>
              <a:rPr lang="en-GB" dirty="0"/>
              <a:t> = 1) </a:t>
            </a:r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C2A2D711-4F34-A0AE-4CC4-6C14E3BD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57" y="2749451"/>
            <a:ext cx="3563443" cy="236982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7A197E25-43F4-44EC-5A5E-0BC9C64E2CE4}"/>
              </a:ext>
            </a:extLst>
          </p:cNvPr>
          <p:cNvSpPr txBox="1"/>
          <p:nvPr/>
        </p:nvSpPr>
        <p:spPr>
          <a:xfrm>
            <a:off x="0" y="3186527"/>
            <a:ext cx="547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et </a:t>
            </a:r>
            <a:r>
              <a:rPr lang="en-GB" dirty="0" err="1"/>
              <a:t>område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to </a:t>
            </a:r>
            <a:r>
              <a:rPr lang="en-GB" dirty="0" err="1"/>
              <a:t>måter</a:t>
            </a:r>
            <a:endParaRPr lang="en-GB" dirty="0"/>
          </a:p>
          <a:p>
            <a:r>
              <a:rPr lang="en-GB" dirty="0" err="1"/>
              <a:t>xpnorm</a:t>
            </a:r>
            <a:r>
              <a:rPr lang="en-GB" dirty="0"/>
              <a:t>(c(-1,0), mean = 0, </a:t>
            </a:r>
            <a:r>
              <a:rPr lang="en-GB" dirty="0" err="1"/>
              <a:t>sd</a:t>
            </a:r>
            <a:r>
              <a:rPr lang="en-GB" dirty="0"/>
              <a:t> = 1)</a:t>
            </a:r>
          </a:p>
          <a:p>
            <a:r>
              <a:rPr lang="en-GB" dirty="0"/>
              <a:t>Eller</a:t>
            </a:r>
          </a:p>
          <a:p>
            <a:r>
              <a:rPr lang="en-GB" dirty="0"/>
              <a:t> </a:t>
            </a:r>
            <a:r>
              <a:rPr lang="en-GB" dirty="0" err="1"/>
              <a:t>pnorm</a:t>
            </a:r>
            <a:r>
              <a:rPr lang="en-GB" dirty="0"/>
              <a:t>(0, mean=0,sd=1) - </a:t>
            </a:r>
            <a:r>
              <a:rPr lang="en-GB" dirty="0" err="1"/>
              <a:t>pnorm</a:t>
            </a:r>
            <a:r>
              <a:rPr lang="en-GB" dirty="0"/>
              <a:t>(1, mean=0,sd=1)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38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3E6D24-06E2-5376-1C96-ECF1D2BD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C0B077-2F31-2505-EE86-B6FFBEB4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FB17C9A-2A42-742F-7E44-1BF13FFAA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3640" y="-67544"/>
            <a:ext cx="6843791" cy="5215490"/>
            <a:chOff x="-184" y="-715"/>
            <a:chExt cx="6128" cy="467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C9C5AC2-9478-003B-1F19-D52385E6A2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84" y="-715"/>
              <a:ext cx="6128" cy="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BC7F39-4790-3358-1B99-5A1E0E62C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4" y="-715"/>
              <a:ext cx="6134" cy="4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7BA0E11E-032C-BDB0-1EB3-24BBAD914647}"/>
                  </a:ext>
                </a:extLst>
              </p:cNvPr>
              <p:cNvSpPr txBox="1"/>
              <p:nvPr/>
            </p:nvSpPr>
            <p:spPr>
              <a:xfrm>
                <a:off x="585118" y="1329163"/>
                <a:ext cx="1544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≤0.5</m:t>
                          </m:r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7BA0E11E-032C-BDB0-1EB3-24BBAD91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8" y="1329163"/>
                <a:ext cx="15449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21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C70-95FB-F4BF-6A66-8D3DC04D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«Typer statistikk»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BC6B-53E2-F007-D04B-091E49B1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Deskriptiv statistikk</a:t>
            </a:r>
          </a:p>
          <a:p>
            <a:pPr lvl="1"/>
            <a:r>
              <a:rPr lang="nb-NO" dirty="0"/>
              <a:t>Beskriver dataen vi har</a:t>
            </a:r>
          </a:p>
          <a:p>
            <a:pPr lvl="1"/>
            <a:r>
              <a:rPr lang="nb-NO" dirty="0"/>
              <a:t>Gir oss informasjon om </a:t>
            </a:r>
            <a:r>
              <a:rPr lang="nb-NO" i="1" dirty="0"/>
              <a:t>utvalget</a:t>
            </a:r>
            <a:endParaRPr lang="nb-NO" dirty="0"/>
          </a:p>
          <a:p>
            <a:r>
              <a:rPr lang="nb-NO" dirty="0"/>
              <a:t>Statistisk inferens</a:t>
            </a:r>
          </a:p>
          <a:p>
            <a:pPr lvl="1"/>
            <a:r>
              <a:rPr lang="nb-NO" dirty="0"/>
              <a:t>Trekker konklusjoner om populasjonen</a:t>
            </a:r>
          </a:p>
          <a:p>
            <a:pPr lvl="1"/>
            <a:r>
              <a:rPr lang="nb-NO" dirty="0"/>
              <a:t>Gir oss «informasjon» om </a:t>
            </a:r>
            <a:r>
              <a:rPr lang="nb-NO" i="1" dirty="0"/>
              <a:t>populasjonen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25BBB-C119-D0FD-DFBD-77CD810B8DDB}"/>
              </a:ext>
            </a:extLst>
          </p:cNvPr>
          <p:cNvSpPr txBox="1"/>
          <p:nvPr/>
        </p:nvSpPr>
        <p:spPr>
          <a:xfrm>
            <a:off x="5593080" y="106680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Populasjon: alle i gruppen vi ønsker å se på</a:t>
            </a:r>
          </a:p>
          <a:p>
            <a:r>
              <a:rPr lang="nb-NO" dirty="0"/>
              <a:t>Utvalg: alle som er i innsamlet data</a:t>
            </a:r>
          </a:p>
          <a:p>
            <a:endParaRPr lang="nb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A603D5-F1AF-39A2-70A9-24C10C21D1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93080" y="1256327"/>
            <a:ext cx="3509904" cy="1695450"/>
            <a:chOff x="2785" y="1138"/>
            <a:chExt cx="2389" cy="115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C2285AB-90C3-2EE7-9A36-8F87D0A55B1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5" y="1138"/>
              <a:ext cx="2389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CA52C2E0-CAC8-6B84-FD96-165845684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" y="1138"/>
              <a:ext cx="2393" cy="1158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10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3E6D24-06E2-5376-1C96-ECF1D2BD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FB17C9A-2A42-742F-7E44-1BF13FFAA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3640" y="-67544"/>
            <a:ext cx="6843791" cy="5215490"/>
            <a:chOff x="-184" y="-715"/>
            <a:chExt cx="6128" cy="467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C9C5AC2-9478-003B-1F19-D52385E6A2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84" y="-715"/>
              <a:ext cx="6128" cy="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BC7F39-4790-3358-1B99-5A1E0E62C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4" y="-715"/>
              <a:ext cx="6134" cy="4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lassholder for innhold 8">
                <a:extLst>
                  <a:ext uri="{FF2B5EF4-FFF2-40B4-BE49-F238E27FC236}">
                    <a16:creationId xmlns:a16="http://schemas.microsoft.com/office/drawing/2014/main" id="{9AB9BBC9-CEF0-B420-C4F5-EF7418780DD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307466"/>
                <a:ext cx="7888288" cy="328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≤0.5</m:t>
                        </m:r>
                      </m:e>
                    </m:d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9" name="Plassholder for innhold 8">
                <a:extLst>
                  <a:ext uri="{FF2B5EF4-FFF2-40B4-BE49-F238E27FC236}">
                    <a16:creationId xmlns:a16="http://schemas.microsoft.com/office/drawing/2014/main" id="{9AB9BBC9-CEF0-B420-C4F5-EF7418780DD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7466"/>
                <a:ext cx="7888288" cy="3281362"/>
              </a:xfrm>
              <a:prstGeom prst="rect">
                <a:avLst/>
              </a:prstGeom>
              <a:blipFill>
                <a:blip r:embed="rId3"/>
                <a:stretch>
                  <a:fillRect l="-464" t="-18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43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61834" y="4244952"/>
            <a:ext cx="7888582" cy="808169"/>
          </a:xfrm>
        </p:spPr>
        <p:txBody>
          <a:bodyPr>
            <a:normAutofit/>
          </a:bodyPr>
          <a:lstStyle/>
          <a:p>
            <a:r>
              <a:rPr lang="nb-NO" dirty="0"/>
              <a:t>Årsaken til at vi ønsker å ha det normalfordelt, er kjennetegnene ved normalfordelingen. </a:t>
            </a:r>
          </a:p>
        </p:txBody>
      </p:sp>
      <p:pic>
        <p:nvPicPr>
          <p:cNvPr id="4" name="Bil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18" y="1367517"/>
            <a:ext cx="4432915" cy="2647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E0B12-65DB-0682-FA93-7C156E9946FB}"/>
              </a:ext>
            </a:extLst>
          </p:cNvPr>
          <p:cNvSpPr txBox="1"/>
          <p:nvPr/>
        </p:nvSpPr>
        <p:spPr>
          <a:xfrm>
            <a:off x="5741581" y="225156"/>
            <a:ext cx="304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Gjennomsnitts</a:t>
            </a:r>
            <a:r>
              <a:rPr lang="en-GB" dirty="0"/>
              <a:t> </a:t>
            </a:r>
            <a:r>
              <a:rPr lang="en-GB" dirty="0" err="1"/>
              <a:t>høyde</a:t>
            </a:r>
            <a:r>
              <a:rPr lang="nb-NO" dirty="0"/>
              <a:t>: 175</a:t>
            </a:r>
          </a:p>
          <a:p>
            <a:r>
              <a:rPr lang="nb-NO" dirty="0"/>
              <a:t>Standardavvik: 11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843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DE43F-AB60-0BC2-5437-864F294A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</a:t>
            </a:r>
            <a:r>
              <a:rPr lang="en-GB" dirty="0" err="1"/>
              <a:t>fordeling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939803-3545-7364-3380-B8BE2937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studentene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spøreundersøkelsen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 </a:t>
            </a:r>
            <a:r>
              <a:rPr lang="en-GB" dirty="0" err="1"/>
              <a:t>følgene</a:t>
            </a:r>
            <a:r>
              <a:rPr lang="en-GB" dirty="0"/>
              <a:t> tall</a:t>
            </a:r>
          </a:p>
          <a:p>
            <a:r>
              <a:rPr lang="en-GB" dirty="0" err="1"/>
              <a:t>Gjennomsnitts</a:t>
            </a:r>
            <a:r>
              <a:rPr lang="en-GB" dirty="0"/>
              <a:t> </a:t>
            </a:r>
            <a:r>
              <a:rPr lang="en-GB" dirty="0" err="1"/>
              <a:t>høyde</a:t>
            </a:r>
            <a:r>
              <a:rPr lang="nb-NO" dirty="0"/>
              <a:t>: 175</a:t>
            </a:r>
          </a:p>
          <a:p>
            <a:r>
              <a:rPr lang="nb-NO" dirty="0"/>
              <a:t>Standardavvik: 11</a:t>
            </a:r>
          </a:p>
          <a:p>
            <a:endParaRPr lang="nb-NO" dirty="0"/>
          </a:p>
          <a:p>
            <a:r>
              <a:rPr lang="nb-NO" dirty="0"/>
              <a:t>Hvis vi </a:t>
            </a:r>
            <a:r>
              <a:rPr lang="nb-NO" dirty="0" err="1"/>
              <a:t>pluker</a:t>
            </a:r>
            <a:r>
              <a:rPr lang="nb-NO" dirty="0"/>
              <a:t> ut en </a:t>
            </a:r>
            <a:r>
              <a:rPr lang="nb-NO" dirty="0" err="1"/>
              <a:t>tilfelig</a:t>
            </a:r>
            <a:r>
              <a:rPr lang="nb-NO" dirty="0"/>
              <a:t> student fra denne gruppen.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sannsyligheten</a:t>
            </a:r>
            <a:r>
              <a:rPr lang="nb-NO" dirty="0"/>
              <a:t> for at hen er under 186?</a:t>
            </a:r>
          </a:p>
          <a:p>
            <a:endParaRPr lang="nb-NO" dirty="0"/>
          </a:p>
          <a:p>
            <a:r>
              <a:rPr lang="en-GB" dirty="0" err="1"/>
              <a:t>xpnorm</a:t>
            </a:r>
            <a:r>
              <a:rPr lang="en-GB" dirty="0"/>
              <a:t>(186, mean = 175, </a:t>
            </a:r>
            <a:r>
              <a:rPr lang="en-GB" dirty="0" err="1"/>
              <a:t>sd</a:t>
            </a:r>
            <a:r>
              <a:rPr lang="en-GB" dirty="0"/>
              <a:t> = 11) 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29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Samvariasjon</a:t>
            </a:r>
            <a:r>
              <a:rPr lang="en-US" dirty="0"/>
              <a:t> – </a:t>
            </a:r>
            <a:r>
              <a:rPr lang="en-US" dirty="0" err="1"/>
              <a:t>korrelasjon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Korrelasjon er et mål på samvariasjon. Dette sier noe om hvor stor grad og i hvilken retning endrer to variabler seg i forhold til hverandre.</a:t>
            </a:r>
          </a:p>
          <a:p>
            <a:r>
              <a:rPr lang="nb-NO" dirty="0"/>
              <a:t>Det finnes mange ulike mål på korrelasjon, men det mest brukte er: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87166" y="4192191"/>
            <a:ext cx="50232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b-NO" dirty="0"/>
              <a:t>Der s er standardavviket til henholdsvis x og y.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7597893-5CFD-07A0-C94A-00B68C89A2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1673" y="2477985"/>
            <a:ext cx="5220653" cy="1538670"/>
            <a:chOff x="-496" y="625"/>
            <a:chExt cx="6752" cy="1990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CC7F8FB6-7F91-01C2-A426-D191F5DBC8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496" y="625"/>
              <a:ext cx="6752" cy="1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33CFE263-BCEC-FFD7-CB4B-EAD14C75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6" y="625"/>
              <a:ext cx="6759" cy="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53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Nøkkeltall</a:t>
            </a:r>
            <a:r>
              <a:rPr lang="en-US" dirty="0"/>
              <a:t>, </a:t>
            </a:r>
            <a:r>
              <a:rPr lang="en-US" dirty="0" err="1"/>
              <a:t>Pearsons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Nøkkeltallet som angir datamatrisens tilpasning til en lineær sammenheng</a:t>
            </a:r>
          </a:p>
          <a:p>
            <a:r>
              <a:rPr lang="nb-NO" dirty="0"/>
              <a:t>Målet på samvariasjon vil ligge fra –1 til +1,  der –1 sier at det er perfekt negativ samvariasjon, mens +1 sier at det er det er perfekt positiv samvariasjon. </a:t>
            </a:r>
          </a:p>
          <a:p>
            <a:r>
              <a:rPr lang="nb-NO" dirty="0"/>
              <a:t>Pearsons r = 0 viser at variablene er uavhengige av hverandre.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3" t="28157" r="2327" b="23875"/>
          <a:stretch>
            <a:fillRect/>
          </a:stretch>
        </p:blipFill>
        <p:spPr bwMode="auto">
          <a:xfrm>
            <a:off x="2754775" y="3181177"/>
            <a:ext cx="4750249" cy="19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0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09302" y="273844"/>
            <a:ext cx="8509563" cy="4533287"/>
            <a:chOff x="-2742" y="-1375"/>
            <a:chExt cx="11244" cy="599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742" y="-1375"/>
              <a:ext cx="11244" cy="5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42" y="-1375"/>
              <a:ext cx="11251" cy="5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4008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298836" y="0"/>
            <a:ext cx="6546328" cy="5044235"/>
            <a:chOff x="69" y="-546"/>
            <a:chExt cx="5622" cy="433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9" y="-546"/>
              <a:ext cx="5622" cy="4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" y="-546"/>
              <a:ext cx="5629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271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25992" r="2075" b="26228"/>
          <a:stretch>
            <a:fillRect/>
          </a:stretch>
        </p:blipFill>
        <p:spPr bwMode="auto">
          <a:xfrm>
            <a:off x="1709739" y="1749028"/>
            <a:ext cx="5669756" cy="284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08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356194-490E-C071-42AF-26AD1E2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954CFD-286A-3D60-252F-99641D21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7"/>
            <a:ext cx="2232920" cy="3281235"/>
          </a:xfrm>
        </p:spPr>
        <p:txBody>
          <a:bodyPr/>
          <a:lstStyle/>
          <a:p>
            <a:r>
              <a:rPr lang="en-GB" dirty="0"/>
              <a:t>R: </a:t>
            </a:r>
            <a:r>
              <a:rPr lang="en-GB" dirty="0" err="1"/>
              <a:t>cor</a:t>
            </a:r>
            <a:r>
              <a:rPr lang="en-GB" dirty="0"/>
              <a:t>(</a:t>
            </a:r>
            <a:r>
              <a:rPr lang="en-GB" dirty="0" err="1"/>
              <a:t>x,y</a:t>
            </a:r>
            <a:r>
              <a:rPr lang="en-GB" dirty="0"/>
              <a:t>)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718B655-63C5-2AF2-DA4F-1E8D8A9E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21" y="1076815"/>
            <a:ext cx="6114979" cy="40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F8D04F-DE6D-95BA-D884-8C0562EA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/ study design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23CE8F-4A31-0CE3-376B-39FB2209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307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Stokastisk forsøk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Stokastisk betyr tilfeldig</a:t>
            </a:r>
          </a:p>
          <a:p>
            <a:r>
              <a:rPr lang="nb-NO" dirty="0"/>
              <a:t>Alle mulige resultater er kjent</a:t>
            </a:r>
          </a:p>
          <a:p>
            <a:pPr lvl="1"/>
            <a:r>
              <a:rPr lang="nb-NO" dirty="0"/>
              <a:t>Men kun et utfall inntreffer</a:t>
            </a:r>
          </a:p>
          <a:p>
            <a:r>
              <a:rPr lang="nb-NO" dirty="0"/>
              <a:t>Eksempler</a:t>
            </a:r>
          </a:p>
          <a:p>
            <a:pPr lvl="1"/>
            <a:r>
              <a:rPr lang="nb-NO" dirty="0"/>
              <a:t>Resultatet av et terningkast</a:t>
            </a:r>
          </a:p>
          <a:p>
            <a:pPr lvl="1"/>
            <a:r>
              <a:rPr lang="nb-NO" dirty="0"/>
              <a:t>Resultatet av en tilfeldig trekning</a:t>
            </a:r>
          </a:p>
          <a:p>
            <a:pPr lvl="1"/>
            <a:r>
              <a:rPr lang="nb-NO" dirty="0"/>
              <a:t>Kaste et pengestykke</a:t>
            </a:r>
          </a:p>
          <a:p>
            <a:pPr lvl="1"/>
            <a:r>
              <a:rPr lang="nb-NO" dirty="0"/>
              <a:t>Summen av to terningkast</a:t>
            </a:r>
          </a:p>
          <a:p>
            <a:r>
              <a:rPr lang="nb-NO" dirty="0"/>
              <a:t>Et stokastisk denoteres ofte </a:t>
            </a:r>
            <a:r>
              <a:rPr lang="nb-NO" i="1" dirty="0" err="1"/>
              <a:t>X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4776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673B2A-1587-96F0-61B8-5C7B965A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D78661-8224-DA6F-752B-D22FA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20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Diskret og kontinuerlig</a:t>
            </a:r>
            <a:br>
              <a:rPr lang="nb-NO" dirty="0"/>
            </a:br>
            <a:r>
              <a:rPr lang="nb-NO" dirty="0"/>
              <a:t>Endelig og uendelig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b-NO" b="1" dirty="0"/>
                  <a:t>Endelig og diskret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𝐴𝑛𝑡𝑎𝑙𝑙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𝑦𝑛𝑒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𝑣𝑒𝑑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𝑡𝑒𝑟𝑛𝑖𝑛𝑔𝑘𝑎𝑠𝑡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nb-NO" i="1" dirty="0"/>
              </a:p>
              <a:p>
                <a:r>
                  <a:rPr lang="nb-NO" b="1" dirty="0"/>
                  <a:t>Uendelig og diskret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𝐴𝑛𝑡𝑎𝑙𝑙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𝑟𝑒𝑔𝑛𝑑𝑟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𝑠𝑜𝑚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𝑓𝑎𝑙𝑙𝑒𝑟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𝐵𝑒𝑟𝑔𝑒𝑛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2020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,2,3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nb-NO" b="1" dirty="0"/>
              </a:p>
              <a:p>
                <a:r>
                  <a:rPr lang="nb-NO" b="1" dirty="0"/>
                  <a:t>Endelig og kontinuerlig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𝐾𝑙𝑜𝑘𝑘𝑒𝑠𝑙𝑒𝑡𝑡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𝑛𝑒𝑠𝑡𝑒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𝑈𝐹𝑂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𝑙𝑎𝑛𝑑𝑒𝑟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å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𝑗𝑜𝑟𝑑𝑒𝑛</m:t>
                    </m:r>
                  </m:oMath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</m:oMath>
                </a14:m>
                <a:endParaRPr lang="nb-NO" b="1" dirty="0"/>
              </a:p>
              <a:p>
                <a:r>
                  <a:rPr lang="nb-NO" b="1" dirty="0"/>
                  <a:t>Uendelig og kontinuerlig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𝐿𝑒𝑣𝑒𝑡𝑖𝑑𝑒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𝑡𝑖𝑙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𝑙𝑦𝑠𝑝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𝑟𝑒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0,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nb-NO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t="-928" b="-161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950118-7AB3-94A4-438B-6BC47D1AAC14}"/>
              </a:ext>
            </a:extLst>
          </p:cNvPr>
          <p:cNvSpPr txBox="1"/>
          <p:nvPr/>
        </p:nvSpPr>
        <p:spPr>
          <a:xfrm>
            <a:off x="5593080" y="106680"/>
            <a:ext cx="345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Diskret: tellelig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35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Tallfesting av sannsynlighet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600" dirty="0"/>
              <a:t>Det er i hovedsak 3 måter å tallfeste en sannsynlighet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1600" dirty="0"/>
              <a:t>Hvis all utfall er like sannsynlige</a:t>
            </a:r>
          </a:p>
          <a:p>
            <a:pPr lvl="1"/>
            <a:r>
              <a:rPr lang="nb-NO" sz="1600" dirty="0"/>
              <a:t>Uniform sannsynlighetsmodell (terningkast)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1600" dirty="0"/>
              <a:t>Hvis vi utfører mange forsøk kan vi beregne relativ frekvens</a:t>
            </a:r>
          </a:p>
          <a:p>
            <a:pPr lvl="1"/>
            <a:r>
              <a:rPr lang="nb-NO" sz="1600" dirty="0"/>
              <a:t>Kaste en øl kork mange ganger og registrerer hvilken side lander opp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1600" dirty="0"/>
              <a:t>Hvis vår grad av tro gir uttrykk for muligheten for at en hendelse skal skje eller ikke</a:t>
            </a:r>
          </a:p>
          <a:p>
            <a:pPr lvl="1"/>
            <a:r>
              <a:rPr lang="nb-NO" sz="1600" dirty="0"/>
              <a:t>Subjektiv sannsynlighet</a:t>
            </a:r>
          </a:p>
          <a:p>
            <a:pPr lvl="1"/>
            <a:r>
              <a:rPr lang="nb-NO" sz="1600" dirty="0"/>
              <a:t>Hva tror du er sannsynligheten at du får C på eksamen i Sok-2009</a:t>
            </a:r>
          </a:p>
        </p:txBody>
      </p:sp>
    </p:spTree>
    <p:extLst>
      <p:ext uri="{BB962C8B-B14F-4D97-AF65-F5344CB8AC3E}">
        <p14:creationId xmlns:p14="http://schemas.microsoft.com/office/powerpoint/2010/main" val="39171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895CD4BD-5B59-F9E7-0B28-1257EF87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45107"/>
            <a:ext cx="3048000" cy="2998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Uniform sannsynlighet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dirty="0"/>
                  <a:t>Alle utfallene er like sannsynlig</a:t>
                </a:r>
              </a:p>
              <a:p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𝑔𝑢𝑛𝑠𝑡𝑖𝑔𝑒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𝑢𝑡𝑓𝑎𝑙𝑙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h𝑒𝑛𝑑𝑒𝑙𝑒𝑠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𝑚𝑢𝑙𝑖𝑔𝑒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𝑢𝑡𝑓𝑎𝑙𝑙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171450" lvl="1">
                  <a:spcBef>
                    <a:spcPts val="750"/>
                  </a:spcBef>
                </a:pPr>
                <a:r>
                  <a:rPr lang="nb-NO" sz="2000" dirty="0"/>
                  <a:t>Kaster en terning</a:t>
                </a:r>
              </a:p>
              <a:p>
                <a:pPr marL="571500" lvl="2">
                  <a:spcBef>
                    <a:spcPts val="750"/>
                  </a:spcBef>
                </a:pPr>
                <a:r>
                  <a:rPr lang="nb-NO" sz="1600" dirty="0"/>
                  <a:t>S: utfalls rom</a:t>
                </a:r>
              </a:p>
              <a:p>
                <a:pPr marL="571500" lvl="2">
                  <a:spcBef>
                    <a:spcPts val="750"/>
                  </a:spcBef>
                </a:pPr>
                <a:r>
                  <a:rPr lang="nb-NO" sz="1600" dirty="0"/>
                  <a:t>S = {1, 2, 3, 4, 5, 6} </a:t>
                </a:r>
              </a:p>
              <a:p>
                <a:r>
                  <a:rPr lang="nb-NO" sz="1600" dirty="0"/>
                  <a:t>La </a:t>
                </a:r>
                <a:r>
                  <a:rPr lang="nb-NO" sz="1600" i="1" dirty="0"/>
                  <a:t>A</a:t>
                </a:r>
                <a:r>
                  <a:rPr lang="nb-NO" sz="1600" dirty="0"/>
                  <a:t> være at en terning viser 4</a:t>
                </a:r>
              </a:p>
              <a:p>
                <a:pPr lvl="1"/>
                <a:r>
                  <a:rPr lang="nb-NO" sz="1600" i="1" dirty="0"/>
                  <a:t>A</a:t>
                </a:r>
                <a:r>
                  <a:rPr lang="nb-NO" sz="1600" dirty="0"/>
                  <a:t> = {4}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928" b="-22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E8E04-2FE5-5CD5-7777-06A1A5D6E1BE}"/>
                  </a:ext>
                </a:extLst>
              </p:cNvPr>
              <p:cNvSpPr txBox="1"/>
              <p:nvPr/>
            </p:nvSpPr>
            <p:spPr>
              <a:xfrm>
                <a:off x="3360421" y="3260089"/>
                <a:ext cx="273558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0.1666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E8E04-2FE5-5CD5-7777-06A1A5D6E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21" y="3260089"/>
                <a:ext cx="2735580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2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531A2E-1558-5E9C-96A5-CDE1B520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Statistisk</a:t>
            </a:r>
            <a:r>
              <a:rPr lang="en-GB" dirty="0"/>
              <a:t> </a:t>
            </a:r>
            <a:r>
              <a:rPr lang="en-GB" dirty="0" err="1"/>
              <a:t>notasjon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68B82ADA-0D78-5332-3A8C-6111EC9A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300" y="1313387"/>
                <a:ext cx="4766482" cy="328123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Hva er </a:t>
                </a:r>
                <a:r>
                  <a:rPr lang="en-GB" dirty="0" err="1"/>
                  <a:t>sannsynligheten</a:t>
                </a:r>
                <a:r>
                  <a:rPr lang="en-GB" dirty="0"/>
                  <a:t> for å </a:t>
                </a:r>
                <a:r>
                  <a:rPr lang="en-GB" dirty="0" err="1"/>
                  <a:t>få</a:t>
                </a:r>
                <a:r>
                  <a:rPr lang="en-GB" dirty="0"/>
                  <a:t> 4 </a:t>
                </a:r>
                <a:r>
                  <a:rPr lang="en-GB" dirty="0" err="1"/>
                  <a:t>på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6’er </a:t>
                </a:r>
                <a:r>
                  <a:rPr lang="en-GB" dirty="0" err="1"/>
                  <a:t>terning</a:t>
                </a:r>
                <a:r>
                  <a:rPr lang="en-GB" dirty="0"/>
                  <a:t>?</a:t>
                </a:r>
              </a:p>
              <a:p>
                <a:r>
                  <a:rPr lang="en-GB" i="1" dirty="0"/>
                  <a:t>X</a:t>
                </a:r>
                <a:r>
                  <a:rPr lang="en-GB" dirty="0"/>
                  <a:t> er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stokastisk</a:t>
                </a:r>
                <a:r>
                  <a:rPr lang="en-GB" dirty="0"/>
                  <a:t> </a:t>
                </a:r>
                <a:r>
                  <a:rPr lang="en-GB" dirty="0" err="1"/>
                  <a:t>prosess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 err="1"/>
                  <a:t>Tillfeldig</a:t>
                </a:r>
                <a:r>
                  <a:rPr lang="en-GB" dirty="0"/>
                  <a:t> </a:t>
                </a:r>
                <a:r>
                  <a:rPr lang="en-GB" dirty="0" err="1"/>
                  <a:t>prosess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Alle </a:t>
                </a:r>
                <a:r>
                  <a:rPr lang="en-GB" dirty="0" err="1"/>
                  <a:t>utfallene</a:t>
                </a:r>
                <a:r>
                  <a:rPr lang="en-GB" dirty="0"/>
                  <a:t> er like </a:t>
                </a:r>
                <a:r>
                  <a:rPr lang="en-GB" dirty="0" err="1"/>
                  <a:t>sannsylig</a:t>
                </a:r>
                <a:endParaRPr lang="en-GB" dirty="0"/>
              </a:p>
              <a:p>
                <a:r>
                  <a:rPr lang="en-GB" dirty="0" err="1"/>
                  <a:t>Utfalls</a:t>
                </a:r>
                <a:r>
                  <a:rPr lang="en-GB" dirty="0"/>
                  <a:t> </a:t>
                </a:r>
                <a:r>
                  <a:rPr lang="en-GB" dirty="0" err="1"/>
                  <a:t>roommet</a:t>
                </a:r>
                <a:r>
                  <a:rPr lang="en-GB" dirty="0"/>
                  <a:t>: </a:t>
                </a:r>
                <a:r>
                  <a:rPr lang="nb-NO" sz="1800" dirty="0"/>
                  <a:t>S = {1, 2, 3, 4, 5, 6}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0.1666</m:t>
                    </m:r>
                  </m:oMath>
                </a14:m>
                <a:endParaRPr lang="nb-NO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68B82ADA-0D78-5332-3A8C-6111EC9A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300" y="1313387"/>
                <a:ext cx="4766482" cy="3281235"/>
              </a:xfrm>
              <a:blipFill>
                <a:blip r:embed="rId2"/>
                <a:stretch>
                  <a:fillRect l="-895" t="-92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09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DA61B5-E423-5002-30C5-2A649F1B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Statistisk</a:t>
            </a:r>
            <a:r>
              <a:rPr lang="en-GB" dirty="0"/>
              <a:t> </a:t>
            </a:r>
            <a:r>
              <a:rPr lang="en-GB" dirty="0" err="1"/>
              <a:t>notasjon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68122BD-C173-6B2E-0743-69BD1C8EDD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Hva er </a:t>
                </a:r>
                <a:r>
                  <a:rPr lang="en-GB" dirty="0" err="1"/>
                  <a:t>sannsynligheten</a:t>
                </a:r>
                <a:r>
                  <a:rPr lang="en-GB" dirty="0"/>
                  <a:t> for å </a:t>
                </a:r>
                <a:r>
                  <a:rPr lang="en-GB" dirty="0" err="1"/>
                  <a:t>få</a:t>
                </a:r>
                <a:r>
                  <a:rPr lang="en-GB" dirty="0"/>
                  <a:t> 4 </a:t>
                </a:r>
                <a:r>
                  <a:rPr lang="en-GB" dirty="0" err="1"/>
                  <a:t>på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6’er </a:t>
                </a:r>
                <a:r>
                  <a:rPr lang="en-GB" dirty="0" err="1"/>
                  <a:t>terning</a:t>
                </a:r>
                <a:r>
                  <a:rPr lang="en-GB" dirty="0"/>
                  <a:t>?</a:t>
                </a:r>
              </a:p>
              <a:p>
                <a:r>
                  <a:rPr lang="en-GB" i="1" dirty="0"/>
                  <a:t>X</a:t>
                </a:r>
                <a:r>
                  <a:rPr lang="en-GB" dirty="0"/>
                  <a:t> er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stokastisk</a:t>
                </a:r>
                <a:r>
                  <a:rPr lang="en-GB" dirty="0"/>
                  <a:t> </a:t>
                </a:r>
                <a:r>
                  <a:rPr lang="en-GB" dirty="0" err="1"/>
                  <a:t>prosess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 err="1"/>
                  <a:t>Tillfeldig</a:t>
                </a:r>
                <a:r>
                  <a:rPr lang="en-GB" dirty="0"/>
                  <a:t> </a:t>
                </a:r>
                <a:r>
                  <a:rPr lang="en-GB" dirty="0" err="1"/>
                  <a:t>prosess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Alle </a:t>
                </a:r>
                <a:r>
                  <a:rPr lang="en-GB" dirty="0" err="1"/>
                  <a:t>utfallene</a:t>
                </a:r>
                <a:r>
                  <a:rPr lang="en-GB" dirty="0"/>
                  <a:t> er like </a:t>
                </a:r>
                <a:r>
                  <a:rPr lang="en-GB" dirty="0" err="1"/>
                  <a:t>sannsylig</a:t>
                </a:r>
                <a:endParaRPr lang="en-GB" dirty="0"/>
              </a:p>
              <a:p>
                <a:r>
                  <a:rPr lang="en-GB" dirty="0" err="1"/>
                  <a:t>Utfalls</a:t>
                </a:r>
                <a:r>
                  <a:rPr lang="en-GB" dirty="0"/>
                  <a:t> </a:t>
                </a:r>
                <a:r>
                  <a:rPr lang="en-GB" dirty="0" err="1"/>
                  <a:t>roommet</a:t>
                </a:r>
                <a:r>
                  <a:rPr lang="en-GB" dirty="0"/>
                  <a:t>: </a:t>
                </a:r>
                <a:r>
                  <a:rPr lang="nb-NO" sz="1800" dirty="0"/>
                  <a:t>S = {1, 2, 3, 4, 5, 6}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0.1666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268122BD-C173-6B2E-0743-69BD1C8ED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49" t="-1705" r="-246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3">
                <a:extLst>
                  <a:ext uri="{FF2B5EF4-FFF2-40B4-BE49-F238E27FC236}">
                    <a16:creationId xmlns:a16="http://schemas.microsoft.com/office/drawing/2014/main" id="{28C1EA87-CA38-C39E-C330-5AFFB9372544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en-GB" dirty="0"/>
                  <a:t>Hva er </a:t>
                </a:r>
                <a:r>
                  <a:rPr lang="en-GB" dirty="0" err="1"/>
                  <a:t>sannsynligheten</a:t>
                </a:r>
                <a:r>
                  <a:rPr lang="en-GB" dirty="0"/>
                  <a:t> for 4 </a:t>
                </a:r>
                <a:r>
                  <a:rPr lang="en-GB" dirty="0" err="1"/>
                  <a:t>eller</a:t>
                </a:r>
                <a:r>
                  <a:rPr lang="en-GB" dirty="0"/>
                  <a:t> minder </a:t>
                </a:r>
                <a:r>
                  <a:rPr lang="en-GB" dirty="0" err="1"/>
                  <a:t>på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6’er </a:t>
                </a:r>
                <a:r>
                  <a:rPr lang="en-GB" dirty="0" err="1"/>
                  <a:t>terning</a:t>
                </a:r>
                <a:r>
                  <a:rPr lang="en-GB" dirty="0"/>
                  <a:t>?</a:t>
                </a:r>
              </a:p>
              <a:p>
                <a:r>
                  <a:rPr lang="en-GB" dirty="0" err="1"/>
                  <a:t>Utfalls</a:t>
                </a:r>
                <a:r>
                  <a:rPr lang="en-GB" dirty="0"/>
                  <a:t> </a:t>
                </a:r>
                <a:r>
                  <a:rPr lang="en-GB" dirty="0" err="1"/>
                  <a:t>roommet</a:t>
                </a:r>
                <a:r>
                  <a:rPr lang="en-GB" dirty="0"/>
                  <a:t>: </a:t>
                </a:r>
                <a:r>
                  <a:rPr lang="nb-NO" sz="1800" dirty="0"/>
                  <a:t>S = {1, 2, 3, 4, 5, 6} </a:t>
                </a:r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0. 666</m:t>
                    </m:r>
                  </m:oMath>
                </a14:m>
                <a:endParaRPr lang="nb-NO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4" name="Plassholder for innhold 3">
                <a:extLst>
                  <a:ext uri="{FF2B5EF4-FFF2-40B4-BE49-F238E27FC236}">
                    <a16:creationId xmlns:a16="http://schemas.microsoft.com/office/drawing/2014/main" id="{28C1EA87-CA38-C39E-C330-5AFFB9372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985" t="-947" r="-262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48F4DD4-CE35-9BD8-B12F-5A31380B67A4}"/>
              </a:ext>
            </a:extLst>
          </p:cNvPr>
          <p:cNvSpPr txBox="1"/>
          <p:nvPr/>
        </p:nvSpPr>
        <p:spPr>
          <a:xfrm>
            <a:off x="1516910" y="4409960"/>
            <a:ext cx="24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solidFill>
                  <a:srgbClr val="FF0000"/>
                </a:solidFill>
              </a:rPr>
              <a:t>Punkt sannsynlighet!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E79F2-504A-0EC0-AE3D-3E56436A7376}"/>
              </a:ext>
            </a:extLst>
          </p:cNvPr>
          <p:cNvSpPr txBox="1"/>
          <p:nvPr/>
        </p:nvSpPr>
        <p:spPr>
          <a:xfrm>
            <a:off x="5390705" y="3463663"/>
            <a:ext cx="29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Kumulativ sannsynlighet!</a:t>
            </a:r>
          </a:p>
        </p:txBody>
      </p:sp>
    </p:spTree>
    <p:extLst>
      <p:ext uri="{BB962C8B-B14F-4D97-AF65-F5344CB8AC3E}">
        <p14:creationId xmlns:p14="http://schemas.microsoft.com/office/powerpoint/2010/main" val="3371099913"/>
      </p:ext>
    </p:extLst>
  </p:cSld>
  <p:clrMapOvr>
    <a:masterClrMapping/>
  </p:clrMapOvr>
</p:sld>
</file>

<file path=ppt/theme/theme1.xml><?xml version="1.0" encoding="utf-8"?>
<a:theme xmlns:a="http://schemas.openxmlformats.org/drawingml/2006/main" name="Uit mal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it mal" id="{707F85A6-E5E7-4983-A888-CC6FE2582A5D}" vid="{B8D8FFD5-5564-4FD2-95B6-F046BC23E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1656</Words>
  <Application>Microsoft Office PowerPoint</Application>
  <PresentationFormat>On-screen Show (16:9)</PresentationFormat>
  <Paragraphs>269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Open Sans</vt:lpstr>
      <vt:lpstr>Uit mal</vt:lpstr>
      <vt:lpstr>Sok-2009 Forelesning 2 </vt:lpstr>
      <vt:lpstr>Plan framover (tentativ)</vt:lpstr>
      <vt:lpstr>«Typer statistikk»</vt:lpstr>
      <vt:lpstr>Stokastisk forsøk</vt:lpstr>
      <vt:lpstr>Diskret og kontinuerlig Endelig og uendelig</vt:lpstr>
      <vt:lpstr>Tallfesting av sannsynlighet</vt:lpstr>
      <vt:lpstr>Uniform sannsynlighet</vt:lpstr>
      <vt:lpstr>Statistisk notasjon</vt:lpstr>
      <vt:lpstr>Statistisk notasjon</vt:lpstr>
      <vt:lpstr>Forventningsverdi </vt:lpstr>
      <vt:lpstr>Store talls lov (law of large numbers)</vt:lpstr>
      <vt:lpstr>Diskrete fordeling</vt:lpstr>
      <vt:lpstr>Binomisk fordeling</vt:lpstr>
      <vt:lpstr>Binomisk fordeling, 3 mynter</vt:lpstr>
      <vt:lpstr>Binomisk fordeling, 3 mynter</vt:lpstr>
      <vt:lpstr>Binomisk fordeling</vt:lpstr>
      <vt:lpstr>Poissonfordeling</vt:lpstr>
      <vt:lpstr>Poissonfordeling</vt:lpstr>
      <vt:lpstr>Poissonfordeling</vt:lpstr>
      <vt:lpstr>Poissonfordeling</vt:lpstr>
      <vt:lpstr>PowerPoint Presentation</vt:lpstr>
      <vt:lpstr>Kontinuerlige sannsynlighetsfordelinger</vt:lpstr>
      <vt:lpstr>Kontinuerlige sannsynlighetsfordelinger</vt:lpstr>
      <vt:lpstr>Diskret vs kontinuerlig</vt:lpstr>
      <vt:lpstr>Sannsynlighetstetthet / kontinuerlig sannsynlighetsfordeling</vt:lpstr>
      <vt:lpstr>PowerPoint Presentation</vt:lpstr>
      <vt:lpstr>Normalfordeling</vt:lpstr>
      <vt:lpstr>PowerPoint Presentation</vt:lpstr>
      <vt:lpstr>PowerPoint Presentation</vt:lpstr>
      <vt:lpstr>PowerPoint Presentation</vt:lpstr>
      <vt:lpstr>PowerPoint Presentation</vt:lpstr>
      <vt:lpstr>Normal fordeling</vt:lpstr>
      <vt:lpstr>Samvariasjon – korrelasjon</vt:lpstr>
      <vt:lpstr>Nøkkeltall, Pearsons r</vt:lpstr>
      <vt:lpstr>w</vt:lpstr>
      <vt:lpstr>PowerPoint Presentation</vt:lpstr>
      <vt:lpstr>PowerPoint Presentation</vt:lpstr>
      <vt:lpstr>PowerPoint Presentation</vt:lpstr>
      <vt:lpstr>Experimental / study design</vt:lpstr>
      <vt:lpstr>PowerPoint Presentation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Bed-1007</dc:title>
  <dc:creator>Eirik Eriksen Heen</dc:creator>
  <cp:lastModifiedBy>Eirik Eriksen Heen</cp:lastModifiedBy>
  <cp:revision>92</cp:revision>
  <cp:lastPrinted>2020-10-16T09:50:27Z</cp:lastPrinted>
  <dcterms:created xsi:type="dcterms:W3CDTF">2018-08-14T07:23:28Z</dcterms:created>
  <dcterms:modified xsi:type="dcterms:W3CDTF">2022-09-05T09:32:57Z</dcterms:modified>
</cp:coreProperties>
</file>