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29"/>
  </p:notesMasterIdLst>
  <p:sldIdLst>
    <p:sldId id="258" r:id="rId2"/>
    <p:sldId id="336" r:id="rId3"/>
    <p:sldId id="334" r:id="rId4"/>
    <p:sldId id="341" r:id="rId5"/>
    <p:sldId id="304" r:id="rId6"/>
    <p:sldId id="305" r:id="rId7"/>
    <p:sldId id="313" r:id="rId8"/>
    <p:sldId id="314" r:id="rId9"/>
    <p:sldId id="306" r:id="rId10"/>
    <p:sldId id="307" r:id="rId11"/>
    <p:sldId id="330" r:id="rId12"/>
    <p:sldId id="331" r:id="rId13"/>
    <p:sldId id="332" r:id="rId14"/>
    <p:sldId id="315" r:id="rId15"/>
    <p:sldId id="342" r:id="rId16"/>
    <p:sldId id="343" r:id="rId17"/>
    <p:sldId id="344" r:id="rId18"/>
    <p:sldId id="346" r:id="rId19"/>
    <p:sldId id="345" r:id="rId20"/>
    <p:sldId id="347" r:id="rId21"/>
    <p:sldId id="335" r:id="rId22"/>
    <p:sldId id="348" r:id="rId23"/>
    <p:sldId id="367" r:id="rId24"/>
    <p:sldId id="337" r:id="rId25"/>
    <p:sldId id="370" r:id="rId26"/>
    <p:sldId id="369" r:id="rId27"/>
    <p:sldId id="368" r:id="rId28"/>
  </p:sldIdLst>
  <p:sldSz cx="9144000" cy="5143500" type="screen16x9"/>
  <p:notesSz cx="6805613" cy="99441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9">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6D1BD3-F9F3-41CA-A30E-67BA2761E8EC}" v="4" dt="2022-09-14T20:24:14.442"/>
    <p1510:client id="{6E6FD6ED-8293-4657-B387-3FCACE7AE227}" v="368" dt="2022-09-15T06:59:33.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499" autoAdjust="0"/>
  </p:normalViewPr>
  <p:slideViewPr>
    <p:cSldViewPr snapToGrid="0" snapToObjects="1">
      <p:cViewPr varScale="1">
        <p:scale>
          <a:sx n="137" d="100"/>
          <a:sy n="137" d="100"/>
        </p:scale>
        <p:origin x="126" y="858"/>
      </p:cViewPr>
      <p:guideLst>
        <p:guide orient="horz" pos="2899"/>
        <p:guide pos="49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rik Eriksen Heen" userId="3e804305-1c07-417a-9ea8-d913585be88f" providerId="ADAL" clId="{45314F40-DF14-4229-853A-D3F4B4B6B3CA}"/>
    <pc:docChg chg="undo custSel addSld delSld modSld">
      <pc:chgData name="Eirik Eriksen Heen" userId="3e804305-1c07-417a-9ea8-d913585be88f" providerId="ADAL" clId="{45314F40-DF14-4229-853A-D3F4B4B6B3CA}" dt="2022-09-08T07:41:12.932" v="992" actId="313"/>
      <pc:docMkLst>
        <pc:docMk/>
      </pc:docMkLst>
      <pc:sldChg chg="modSp add del mod">
        <pc:chgData name="Eirik Eriksen Heen" userId="3e804305-1c07-417a-9ea8-d913585be88f" providerId="ADAL" clId="{45314F40-DF14-4229-853A-D3F4B4B6B3CA}" dt="2022-09-08T06:57:55.848" v="476" actId="2696"/>
        <pc:sldMkLst>
          <pc:docMk/>
          <pc:sldMk cId="1907351544" sldId="336"/>
        </pc:sldMkLst>
        <pc:spChg chg="mod">
          <ac:chgData name="Eirik Eriksen Heen" userId="3e804305-1c07-417a-9ea8-d913585be88f" providerId="ADAL" clId="{45314F40-DF14-4229-853A-D3F4B4B6B3CA}" dt="2022-09-08T06:56:37.652" v="471" actId="27636"/>
          <ac:spMkLst>
            <pc:docMk/>
            <pc:sldMk cId="1907351544" sldId="336"/>
            <ac:spMk id="3" creationId="{00000000-0000-0000-0000-000000000000}"/>
          </ac:spMkLst>
        </pc:spChg>
      </pc:sldChg>
      <pc:sldChg chg="add">
        <pc:chgData name="Eirik Eriksen Heen" userId="3e804305-1c07-417a-9ea8-d913585be88f" providerId="ADAL" clId="{45314F40-DF14-4229-853A-D3F4B4B6B3CA}" dt="2022-09-08T06:57:59.800" v="477"/>
        <pc:sldMkLst>
          <pc:docMk/>
          <pc:sldMk cId="2502481138" sldId="336"/>
        </pc:sldMkLst>
      </pc:sldChg>
      <pc:sldChg chg="add">
        <pc:chgData name="Eirik Eriksen Heen" userId="3e804305-1c07-417a-9ea8-d913585be88f" providerId="ADAL" clId="{45314F40-DF14-4229-853A-D3F4B4B6B3CA}" dt="2022-09-08T06:57:59.800" v="477"/>
        <pc:sldMkLst>
          <pc:docMk/>
          <pc:sldMk cId="564634901" sldId="337"/>
        </pc:sldMkLst>
      </pc:sldChg>
      <pc:sldChg chg="delSp modSp add del mod">
        <pc:chgData name="Eirik Eriksen Heen" userId="3e804305-1c07-417a-9ea8-d913585be88f" providerId="ADAL" clId="{45314F40-DF14-4229-853A-D3F4B4B6B3CA}" dt="2022-09-08T06:57:55.848" v="476" actId="2696"/>
        <pc:sldMkLst>
          <pc:docMk/>
          <pc:sldMk cId="1783503230" sldId="337"/>
        </pc:sldMkLst>
        <pc:spChg chg="mod">
          <ac:chgData name="Eirik Eriksen Heen" userId="3e804305-1c07-417a-9ea8-d913585be88f" providerId="ADAL" clId="{45314F40-DF14-4229-853A-D3F4B4B6B3CA}" dt="2022-09-08T06:56:51.888" v="475" actId="27636"/>
          <ac:spMkLst>
            <pc:docMk/>
            <pc:sldMk cId="1783503230" sldId="337"/>
            <ac:spMk id="3" creationId="{00000000-0000-0000-0000-000000000000}"/>
          </ac:spMkLst>
        </pc:spChg>
        <pc:inkChg chg="del">
          <ac:chgData name="Eirik Eriksen Heen" userId="3e804305-1c07-417a-9ea8-d913585be88f" providerId="ADAL" clId="{45314F40-DF14-4229-853A-D3F4B4B6B3CA}" dt="2022-09-08T06:56:43.198" v="473" actId="478"/>
          <ac:inkMkLst>
            <pc:docMk/>
            <pc:sldMk cId="1783503230" sldId="337"/>
            <ac:inkMk id="5" creationId="{00000000-0000-0000-0000-000000000000}"/>
          </ac:inkMkLst>
        </pc:inkChg>
      </pc:sldChg>
      <pc:sldChg chg="del">
        <pc:chgData name="Eirik Eriksen Heen" userId="3e804305-1c07-417a-9ea8-d913585be88f" providerId="ADAL" clId="{45314F40-DF14-4229-853A-D3F4B4B6B3CA}" dt="2022-09-08T07:34:41.291" v="592" actId="47"/>
        <pc:sldMkLst>
          <pc:docMk/>
          <pc:sldMk cId="2085044667" sldId="498"/>
        </pc:sldMkLst>
      </pc:sldChg>
      <pc:sldChg chg="addSp modSp">
        <pc:chgData name="Eirik Eriksen Heen" userId="3e804305-1c07-417a-9ea8-d913585be88f" providerId="ADAL" clId="{45314F40-DF14-4229-853A-D3F4B4B6B3CA}" dt="2022-09-08T06:47:05.846" v="5" actId="1076"/>
        <pc:sldMkLst>
          <pc:docMk/>
          <pc:sldMk cId="54321029" sldId="504"/>
        </pc:sldMkLst>
        <pc:spChg chg="mod">
          <ac:chgData name="Eirik Eriksen Heen" userId="3e804305-1c07-417a-9ea8-d913585be88f" providerId="ADAL" clId="{45314F40-DF14-4229-853A-D3F4B4B6B3CA}" dt="2022-09-08T06:46:35.182" v="2" actId="1076"/>
          <ac:spMkLst>
            <pc:docMk/>
            <pc:sldMk cId="54321029" sldId="504"/>
            <ac:spMk id="2" creationId="{FEC01ED6-A48F-2DD8-2AC5-346C22CE2AE2}"/>
          </ac:spMkLst>
        </pc:spChg>
        <pc:picChg chg="add mod">
          <ac:chgData name="Eirik Eriksen Heen" userId="3e804305-1c07-417a-9ea8-d913585be88f" providerId="ADAL" clId="{45314F40-DF14-4229-853A-D3F4B4B6B3CA}" dt="2022-09-08T06:47:05.846" v="5" actId="1076"/>
          <ac:picMkLst>
            <pc:docMk/>
            <pc:sldMk cId="54321029" sldId="504"/>
            <ac:picMk id="1026" creationId="{3A9F4433-0C6C-5BC0-F7B1-781802446CC0}"/>
          </ac:picMkLst>
        </pc:picChg>
      </pc:sldChg>
      <pc:sldChg chg="modSp mod">
        <pc:chgData name="Eirik Eriksen Heen" userId="3e804305-1c07-417a-9ea8-d913585be88f" providerId="ADAL" clId="{45314F40-DF14-4229-853A-D3F4B4B6B3CA}" dt="2022-09-08T06:51:45.231" v="469" actId="20577"/>
        <pc:sldMkLst>
          <pc:docMk/>
          <pc:sldMk cId="1164804958" sldId="505"/>
        </pc:sldMkLst>
        <pc:spChg chg="mod">
          <ac:chgData name="Eirik Eriksen Heen" userId="3e804305-1c07-417a-9ea8-d913585be88f" providerId="ADAL" clId="{45314F40-DF14-4229-853A-D3F4B4B6B3CA}" dt="2022-09-08T06:51:45.231" v="469" actId="20577"/>
          <ac:spMkLst>
            <pc:docMk/>
            <pc:sldMk cId="1164804958" sldId="505"/>
            <ac:spMk id="3" creationId="{A9388766-E7A5-D7DE-AB8E-AEA65BEDF86C}"/>
          </ac:spMkLst>
        </pc:spChg>
      </pc:sldChg>
      <pc:sldChg chg="new del">
        <pc:chgData name="Eirik Eriksen Heen" userId="3e804305-1c07-417a-9ea8-d913585be88f" providerId="ADAL" clId="{45314F40-DF14-4229-853A-D3F4B4B6B3CA}" dt="2022-09-08T07:08:41.604" v="479" actId="47"/>
        <pc:sldMkLst>
          <pc:docMk/>
          <pc:sldMk cId="2852060100" sldId="506"/>
        </pc:sldMkLst>
      </pc:sldChg>
      <pc:sldChg chg="addSp delSp modSp new mod">
        <pc:chgData name="Eirik Eriksen Heen" userId="3e804305-1c07-417a-9ea8-d913585be88f" providerId="ADAL" clId="{45314F40-DF14-4229-853A-D3F4B4B6B3CA}" dt="2022-09-08T07:10:38.897" v="506" actId="1076"/>
        <pc:sldMkLst>
          <pc:docMk/>
          <pc:sldMk cId="3276439136" sldId="506"/>
        </pc:sldMkLst>
        <pc:spChg chg="mod">
          <ac:chgData name="Eirik Eriksen Heen" userId="3e804305-1c07-417a-9ea8-d913585be88f" providerId="ADAL" clId="{45314F40-DF14-4229-853A-D3F4B4B6B3CA}" dt="2022-09-08T07:08:51.317" v="499" actId="20577"/>
          <ac:spMkLst>
            <pc:docMk/>
            <pc:sldMk cId="3276439136" sldId="506"/>
            <ac:spMk id="2" creationId="{EC19E560-7BE3-68C3-99E5-53673717444F}"/>
          </ac:spMkLst>
        </pc:spChg>
        <pc:picChg chg="add del mod">
          <ac:chgData name="Eirik Eriksen Heen" userId="3e804305-1c07-417a-9ea8-d913585be88f" providerId="ADAL" clId="{45314F40-DF14-4229-853A-D3F4B4B6B3CA}" dt="2022-09-08T07:10:31.752" v="503" actId="478"/>
          <ac:picMkLst>
            <pc:docMk/>
            <pc:sldMk cId="3276439136" sldId="506"/>
            <ac:picMk id="5" creationId="{56D45B65-59B0-7672-EC11-48B9FFB16149}"/>
          </ac:picMkLst>
        </pc:picChg>
        <pc:picChg chg="add mod">
          <ac:chgData name="Eirik Eriksen Heen" userId="3e804305-1c07-417a-9ea8-d913585be88f" providerId="ADAL" clId="{45314F40-DF14-4229-853A-D3F4B4B6B3CA}" dt="2022-09-08T07:10:38.897" v="506" actId="1076"/>
          <ac:picMkLst>
            <pc:docMk/>
            <pc:sldMk cId="3276439136" sldId="506"/>
            <ac:picMk id="7" creationId="{53D18A1A-68A8-0972-A06F-8AAF803DC5F3}"/>
          </ac:picMkLst>
        </pc:picChg>
      </pc:sldChg>
      <pc:sldChg chg="addSp delSp modSp new mod">
        <pc:chgData name="Eirik Eriksen Heen" userId="3e804305-1c07-417a-9ea8-d913585be88f" providerId="ADAL" clId="{45314F40-DF14-4229-853A-D3F4B4B6B3CA}" dt="2022-09-08T07:24:43.615" v="591" actId="20577"/>
        <pc:sldMkLst>
          <pc:docMk/>
          <pc:sldMk cId="808172847" sldId="507"/>
        </pc:sldMkLst>
        <pc:spChg chg="mod">
          <ac:chgData name="Eirik Eriksen Heen" userId="3e804305-1c07-417a-9ea8-d913585be88f" providerId="ADAL" clId="{45314F40-DF14-4229-853A-D3F4B4B6B3CA}" dt="2022-09-08T07:24:43.615" v="591" actId="20577"/>
          <ac:spMkLst>
            <pc:docMk/>
            <pc:sldMk cId="808172847" sldId="507"/>
            <ac:spMk id="2" creationId="{7E07EC51-84AB-CA83-814C-802AF86BD799}"/>
          </ac:spMkLst>
        </pc:spChg>
        <pc:spChg chg="add">
          <ac:chgData name="Eirik Eriksen Heen" userId="3e804305-1c07-417a-9ea8-d913585be88f" providerId="ADAL" clId="{45314F40-DF14-4229-853A-D3F4B4B6B3CA}" dt="2022-09-08T07:12:38.018" v="508"/>
          <ac:spMkLst>
            <pc:docMk/>
            <pc:sldMk cId="808172847" sldId="507"/>
            <ac:spMk id="4" creationId="{07BAD0E4-9D79-6579-45F1-2DE224A7E60D}"/>
          </ac:spMkLst>
        </pc:spChg>
        <pc:picChg chg="add del mod">
          <ac:chgData name="Eirik Eriksen Heen" userId="3e804305-1c07-417a-9ea8-d913585be88f" providerId="ADAL" clId="{45314F40-DF14-4229-853A-D3F4B4B6B3CA}" dt="2022-09-08T07:16:48.762" v="516" actId="478"/>
          <ac:picMkLst>
            <pc:docMk/>
            <pc:sldMk cId="808172847" sldId="507"/>
            <ac:picMk id="6" creationId="{EF2101A9-7AA1-F155-5297-D023FC6F49F8}"/>
          </ac:picMkLst>
        </pc:picChg>
        <pc:picChg chg="add del mod">
          <ac:chgData name="Eirik Eriksen Heen" userId="3e804305-1c07-417a-9ea8-d913585be88f" providerId="ADAL" clId="{45314F40-DF14-4229-853A-D3F4B4B6B3CA}" dt="2022-09-08T07:16:49.506" v="517" actId="478"/>
          <ac:picMkLst>
            <pc:docMk/>
            <pc:sldMk cId="808172847" sldId="507"/>
            <ac:picMk id="8" creationId="{3BF3705C-509D-35F4-E9D3-CEF22A493E2D}"/>
          </ac:picMkLst>
        </pc:picChg>
        <pc:picChg chg="add del mod">
          <ac:chgData name="Eirik Eriksen Heen" userId="3e804305-1c07-417a-9ea8-d913585be88f" providerId="ADAL" clId="{45314F40-DF14-4229-853A-D3F4B4B6B3CA}" dt="2022-09-08T07:22:43.294" v="562" actId="478"/>
          <ac:picMkLst>
            <pc:docMk/>
            <pc:sldMk cId="808172847" sldId="507"/>
            <ac:picMk id="10" creationId="{AA912067-8DD8-8BC2-A590-CEEC1238606D}"/>
          </ac:picMkLst>
        </pc:picChg>
        <pc:picChg chg="add del mod">
          <ac:chgData name="Eirik Eriksen Heen" userId="3e804305-1c07-417a-9ea8-d913585be88f" providerId="ADAL" clId="{45314F40-DF14-4229-853A-D3F4B4B6B3CA}" dt="2022-09-08T07:22:43.944" v="563" actId="478"/>
          <ac:picMkLst>
            <pc:docMk/>
            <pc:sldMk cId="808172847" sldId="507"/>
            <ac:picMk id="12" creationId="{BC6432F7-419B-D847-1C6B-64C945DCA02E}"/>
          </ac:picMkLst>
        </pc:picChg>
        <pc:picChg chg="add mod">
          <ac:chgData name="Eirik Eriksen Heen" userId="3e804305-1c07-417a-9ea8-d913585be88f" providerId="ADAL" clId="{45314F40-DF14-4229-853A-D3F4B4B6B3CA}" dt="2022-09-08T07:23:34.772" v="572" actId="1076"/>
          <ac:picMkLst>
            <pc:docMk/>
            <pc:sldMk cId="808172847" sldId="507"/>
            <ac:picMk id="14" creationId="{EEC7915D-536B-07FF-6DB9-BB4A2FA5FA1F}"/>
          </ac:picMkLst>
        </pc:picChg>
        <pc:picChg chg="add mod">
          <ac:chgData name="Eirik Eriksen Heen" userId="3e804305-1c07-417a-9ea8-d913585be88f" providerId="ADAL" clId="{45314F40-DF14-4229-853A-D3F4B4B6B3CA}" dt="2022-09-08T07:23:33.589" v="571" actId="1076"/>
          <ac:picMkLst>
            <pc:docMk/>
            <pc:sldMk cId="808172847" sldId="507"/>
            <ac:picMk id="16" creationId="{9B8D1EA8-F12E-7846-F514-A81D2581318D}"/>
          </ac:picMkLst>
        </pc:picChg>
      </pc:sldChg>
      <pc:sldChg chg="addSp delSp modSp new mod">
        <pc:chgData name="Eirik Eriksen Heen" userId="3e804305-1c07-417a-9ea8-d913585be88f" providerId="ADAL" clId="{45314F40-DF14-4229-853A-D3F4B4B6B3CA}" dt="2022-09-08T07:36:55.601" v="668" actId="20577"/>
        <pc:sldMkLst>
          <pc:docMk/>
          <pc:sldMk cId="3096971789" sldId="508"/>
        </pc:sldMkLst>
        <pc:spChg chg="mod">
          <ac:chgData name="Eirik Eriksen Heen" userId="3e804305-1c07-417a-9ea8-d913585be88f" providerId="ADAL" clId="{45314F40-DF14-4229-853A-D3F4B4B6B3CA}" dt="2022-09-08T07:35:30.490" v="642" actId="20577"/>
          <ac:spMkLst>
            <pc:docMk/>
            <pc:sldMk cId="3096971789" sldId="508"/>
            <ac:spMk id="2" creationId="{F9C62BD0-62A5-D9EF-5BEB-D265B71AA332}"/>
          </ac:spMkLst>
        </pc:spChg>
        <pc:spChg chg="add del mod">
          <ac:chgData name="Eirik Eriksen Heen" userId="3e804305-1c07-417a-9ea8-d913585be88f" providerId="ADAL" clId="{45314F40-DF14-4229-853A-D3F4B4B6B3CA}" dt="2022-09-08T07:36:55.601" v="668" actId="20577"/>
          <ac:spMkLst>
            <pc:docMk/>
            <pc:sldMk cId="3096971789" sldId="508"/>
            <ac:spMk id="3" creationId="{A349231F-BC6A-B319-0FE7-BB3436B1E109}"/>
          </ac:spMkLst>
        </pc:spChg>
        <pc:picChg chg="add del mod ord">
          <ac:chgData name="Eirik Eriksen Heen" userId="3e804305-1c07-417a-9ea8-d913585be88f" providerId="ADAL" clId="{45314F40-DF14-4229-853A-D3F4B4B6B3CA}" dt="2022-09-08T07:36:06.402" v="646" actId="22"/>
          <ac:picMkLst>
            <pc:docMk/>
            <pc:sldMk cId="3096971789" sldId="508"/>
            <ac:picMk id="5" creationId="{754FCB03-EEE6-F61C-B812-95C61942E318}"/>
          </ac:picMkLst>
        </pc:picChg>
      </pc:sldChg>
      <pc:sldChg chg="addSp modSp new mod">
        <pc:chgData name="Eirik Eriksen Heen" userId="3e804305-1c07-417a-9ea8-d913585be88f" providerId="ADAL" clId="{45314F40-DF14-4229-853A-D3F4B4B6B3CA}" dt="2022-09-08T07:41:12.932" v="992" actId="313"/>
        <pc:sldMkLst>
          <pc:docMk/>
          <pc:sldMk cId="2277771056" sldId="509"/>
        </pc:sldMkLst>
        <pc:spChg chg="mod">
          <ac:chgData name="Eirik Eriksen Heen" userId="3e804305-1c07-417a-9ea8-d913585be88f" providerId="ADAL" clId="{45314F40-DF14-4229-853A-D3F4B4B6B3CA}" dt="2022-09-08T07:37:38.208" v="698" actId="20577"/>
          <ac:spMkLst>
            <pc:docMk/>
            <pc:sldMk cId="2277771056" sldId="509"/>
            <ac:spMk id="2" creationId="{862BC185-1849-16EC-4BBF-72235D7DE111}"/>
          </ac:spMkLst>
        </pc:spChg>
        <pc:spChg chg="mod">
          <ac:chgData name="Eirik Eriksen Heen" userId="3e804305-1c07-417a-9ea8-d913585be88f" providerId="ADAL" clId="{45314F40-DF14-4229-853A-D3F4B4B6B3CA}" dt="2022-09-08T07:41:12.932" v="992" actId="313"/>
          <ac:spMkLst>
            <pc:docMk/>
            <pc:sldMk cId="2277771056" sldId="509"/>
            <ac:spMk id="3" creationId="{330B8F7F-D457-8DB3-9C66-44C722E182C8}"/>
          </ac:spMkLst>
        </pc:spChg>
        <pc:picChg chg="add mod">
          <ac:chgData name="Eirik Eriksen Heen" userId="3e804305-1c07-417a-9ea8-d913585be88f" providerId="ADAL" clId="{45314F40-DF14-4229-853A-D3F4B4B6B3CA}" dt="2022-09-08T07:38:54.391" v="768" actId="14100"/>
          <ac:picMkLst>
            <pc:docMk/>
            <pc:sldMk cId="2277771056" sldId="509"/>
            <ac:picMk id="5" creationId="{15FCE91A-64EB-E7AF-9DEE-82D9A260E6B8}"/>
          </ac:picMkLst>
        </pc:picChg>
      </pc:sldChg>
    </pc:docChg>
  </pc:docChgLst>
  <pc:docChgLst>
    <pc:chgData name="Eirik Eriksen Heen" userId="3e804305-1c07-417a-9ea8-d913585be88f" providerId="ADAL" clId="{6E6FD6ED-8293-4657-B387-3FCACE7AE227}"/>
    <pc:docChg chg="undo custSel addSld delSld modSld sldOrd">
      <pc:chgData name="Eirik Eriksen Heen" userId="3e804305-1c07-417a-9ea8-d913585be88f" providerId="ADAL" clId="{6E6FD6ED-8293-4657-B387-3FCACE7AE227}" dt="2022-09-15T07:36:00.516" v="3139" actId="2696"/>
      <pc:docMkLst>
        <pc:docMk/>
      </pc:docMkLst>
      <pc:sldChg chg="del">
        <pc:chgData name="Eirik Eriksen Heen" userId="3e804305-1c07-417a-9ea8-d913585be88f" providerId="ADAL" clId="{6E6FD6ED-8293-4657-B387-3FCACE7AE227}" dt="2022-09-14T11:41:20.657" v="654" actId="47"/>
        <pc:sldMkLst>
          <pc:docMk/>
          <pc:sldMk cId="2416765834" sldId="259"/>
        </pc:sldMkLst>
      </pc:sldChg>
      <pc:sldChg chg="del">
        <pc:chgData name="Eirik Eriksen Heen" userId="3e804305-1c07-417a-9ea8-d913585be88f" providerId="ADAL" clId="{6E6FD6ED-8293-4657-B387-3FCACE7AE227}" dt="2022-09-14T11:41:20.657" v="654" actId="47"/>
        <pc:sldMkLst>
          <pc:docMk/>
          <pc:sldMk cId="3587531371" sldId="260"/>
        </pc:sldMkLst>
      </pc:sldChg>
      <pc:sldChg chg="modSp mod">
        <pc:chgData name="Eirik Eriksen Heen" userId="3e804305-1c07-417a-9ea8-d913585be88f" providerId="ADAL" clId="{6E6FD6ED-8293-4657-B387-3FCACE7AE227}" dt="2022-09-14T11:32:36.665" v="402" actId="20577"/>
        <pc:sldMkLst>
          <pc:docMk/>
          <pc:sldMk cId="3243048363" sldId="304"/>
        </pc:sldMkLst>
        <pc:spChg chg="mod">
          <ac:chgData name="Eirik Eriksen Heen" userId="3e804305-1c07-417a-9ea8-d913585be88f" providerId="ADAL" clId="{6E6FD6ED-8293-4657-B387-3FCACE7AE227}" dt="2022-09-14T11:32:36.665" v="402" actId="20577"/>
          <ac:spMkLst>
            <pc:docMk/>
            <pc:sldMk cId="3243048363" sldId="304"/>
            <ac:spMk id="3" creationId="{00000000-0000-0000-0000-000000000000}"/>
          </ac:spMkLst>
        </pc:spChg>
      </pc:sldChg>
      <pc:sldChg chg="delSp mod">
        <pc:chgData name="Eirik Eriksen Heen" userId="3e804305-1c07-417a-9ea8-d913585be88f" providerId="ADAL" clId="{6E6FD6ED-8293-4657-B387-3FCACE7AE227}" dt="2022-09-14T11:30:21.281" v="382" actId="478"/>
        <pc:sldMkLst>
          <pc:docMk/>
          <pc:sldMk cId="1707539576" sldId="305"/>
        </pc:sldMkLst>
        <pc:inkChg chg="del">
          <ac:chgData name="Eirik Eriksen Heen" userId="3e804305-1c07-417a-9ea8-d913585be88f" providerId="ADAL" clId="{6E6FD6ED-8293-4657-B387-3FCACE7AE227}" dt="2022-09-14T11:30:21.281" v="382" actId="478"/>
          <ac:inkMkLst>
            <pc:docMk/>
            <pc:sldMk cId="1707539576" sldId="305"/>
            <ac:inkMk id="4" creationId="{00000000-0000-0000-0000-000000000000}"/>
          </ac:inkMkLst>
        </pc:inkChg>
      </pc:sldChg>
      <pc:sldChg chg="del">
        <pc:chgData name="Eirik Eriksen Heen" userId="3e804305-1c07-417a-9ea8-d913585be88f" providerId="ADAL" clId="{6E6FD6ED-8293-4657-B387-3FCACE7AE227}" dt="2022-09-14T11:40:25.816" v="653" actId="47"/>
        <pc:sldMkLst>
          <pc:docMk/>
          <pc:sldMk cId="4294244909" sldId="308"/>
        </pc:sldMkLst>
      </pc:sldChg>
      <pc:sldChg chg="delSp modSp mod modAnim">
        <pc:chgData name="Eirik Eriksen Heen" userId="3e804305-1c07-417a-9ea8-d913585be88f" providerId="ADAL" clId="{6E6FD6ED-8293-4657-B387-3FCACE7AE227}" dt="2022-09-14T11:34:35.624" v="411" actId="20577"/>
        <pc:sldMkLst>
          <pc:docMk/>
          <pc:sldMk cId="1837332032" sldId="313"/>
        </pc:sldMkLst>
        <pc:spChg chg="mod">
          <ac:chgData name="Eirik Eriksen Heen" userId="3e804305-1c07-417a-9ea8-d913585be88f" providerId="ADAL" clId="{6E6FD6ED-8293-4657-B387-3FCACE7AE227}" dt="2022-09-14T11:34:35.624" v="411" actId="20577"/>
          <ac:spMkLst>
            <pc:docMk/>
            <pc:sldMk cId="1837332032" sldId="313"/>
            <ac:spMk id="3" creationId="{00000000-0000-0000-0000-000000000000}"/>
          </ac:spMkLst>
        </pc:spChg>
        <pc:inkChg chg="del">
          <ac:chgData name="Eirik Eriksen Heen" userId="3e804305-1c07-417a-9ea8-d913585be88f" providerId="ADAL" clId="{6E6FD6ED-8293-4657-B387-3FCACE7AE227}" dt="2022-09-14T11:31:39.314" v="383" actId="478"/>
          <ac:inkMkLst>
            <pc:docMk/>
            <pc:sldMk cId="1837332032" sldId="313"/>
            <ac:inkMk id="4" creationId="{00000000-0000-0000-0000-000000000000}"/>
          </ac:inkMkLst>
        </pc:inkChg>
      </pc:sldChg>
      <pc:sldChg chg="delSp modSp mod">
        <pc:chgData name="Eirik Eriksen Heen" userId="3e804305-1c07-417a-9ea8-d913585be88f" providerId="ADAL" clId="{6E6FD6ED-8293-4657-B387-3FCACE7AE227}" dt="2022-09-14T13:28:19.426" v="1633" actId="27636"/>
        <pc:sldMkLst>
          <pc:docMk/>
          <pc:sldMk cId="3234678173" sldId="314"/>
        </pc:sldMkLst>
        <pc:spChg chg="mod">
          <ac:chgData name="Eirik Eriksen Heen" userId="3e804305-1c07-417a-9ea8-d913585be88f" providerId="ADAL" clId="{6E6FD6ED-8293-4657-B387-3FCACE7AE227}" dt="2022-09-14T13:28:19.426" v="1633" actId="27636"/>
          <ac:spMkLst>
            <pc:docMk/>
            <pc:sldMk cId="3234678173" sldId="314"/>
            <ac:spMk id="3" creationId="{00000000-0000-0000-0000-000000000000}"/>
          </ac:spMkLst>
        </pc:spChg>
        <pc:inkChg chg="del">
          <ac:chgData name="Eirik Eriksen Heen" userId="3e804305-1c07-417a-9ea8-d913585be88f" providerId="ADAL" clId="{6E6FD6ED-8293-4657-B387-3FCACE7AE227}" dt="2022-09-14T11:31:49.398" v="384" actId="478"/>
          <ac:inkMkLst>
            <pc:docMk/>
            <pc:sldMk cId="3234678173" sldId="314"/>
            <ac:inkMk id="4" creationId="{00000000-0000-0000-0000-000000000000}"/>
          </ac:inkMkLst>
        </pc:inkChg>
      </pc:sldChg>
      <pc:sldChg chg="delSp mod">
        <pc:chgData name="Eirik Eriksen Heen" userId="3e804305-1c07-417a-9ea8-d913585be88f" providerId="ADAL" clId="{6E6FD6ED-8293-4657-B387-3FCACE7AE227}" dt="2022-09-14T11:42:06.633" v="662" actId="478"/>
        <pc:sldMkLst>
          <pc:docMk/>
          <pc:sldMk cId="1116071423" sldId="315"/>
        </pc:sldMkLst>
        <pc:inkChg chg="del">
          <ac:chgData name="Eirik Eriksen Heen" userId="3e804305-1c07-417a-9ea8-d913585be88f" providerId="ADAL" clId="{6E6FD6ED-8293-4657-B387-3FCACE7AE227}" dt="2022-09-14T11:42:06.633" v="662" actId="478"/>
          <ac:inkMkLst>
            <pc:docMk/>
            <pc:sldMk cId="1116071423" sldId="315"/>
            <ac:inkMk id="3" creationId="{00000000-0000-0000-0000-000000000000}"/>
          </ac:inkMkLst>
        </pc:inkChg>
      </pc:sldChg>
      <pc:sldChg chg="delSp mod delAnim">
        <pc:chgData name="Eirik Eriksen Heen" userId="3e804305-1c07-417a-9ea8-d913585be88f" providerId="ADAL" clId="{6E6FD6ED-8293-4657-B387-3FCACE7AE227}" dt="2022-09-14T11:41:30.625" v="657" actId="478"/>
        <pc:sldMkLst>
          <pc:docMk/>
          <pc:sldMk cId="4205983392" sldId="331"/>
        </pc:sldMkLst>
        <pc:spChg chg="del">
          <ac:chgData name="Eirik Eriksen Heen" userId="3e804305-1c07-417a-9ea8-d913585be88f" providerId="ADAL" clId="{6E6FD6ED-8293-4657-B387-3FCACE7AE227}" dt="2022-09-14T11:41:30.625" v="657" actId="478"/>
          <ac:spMkLst>
            <pc:docMk/>
            <pc:sldMk cId="4205983392" sldId="331"/>
            <ac:spMk id="5" creationId="{00000000-0000-0000-0000-000000000000}"/>
          </ac:spMkLst>
        </pc:spChg>
        <pc:spChg chg="del">
          <ac:chgData name="Eirik Eriksen Heen" userId="3e804305-1c07-417a-9ea8-d913585be88f" providerId="ADAL" clId="{6E6FD6ED-8293-4657-B387-3FCACE7AE227}" dt="2022-09-14T11:41:29.092" v="656" actId="478"/>
          <ac:spMkLst>
            <pc:docMk/>
            <pc:sldMk cId="4205983392" sldId="331"/>
            <ac:spMk id="7" creationId="{00000000-0000-0000-0000-000000000000}"/>
          </ac:spMkLst>
        </pc:spChg>
        <pc:spChg chg="del">
          <ac:chgData name="Eirik Eriksen Heen" userId="3e804305-1c07-417a-9ea8-d913585be88f" providerId="ADAL" clId="{6E6FD6ED-8293-4657-B387-3FCACE7AE227}" dt="2022-09-14T11:41:28.275" v="655" actId="478"/>
          <ac:spMkLst>
            <pc:docMk/>
            <pc:sldMk cId="4205983392" sldId="331"/>
            <ac:spMk id="9" creationId="{00000000-0000-0000-0000-000000000000}"/>
          </ac:spMkLst>
        </pc:spChg>
      </pc:sldChg>
      <pc:sldChg chg="delSp mod delAnim">
        <pc:chgData name="Eirik Eriksen Heen" userId="3e804305-1c07-417a-9ea8-d913585be88f" providerId="ADAL" clId="{6E6FD6ED-8293-4657-B387-3FCACE7AE227}" dt="2022-09-14T11:41:38.675" v="661" actId="478"/>
        <pc:sldMkLst>
          <pc:docMk/>
          <pc:sldMk cId="3723712343" sldId="332"/>
        </pc:sldMkLst>
        <pc:spChg chg="del">
          <ac:chgData name="Eirik Eriksen Heen" userId="3e804305-1c07-417a-9ea8-d913585be88f" providerId="ADAL" clId="{6E6FD6ED-8293-4657-B387-3FCACE7AE227}" dt="2022-09-14T11:41:37.546" v="660" actId="478"/>
          <ac:spMkLst>
            <pc:docMk/>
            <pc:sldMk cId="3723712343" sldId="332"/>
            <ac:spMk id="5" creationId="{00000000-0000-0000-0000-000000000000}"/>
          </ac:spMkLst>
        </pc:spChg>
        <pc:spChg chg="del">
          <ac:chgData name="Eirik Eriksen Heen" userId="3e804305-1c07-417a-9ea8-d913585be88f" providerId="ADAL" clId="{6E6FD6ED-8293-4657-B387-3FCACE7AE227}" dt="2022-09-14T11:41:38.675" v="661" actId="478"/>
          <ac:spMkLst>
            <pc:docMk/>
            <pc:sldMk cId="3723712343" sldId="332"/>
            <ac:spMk id="7" creationId="{00000000-0000-0000-0000-000000000000}"/>
          </ac:spMkLst>
        </pc:spChg>
        <pc:spChg chg="del">
          <ac:chgData name="Eirik Eriksen Heen" userId="3e804305-1c07-417a-9ea8-d913585be88f" providerId="ADAL" clId="{6E6FD6ED-8293-4657-B387-3FCACE7AE227}" dt="2022-09-14T11:41:36.938" v="659" actId="478"/>
          <ac:spMkLst>
            <pc:docMk/>
            <pc:sldMk cId="3723712343" sldId="332"/>
            <ac:spMk id="8" creationId="{00000000-0000-0000-0000-000000000000}"/>
          </ac:spMkLst>
        </pc:spChg>
        <pc:spChg chg="del">
          <ac:chgData name="Eirik Eriksen Heen" userId="3e804305-1c07-417a-9ea8-d913585be88f" providerId="ADAL" clId="{6E6FD6ED-8293-4657-B387-3FCACE7AE227}" dt="2022-09-14T11:41:36.057" v="658" actId="478"/>
          <ac:spMkLst>
            <pc:docMk/>
            <pc:sldMk cId="3723712343" sldId="332"/>
            <ac:spMk id="9" creationId="{00000000-0000-0000-0000-000000000000}"/>
          </ac:spMkLst>
        </pc:spChg>
      </pc:sldChg>
      <pc:sldChg chg="modSp del mod">
        <pc:chgData name="Eirik Eriksen Heen" userId="3e804305-1c07-417a-9ea8-d913585be88f" providerId="ADAL" clId="{6E6FD6ED-8293-4657-B387-3FCACE7AE227}" dt="2022-09-14T13:04:54.667" v="1437" actId="2696"/>
        <pc:sldMkLst>
          <pc:docMk/>
          <pc:sldMk cId="1321950208" sldId="333"/>
        </pc:sldMkLst>
        <pc:spChg chg="mod">
          <ac:chgData name="Eirik Eriksen Heen" userId="3e804305-1c07-417a-9ea8-d913585be88f" providerId="ADAL" clId="{6E6FD6ED-8293-4657-B387-3FCACE7AE227}" dt="2022-09-14T11:49:30.244" v="688" actId="20577"/>
          <ac:spMkLst>
            <pc:docMk/>
            <pc:sldMk cId="1321950208" sldId="333"/>
            <ac:spMk id="2" creationId="{6AC60422-A5C7-6B98-C3FC-465EA30F5DDD}"/>
          </ac:spMkLst>
        </pc:spChg>
      </pc:sldChg>
      <pc:sldChg chg="addSp delSp modSp mod">
        <pc:chgData name="Eirik Eriksen Heen" userId="3e804305-1c07-417a-9ea8-d913585be88f" providerId="ADAL" clId="{6E6FD6ED-8293-4657-B387-3FCACE7AE227}" dt="2022-09-14T14:01:19.412" v="2400" actId="20577"/>
        <pc:sldMkLst>
          <pc:docMk/>
          <pc:sldMk cId="1855499428" sldId="335"/>
        </pc:sldMkLst>
        <pc:spChg chg="mod">
          <ac:chgData name="Eirik Eriksen Heen" userId="3e804305-1c07-417a-9ea8-d913585be88f" providerId="ADAL" clId="{6E6FD6ED-8293-4657-B387-3FCACE7AE227}" dt="2022-09-14T13:47:40.444" v="2199" actId="20577"/>
          <ac:spMkLst>
            <pc:docMk/>
            <pc:sldMk cId="1855499428" sldId="335"/>
            <ac:spMk id="2" creationId="{9E743C26-1E7A-2632-511B-963D9BFD0CA2}"/>
          </ac:spMkLst>
        </pc:spChg>
        <pc:spChg chg="mod">
          <ac:chgData name="Eirik Eriksen Heen" userId="3e804305-1c07-417a-9ea8-d913585be88f" providerId="ADAL" clId="{6E6FD6ED-8293-4657-B387-3FCACE7AE227}" dt="2022-09-14T14:01:19.412" v="2400" actId="20577"/>
          <ac:spMkLst>
            <pc:docMk/>
            <pc:sldMk cId="1855499428" sldId="335"/>
            <ac:spMk id="3" creationId="{134A848A-44C5-57F2-1BD9-98BB5665DD5F}"/>
          </ac:spMkLst>
        </pc:spChg>
        <pc:spChg chg="del">
          <ac:chgData name="Eirik Eriksen Heen" userId="3e804305-1c07-417a-9ea8-d913585be88f" providerId="ADAL" clId="{6E6FD6ED-8293-4657-B387-3FCACE7AE227}" dt="2022-09-14T13:24:49.845" v="1503" actId="478"/>
          <ac:spMkLst>
            <pc:docMk/>
            <pc:sldMk cId="1855499428" sldId="335"/>
            <ac:spMk id="5" creationId="{74492031-1052-51B4-25A9-B87639E3F9CF}"/>
          </ac:spMkLst>
        </pc:spChg>
        <pc:picChg chg="add mod">
          <ac:chgData name="Eirik Eriksen Heen" userId="3e804305-1c07-417a-9ea8-d913585be88f" providerId="ADAL" clId="{6E6FD6ED-8293-4657-B387-3FCACE7AE227}" dt="2022-09-14T13:47:57.408" v="2204" actId="167"/>
          <ac:picMkLst>
            <pc:docMk/>
            <pc:sldMk cId="1855499428" sldId="335"/>
            <ac:picMk id="1026" creationId="{9457A105-9E5E-68B4-865F-03EAE5EA7436}"/>
          </ac:picMkLst>
        </pc:picChg>
      </pc:sldChg>
      <pc:sldChg chg="addSp delSp modSp mod ord">
        <pc:chgData name="Eirik Eriksen Heen" userId="3e804305-1c07-417a-9ea8-d913585be88f" providerId="ADAL" clId="{6E6FD6ED-8293-4657-B387-3FCACE7AE227}" dt="2022-09-15T06:57:16.946" v="3048"/>
        <pc:sldMkLst>
          <pc:docMk/>
          <pc:sldMk cId="1291217169" sldId="337"/>
        </pc:sldMkLst>
        <pc:spChg chg="del mod">
          <ac:chgData name="Eirik Eriksen Heen" userId="3e804305-1c07-417a-9ea8-d913585be88f" providerId="ADAL" clId="{6E6FD6ED-8293-4657-B387-3FCACE7AE227}" dt="2022-09-14T14:41:16.812" v="2562" actId="478"/>
          <ac:spMkLst>
            <pc:docMk/>
            <pc:sldMk cId="1291217169" sldId="337"/>
            <ac:spMk id="2" creationId="{381B9423-2C9B-3B09-3FFA-C2CA246A2DA9}"/>
          </ac:spMkLst>
        </pc:spChg>
        <pc:spChg chg="mod">
          <ac:chgData name="Eirik Eriksen Heen" userId="3e804305-1c07-417a-9ea8-d913585be88f" providerId="ADAL" clId="{6E6FD6ED-8293-4657-B387-3FCACE7AE227}" dt="2022-09-14T14:39:48.256" v="2493" actId="20577"/>
          <ac:spMkLst>
            <pc:docMk/>
            <pc:sldMk cId="1291217169" sldId="337"/>
            <ac:spMk id="3" creationId="{E9E36173-32CA-DE39-62FB-5A73A743FB7F}"/>
          </ac:spMkLst>
        </pc:spChg>
        <pc:spChg chg="add mod">
          <ac:chgData name="Eirik Eriksen Heen" userId="3e804305-1c07-417a-9ea8-d913585be88f" providerId="ADAL" clId="{6E6FD6ED-8293-4657-B387-3FCACE7AE227}" dt="2022-09-14T14:41:16.812" v="2562" actId="478"/>
          <ac:spMkLst>
            <pc:docMk/>
            <pc:sldMk cId="1291217169" sldId="337"/>
            <ac:spMk id="5" creationId="{A89362DB-D7E7-A007-8381-924F0F203AFB}"/>
          </ac:spMkLst>
        </pc:spChg>
        <pc:spChg chg="mod">
          <ac:chgData name="Eirik Eriksen Heen" userId="3e804305-1c07-417a-9ea8-d913585be88f" providerId="ADAL" clId="{6E6FD6ED-8293-4657-B387-3FCACE7AE227}" dt="2022-09-14T14:54:48.076" v="2563"/>
          <ac:spMkLst>
            <pc:docMk/>
            <pc:sldMk cId="1291217169" sldId="337"/>
            <ac:spMk id="7" creationId="{F4BDFBB4-AF01-E163-C297-5E5B1B7C995E}"/>
          </ac:spMkLst>
        </pc:spChg>
        <pc:grpChg chg="add mod">
          <ac:chgData name="Eirik Eriksen Heen" userId="3e804305-1c07-417a-9ea8-d913585be88f" providerId="ADAL" clId="{6E6FD6ED-8293-4657-B387-3FCACE7AE227}" dt="2022-09-14T14:54:48.076" v="2563"/>
          <ac:grpSpMkLst>
            <pc:docMk/>
            <pc:sldMk cId="1291217169" sldId="337"/>
            <ac:grpSpMk id="6" creationId="{6A007D24-D90E-42D7-A78A-41E3B43C3307}"/>
          </ac:grpSpMkLst>
        </pc:grpChg>
        <pc:picChg chg="mod">
          <ac:chgData name="Eirik Eriksen Heen" userId="3e804305-1c07-417a-9ea8-d913585be88f" providerId="ADAL" clId="{6E6FD6ED-8293-4657-B387-3FCACE7AE227}" dt="2022-09-14T14:54:48.076" v="2563"/>
          <ac:picMkLst>
            <pc:docMk/>
            <pc:sldMk cId="1291217169" sldId="337"/>
            <ac:picMk id="8" creationId="{1717A089-54D7-A4C3-CD2B-4E89A7B67936}"/>
          </ac:picMkLst>
        </pc:picChg>
      </pc:sldChg>
      <pc:sldChg chg="del">
        <pc:chgData name="Eirik Eriksen Heen" userId="3e804305-1c07-417a-9ea8-d913585be88f" providerId="ADAL" clId="{6E6FD6ED-8293-4657-B387-3FCACE7AE227}" dt="2022-09-14T14:55:05.734" v="2564" actId="47"/>
        <pc:sldMkLst>
          <pc:docMk/>
          <pc:sldMk cId="1308140650" sldId="338"/>
        </pc:sldMkLst>
      </pc:sldChg>
      <pc:sldChg chg="modSp new add del mod">
        <pc:chgData name="Eirik Eriksen Heen" userId="3e804305-1c07-417a-9ea8-d913585be88f" providerId="ADAL" clId="{6E6FD6ED-8293-4657-B387-3FCACE7AE227}" dt="2022-09-15T07:36:00.516" v="3139" actId="2696"/>
        <pc:sldMkLst>
          <pc:docMk/>
          <pc:sldMk cId="2707501329" sldId="339"/>
        </pc:sldMkLst>
        <pc:spChg chg="mod">
          <ac:chgData name="Eirik Eriksen Heen" userId="3e804305-1c07-417a-9ea8-d913585be88f" providerId="ADAL" clId="{6E6FD6ED-8293-4657-B387-3FCACE7AE227}" dt="2022-09-14T09:32:29.444" v="9" actId="20577"/>
          <ac:spMkLst>
            <pc:docMk/>
            <pc:sldMk cId="2707501329" sldId="339"/>
            <ac:spMk id="2" creationId="{B66C38E1-05F7-0C25-871C-9F37FD7BA0A7}"/>
          </ac:spMkLst>
        </pc:spChg>
      </pc:sldChg>
      <pc:sldChg chg="modSp new add del mod">
        <pc:chgData name="Eirik Eriksen Heen" userId="3e804305-1c07-417a-9ea8-d913585be88f" providerId="ADAL" clId="{6E6FD6ED-8293-4657-B387-3FCACE7AE227}" dt="2022-09-15T07:36:00.516" v="3139" actId="2696"/>
        <pc:sldMkLst>
          <pc:docMk/>
          <pc:sldMk cId="1396307956" sldId="340"/>
        </pc:sldMkLst>
        <pc:spChg chg="mod">
          <ac:chgData name="Eirik Eriksen Heen" userId="3e804305-1c07-417a-9ea8-d913585be88f" providerId="ADAL" clId="{6E6FD6ED-8293-4657-B387-3FCACE7AE227}" dt="2022-09-14T09:59:11.087" v="32" actId="20577"/>
          <ac:spMkLst>
            <pc:docMk/>
            <pc:sldMk cId="1396307956" sldId="340"/>
            <ac:spMk id="2" creationId="{FF3215E6-DC3C-013F-6962-D8B44CF0607E}"/>
          </ac:spMkLst>
        </pc:spChg>
      </pc:sldChg>
      <pc:sldChg chg="addSp modSp new mod setBg">
        <pc:chgData name="Eirik Eriksen Heen" userId="3e804305-1c07-417a-9ea8-d913585be88f" providerId="ADAL" clId="{6E6FD6ED-8293-4657-B387-3FCACE7AE227}" dt="2022-09-14T11:28:01.039" v="367" actId="1076"/>
        <pc:sldMkLst>
          <pc:docMk/>
          <pc:sldMk cId="1455645906" sldId="341"/>
        </pc:sldMkLst>
        <pc:spChg chg="mod">
          <ac:chgData name="Eirik Eriksen Heen" userId="3e804305-1c07-417a-9ea8-d913585be88f" providerId="ADAL" clId="{6E6FD6ED-8293-4657-B387-3FCACE7AE227}" dt="2022-09-14T11:20:45.277" v="45" actId="20577"/>
          <ac:spMkLst>
            <pc:docMk/>
            <pc:sldMk cId="1455645906" sldId="341"/>
            <ac:spMk id="2" creationId="{8DA89153-1E5E-25AA-409B-2A43758B128E}"/>
          </ac:spMkLst>
        </pc:spChg>
        <pc:spChg chg="mod">
          <ac:chgData name="Eirik Eriksen Heen" userId="3e804305-1c07-417a-9ea8-d913585be88f" providerId="ADAL" clId="{6E6FD6ED-8293-4657-B387-3FCACE7AE227}" dt="2022-09-14T11:27:48.830" v="362" actId="1076"/>
          <ac:spMkLst>
            <pc:docMk/>
            <pc:sldMk cId="1455645906" sldId="341"/>
            <ac:spMk id="3" creationId="{65859B3D-1821-1EB1-7AAB-EDBB26F80FE1}"/>
          </ac:spMkLst>
        </pc:spChg>
        <pc:picChg chg="add mod">
          <ac:chgData name="Eirik Eriksen Heen" userId="3e804305-1c07-417a-9ea8-d913585be88f" providerId="ADAL" clId="{6E6FD6ED-8293-4657-B387-3FCACE7AE227}" dt="2022-09-14T11:27:56.215" v="365" actId="14100"/>
          <ac:picMkLst>
            <pc:docMk/>
            <pc:sldMk cId="1455645906" sldId="341"/>
            <ac:picMk id="5" creationId="{E5B6AD7D-03C6-B867-205B-1FC7D623DEB3}"/>
          </ac:picMkLst>
        </pc:picChg>
        <pc:picChg chg="add mod">
          <ac:chgData name="Eirik Eriksen Heen" userId="3e804305-1c07-417a-9ea8-d913585be88f" providerId="ADAL" clId="{6E6FD6ED-8293-4657-B387-3FCACE7AE227}" dt="2022-09-14T11:28:01.039" v="367" actId="1076"/>
          <ac:picMkLst>
            <pc:docMk/>
            <pc:sldMk cId="1455645906" sldId="341"/>
            <ac:picMk id="7" creationId="{DF09FD7E-2948-F7F7-E580-224936530799}"/>
          </ac:picMkLst>
        </pc:picChg>
      </pc:sldChg>
      <pc:sldChg chg="addSp modSp new mod">
        <pc:chgData name="Eirik Eriksen Heen" userId="3e804305-1c07-417a-9ea8-d913585be88f" providerId="ADAL" clId="{6E6FD6ED-8293-4657-B387-3FCACE7AE227}" dt="2022-09-14T14:36:53.205" v="2478" actId="1076"/>
        <pc:sldMkLst>
          <pc:docMk/>
          <pc:sldMk cId="1992194560" sldId="342"/>
        </pc:sldMkLst>
        <pc:spChg chg="mod">
          <ac:chgData name="Eirik Eriksen Heen" userId="3e804305-1c07-417a-9ea8-d913585be88f" providerId="ADAL" clId="{6E6FD6ED-8293-4657-B387-3FCACE7AE227}" dt="2022-09-14T14:36:47.869" v="2475" actId="6549"/>
          <ac:spMkLst>
            <pc:docMk/>
            <pc:sldMk cId="1992194560" sldId="342"/>
            <ac:spMk id="2" creationId="{C1059B6E-58D7-5316-BDE4-C4AEB89D858F}"/>
          </ac:spMkLst>
        </pc:spChg>
        <pc:picChg chg="add mod">
          <ac:chgData name="Eirik Eriksen Heen" userId="3e804305-1c07-417a-9ea8-d913585be88f" providerId="ADAL" clId="{6E6FD6ED-8293-4657-B387-3FCACE7AE227}" dt="2022-09-14T14:36:53.205" v="2478" actId="1076"/>
          <ac:picMkLst>
            <pc:docMk/>
            <pc:sldMk cId="1992194560" sldId="342"/>
            <ac:picMk id="5" creationId="{627E0246-8E1E-7D03-091B-98E87EC7AB52}"/>
          </ac:picMkLst>
        </pc:picChg>
      </pc:sldChg>
      <pc:sldChg chg="modSp new mod">
        <pc:chgData name="Eirik Eriksen Heen" userId="3e804305-1c07-417a-9ea8-d913585be88f" providerId="ADAL" clId="{6E6FD6ED-8293-4657-B387-3FCACE7AE227}" dt="2022-09-14T12:55:05.305" v="1255" actId="5793"/>
        <pc:sldMkLst>
          <pc:docMk/>
          <pc:sldMk cId="2835722601" sldId="343"/>
        </pc:sldMkLst>
        <pc:spChg chg="mod">
          <ac:chgData name="Eirik Eriksen Heen" userId="3e804305-1c07-417a-9ea8-d913585be88f" providerId="ADAL" clId="{6E6FD6ED-8293-4657-B387-3FCACE7AE227}" dt="2022-09-14T12:02:15.690" v="876" actId="20577"/>
          <ac:spMkLst>
            <pc:docMk/>
            <pc:sldMk cId="2835722601" sldId="343"/>
            <ac:spMk id="2" creationId="{7CE249A6-E534-0453-A4C8-37799A08D97D}"/>
          </ac:spMkLst>
        </pc:spChg>
        <pc:spChg chg="mod">
          <ac:chgData name="Eirik Eriksen Heen" userId="3e804305-1c07-417a-9ea8-d913585be88f" providerId="ADAL" clId="{6E6FD6ED-8293-4657-B387-3FCACE7AE227}" dt="2022-09-14T12:55:05.305" v="1255" actId="5793"/>
          <ac:spMkLst>
            <pc:docMk/>
            <pc:sldMk cId="2835722601" sldId="343"/>
            <ac:spMk id="3" creationId="{CF774B44-B799-9481-F4F5-810EA782CFB2}"/>
          </ac:spMkLst>
        </pc:spChg>
      </pc:sldChg>
      <pc:sldChg chg="addSp modSp new mod">
        <pc:chgData name="Eirik Eriksen Heen" userId="3e804305-1c07-417a-9ea8-d913585be88f" providerId="ADAL" clId="{6E6FD6ED-8293-4657-B387-3FCACE7AE227}" dt="2022-09-14T13:08:16.887" v="1502" actId="313"/>
        <pc:sldMkLst>
          <pc:docMk/>
          <pc:sldMk cId="3623242776" sldId="344"/>
        </pc:sldMkLst>
        <pc:spChg chg="mod">
          <ac:chgData name="Eirik Eriksen Heen" userId="3e804305-1c07-417a-9ea8-d913585be88f" providerId="ADAL" clId="{6E6FD6ED-8293-4657-B387-3FCACE7AE227}" dt="2022-09-14T12:55:26.555" v="1285" actId="20577"/>
          <ac:spMkLst>
            <pc:docMk/>
            <pc:sldMk cId="3623242776" sldId="344"/>
            <ac:spMk id="2" creationId="{AE838EA0-8B16-7CF9-C1D4-0A6DC01EE85B}"/>
          </ac:spMkLst>
        </pc:spChg>
        <pc:spChg chg="mod">
          <ac:chgData name="Eirik Eriksen Heen" userId="3e804305-1c07-417a-9ea8-d913585be88f" providerId="ADAL" clId="{6E6FD6ED-8293-4657-B387-3FCACE7AE227}" dt="2022-09-14T13:04:31.777" v="1436" actId="20577"/>
          <ac:spMkLst>
            <pc:docMk/>
            <pc:sldMk cId="3623242776" sldId="344"/>
            <ac:spMk id="3" creationId="{07C83698-C7AB-3783-E348-5D39C0987FFC}"/>
          </ac:spMkLst>
        </pc:spChg>
        <pc:spChg chg="add mod">
          <ac:chgData name="Eirik Eriksen Heen" userId="3e804305-1c07-417a-9ea8-d913585be88f" providerId="ADAL" clId="{6E6FD6ED-8293-4657-B387-3FCACE7AE227}" dt="2022-09-14T13:08:16.887" v="1502" actId="313"/>
          <ac:spMkLst>
            <pc:docMk/>
            <pc:sldMk cId="3623242776" sldId="344"/>
            <ac:spMk id="6" creationId="{2F51F2BD-44E1-E0A7-ADF2-D9C56BD21D85}"/>
          </ac:spMkLst>
        </pc:spChg>
        <pc:picChg chg="add mod">
          <ac:chgData name="Eirik Eriksen Heen" userId="3e804305-1c07-417a-9ea8-d913585be88f" providerId="ADAL" clId="{6E6FD6ED-8293-4657-B387-3FCACE7AE227}" dt="2022-09-14T13:03:19.141" v="1363" actId="1076"/>
          <ac:picMkLst>
            <pc:docMk/>
            <pc:sldMk cId="3623242776" sldId="344"/>
            <ac:picMk id="5" creationId="{DA7E7887-83C3-DCAE-5375-662B90887A39}"/>
          </ac:picMkLst>
        </pc:picChg>
      </pc:sldChg>
      <pc:sldChg chg="addSp modSp new mod">
        <pc:chgData name="Eirik Eriksen Heen" userId="3e804305-1c07-417a-9ea8-d913585be88f" providerId="ADAL" clId="{6E6FD6ED-8293-4657-B387-3FCACE7AE227}" dt="2022-09-14T13:24:58.873" v="1506" actId="1076"/>
        <pc:sldMkLst>
          <pc:docMk/>
          <pc:sldMk cId="2960652774" sldId="345"/>
        </pc:sldMkLst>
        <pc:picChg chg="add mod">
          <ac:chgData name="Eirik Eriksen Heen" userId="3e804305-1c07-417a-9ea8-d913585be88f" providerId="ADAL" clId="{6E6FD6ED-8293-4657-B387-3FCACE7AE227}" dt="2022-09-14T13:24:58.873" v="1506" actId="1076"/>
          <ac:picMkLst>
            <pc:docMk/>
            <pc:sldMk cId="2960652774" sldId="345"/>
            <ac:picMk id="4" creationId="{9382768A-8CD2-26EE-0424-4B94B59F7572}"/>
          </ac:picMkLst>
        </pc:picChg>
      </pc:sldChg>
      <pc:sldChg chg="addSp modSp new mod">
        <pc:chgData name="Eirik Eriksen Heen" userId="3e804305-1c07-417a-9ea8-d913585be88f" providerId="ADAL" clId="{6E6FD6ED-8293-4657-B387-3FCACE7AE227}" dt="2022-09-14T13:27:15.475" v="1569" actId="14100"/>
        <pc:sldMkLst>
          <pc:docMk/>
          <pc:sldMk cId="3355312418" sldId="346"/>
        </pc:sldMkLst>
        <pc:spChg chg="mod">
          <ac:chgData name="Eirik Eriksen Heen" userId="3e804305-1c07-417a-9ea8-d913585be88f" providerId="ADAL" clId="{6E6FD6ED-8293-4657-B387-3FCACE7AE227}" dt="2022-09-14T13:26:03.317" v="1548" actId="20577"/>
          <ac:spMkLst>
            <pc:docMk/>
            <pc:sldMk cId="3355312418" sldId="346"/>
            <ac:spMk id="2" creationId="{3650B2AA-49DD-FFC7-428F-F485F4CA62E6}"/>
          </ac:spMkLst>
        </pc:spChg>
        <pc:spChg chg="mod">
          <ac:chgData name="Eirik Eriksen Heen" userId="3e804305-1c07-417a-9ea8-d913585be88f" providerId="ADAL" clId="{6E6FD6ED-8293-4657-B387-3FCACE7AE227}" dt="2022-09-14T13:27:15.475" v="1569" actId="14100"/>
          <ac:spMkLst>
            <pc:docMk/>
            <pc:sldMk cId="3355312418" sldId="346"/>
            <ac:spMk id="3" creationId="{CF328B32-7391-E04E-56FC-3EE89156D20D}"/>
          </ac:spMkLst>
        </pc:spChg>
        <pc:picChg chg="add mod">
          <ac:chgData name="Eirik Eriksen Heen" userId="3e804305-1c07-417a-9ea8-d913585be88f" providerId="ADAL" clId="{6E6FD6ED-8293-4657-B387-3FCACE7AE227}" dt="2022-09-14T13:26:18.579" v="1551" actId="14100"/>
          <ac:picMkLst>
            <pc:docMk/>
            <pc:sldMk cId="3355312418" sldId="346"/>
            <ac:picMk id="5" creationId="{375A58AE-8374-5DCE-3D76-FDB1888E9338}"/>
          </ac:picMkLst>
        </pc:picChg>
      </pc:sldChg>
      <pc:sldChg chg="modSp new mod">
        <pc:chgData name="Eirik Eriksen Heen" userId="3e804305-1c07-417a-9ea8-d913585be88f" providerId="ADAL" clId="{6E6FD6ED-8293-4657-B387-3FCACE7AE227}" dt="2022-09-14T13:33:41.501" v="2025"/>
        <pc:sldMkLst>
          <pc:docMk/>
          <pc:sldMk cId="831078736" sldId="347"/>
        </pc:sldMkLst>
        <pc:spChg chg="mod">
          <ac:chgData name="Eirik Eriksen Heen" userId="3e804305-1c07-417a-9ea8-d913585be88f" providerId="ADAL" clId="{6E6FD6ED-8293-4657-B387-3FCACE7AE227}" dt="2022-09-14T13:28:50.793" v="1677" actId="20577"/>
          <ac:spMkLst>
            <pc:docMk/>
            <pc:sldMk cId="831078736" sldId="347"/>
            <ac:spMk id="2" creationId="{E7FB0E9D-DD72-BD75-877B-360A7C8A3FE4}"/>
          </ac:spMkLst>
        </pc:spChg>
        <pc:spChg chg="mod">
          <ac:chgData name="Eirik Eriksen Heen" userId="3e804305-1c07-417a-9ea8-d913585be88f" providerId="ADAL" clId="{6E6FD6ED-8293-4657-B387-3FCACE7AE227}" dt="2022-09-14T13:33:41.501" v="2025"/>
          <ac:spMkLst>
            <pc:docMk/>
            <pc:sldMk cId="831078736" sldId="347"/>
            <ac:spMk id="3" creationId="{FE90979B-F902-556D-536F-A0CC6461730F}"/>
          </ac:spMkLst>
        </pc:spChg>
      </pc:sldChg>
      <pc:sldChg chg="delSp modSp add mod">
        <pc:chgData name="Eirik Eriksen Heen" userId="3e804305-1c07-417a-9ea8-d913585be88f" providerId="ADAL" clId="{6E6FD6ED-8293-4657-B387-3FCACE7AE227}" dt="2022-09-14T14:07:21.130" v="2463" actId="20577"/>
        <pc:sldMkLst>
          <pc:docMk/>
          <pc:sldMk cId="2799806484" sldId="348"/>
        </pc:sldMkLst>
        <pc:spChg chg="mod">
          <ac:chgData name="Eirik Eriksen Heen" userId="3e804305-1c07-417a-9ea8-d913585be88f" providerId="ADAL" clId="{6E6FD6ED-8293-4657-B387-3FCACE7AE227}" dt="2022-09-14T14:07:21.130" v="2463" actId="20577"/>
          <ac:spMkLst>
            <pc:docMk/>
            <pc:sldMk cId="2799806484" sldId="348"/>
            <ac:spMk id="3" creationId="{134A848A-44C5-57F2-1BD9-98BB5665DD5F}"/>
          </ac:spMkLst>
        </pc:spChg>
        <pc:picChg chg="del">
          <ac:chgData name="Eirik Eriksen Heen" userId="3e804305-1c07-417a-9ea8-d913585be88f" providerId="ADAL" clId="{6E6FD6ED-8293-4657-B387-3FCACE7AE227}" dt="2022-09-14T14:01:29.278" v="2401" actId="478"/>
          <ac:picMkLst>
            <pc:docMk/>
            <pc:sldMk cId="2799806484" sldId="348"/>
            <ac:picMk id="1026" creationId="{9457A105-9E5E-68B4-865F-03EAE5EA7436}"/>
          </ac:picMkLst>
        </pc:picChg>
      </pc:sldChg>
      <pc:sldChg chg="delSp modSp add mod">
        <pc:chgData name="Eirik Eriksen Heen" userId="3e804305-1c07-417a-9ea8-d913585be88f" providerId="ADAL" clId="{6E6FD6ED-8293-4657-B387-3FCACE7AE227}" dt="2022-09-14T14:41:12.016" v="2561" actId="20577"/>
        <pc:sldMkLst>
          <pc:docMk/>
          <pc:sldMk cId="1454490355" sldId="367"/>
        </pc:sldMkLst>
        <pc:spChg chg="mod">
          <ac:chgData name="Eirik Eriksen Heen" userId="3e804305-1c07-417a-9ea8-d913585be88f" providerId="ADAL" clId="{6E6FD6ED-8293-4657-B387-3FCACE7AE227}" dt="2022-09-14T14:40:11.645" v="2495" actId="27636"/>
          <ac:spMkLst>
            <pc:docMk/>
            <pc:sldMk cId="1454490355" sldId="367"/>
            <ac:spMk id="2" creationId="{00000000-0000-0000-0000-000000000000}"/>
          </ac:spMkLst>
        </pc:spChg>
        <pc:spChg chg="mod">
          <ac:chgData name="Eirik Eriksen Heen" userId="3e804305-1c07-417a-9ea8-d913585be88f" providerId="ADAL" clId="{6E6FD6ED-8293-4657-B387-3FCACE7AE227}" dt="2022-09-14T14:41:12.016" v="2561" actId="20577"/>
          <ac:spMkLst>
            <pc:docMk/>
            <pc:sldMk cId="1454490355" sldId="367"/>
            <ac:spMk id="3" creationId="{00000000-0000-0000-0000-000000000000}"/>
          </ac:spMkLst>
        </pc:spChg>
        <pc:spChg chg="mod">
          <ac:chgData name="Eirik Eriksen Heen" userId="3e804305-1c07-417a-9ea8-d913585be88f" providerId="ADAL" clId="{6E6FD6ED-8293-4657-B387-3FCACE7AE227}" dt="2022-09-14T14:40:23.637" v="2500" actId="1076"/>
          <ac:spMkLst>
            <pc:docMk/>
            <pc:sldMk cId="1454490355" sldId="367"/>
            <ac:spMk id="6" creationId="{00000000-0000-0000-0000-000000000000}"/>
          </ac:spMkLst>
        </pc:spChg>
        <pc:grpChg chg="del mod">
          <ac:chgData name="Eirik Eriksen Heen" userId="3e804305-1c07-417a-9ea8-d913585be88f" providerId="ADAL" clId="{6E6FD6ED-8293-4657-B387-3FCACE7AE227}" dt="2022-09-14T14:40:24.703" v="2501" actId="478"/>
          <ac:grpSpMkLst>
            <pc:docMk/>
            <pc:sldMk cId="1454490355" sldId="367"/>
            <ac:grpSpMk id="5" creationId="{00000000-0000-0000-0000-000000000000}"/>
          </ac:grpSpMkLst>
        </pc:grpChg>
        <pc:grpChg chg="del">
          <ac:chgData name="Eirik Eriksen Heen" userId="3e804305-1c07-417a-9ea8-d913585be88f" providerId="ADAL" clId="{6E6FD6ED-8293-4657-B387-3FCACE7AE227}" dt="2022-09-14T14:40:19.174" v="2498" actId="478"/>
          <ac:grpSpMkLst>
            <pc:docMk/>
            <pc:sldMk cId="1454490355" sldId="367"/>
            <ac:grpSpMk id="7" creationId="{00000000-0000-0000-0000-000000000000}"/>
          </ac:grpSpMkLst>
        </pc:grpChg>
        <pc:grpChg chg="del">
          <ac:chgData name="Eirik Eriksen Heen" userId="3e804305-1c07-417a-9ea8-d913585be88f" providerId="ADAL" clId="{6E6FD6ED-8293-4657-B387-3FCACE7AE227}" dt="2022-09-14T14:40:25.870" v="2502" actId="478"/>
          <ac:grpSpMkLst>
            <pc:docMk/>
            <pc:sldMk cId="1454490355" sldId="367"/>
            <ac:grpSpMk id="9" creationId="{00000000-0000-0000-0000-000000000000}"/>
          </ac:grpSpMkLst>
        </pc:grpChg>
        <pc:grpChg chg="del">
          <ac:chgData name="Eirik Eriksen Heen" userId="3e804305-1c07-417a-9ea8-d913585be88f" providerId="ADAL" clId="{6E6FD6ED-8293-4657-B387-3FCACE7AE227}" dt="2022-09-14T14:40:18.166" v="2497" actId="478"/>
          <ac:grpSpMkLst>
            <pc:docMk/>
            <pc:sldMk cId="1454490355" sldId="367"/>
            <ac:grpSpMk id="12" creationId="{00000000-0000-0000-0000-000000000000}"/>
          </ac:grpSpMkLst>
        </pc:grpChg>
        <pc:picChg chg="mod">
          <ac:chgData name="Eirik Eriksen Heen" userId="3e804305-1c07-417a-9ea8-d913585be88f" providerId="ADAL" clId="{6E6FD6ED-8293-4657-B387-3FCACE7AE227}" dt="2022-09-14T14:40:23.637" v="2500" actId="1076"/>
          <ac:picMkLst>
            <pc:docMk/>
            <pc:sldMk cId="1454490355" sldId="367"/>
            <ac:picMk id="7173" creationId="{00000000-0000-0000-0000-000000000000}"/>
          </ac:picMkLst>
        </pc:picChg>
        <pc:inkChg chg="del">
          <ac:chgData name="Eirik Eriksen Heen" userId="3e804305-1c07-417a-9ea8-d913585be88f" providerId="ADAL" clId="{6E6FD6ED-8293-4657-B387-3FCACE7AE227}" dt="2022-09-14T14:40:15.916" v="2496" actId="478"/>
          <ac:inkMkLst>
            <pc:docMk/>
            <pc:sldMk cId="1454490355" sldId="367"/>
            <ac:inkMk id="11" creationId="{00000000-0000-0000-0000-000000000000}"/>
          </ac:inkMkLst>
        </pc:inkChg>
      </pc:sldChg>
      <pc:sldChg chg="modSp new mod">
        <pc:chgData name="Eirik Eriksen Heen" userId="3e804305-1c07-417a-9ea8-d913585be88f" providerId="ADAL" clId="{6E6FD6ED-8293-4657-B387-3FCACE7AE227}" dt="2022-09-14T14:59:56.590" v="2578" actId="20577"/>
        <pc:sldMkLst>
          <pc:docMk/>
          <pc:sldMk cId="3070045974" sldId="368"/>
        </pc:sldMkLst>
        <pc:spChg chg="mod">
          <ac:chgData name="Eirik Eriksen Heen" userId="3e804305-1c07-417a-9ea8-d913585be88f" providerId="ADAL" clId="{6E6FD6ED-8293-4657-B387-3FCACE7AE227}" dt="2022-09-14T14:59:56.590" v="2578" actId="20577"/>
          <ac:spMkLst>
            <pc:docMk/>
            <pc:sldMk cId="3070045974" sldId="368"/>
            <ac:spMk id="2" creationId="{A9434980-9DD1-3336-5F94-02F7AF6725B6}"/>
          </ac:spMkLst>
        </pc:spChg>
      </pc:sldChg>
      <pc:sldChg chg="modSp new mod ord">
        <pc:chgData name="Eirik Eriksen Heen" userId="3e804305-1c07-417a-9ea8-d913585be88f" providerId="ADAL" clId="{6E6FD6ED-8293-4657-B387-3FCACE7AE227}" dt="2022-09-15T07:30:17.815" v="3136"/>
        <pc:sldMkLst>
          <pc:docMk/>
          <pc:sldMk cId="692993844" sldId="369"/>
        </pc:sldMkLst>
        <pc:spChg chg="mod">
          <ac:chgData name="Eirik Eriksen Heen" userId="3e804305-1c07-417a-9ea8-d913585be88f" providerId="ADAL" clId="{6E6FD6ED-8293-4657-B387-3FCACE7AE227}" dt="2022-09-15T06:45:18.020" v="2626" actId="20577"/>
          <ac:spMkLst>
            <pc:docMk/>
            <pc:sldMk cId="692993844" sldId="369"/>
            <ac:spMk id="2" creationId="{DFDD2663-D529-85DE-1A06-2A778F305480}"/>
          </ac:spMkLst>
        </pc:spChg>
        <pc:spChg chg="mod">
          <ac:chgData name="Eirik Eriksen Heen" userId="3e804305-1c07-417a-9ea8-d913585be88f" providerId="ADAL" clId="{6E6FD6ED-8293-4657-B387-3FCACE7AE227}" dt="2022-09-15T06:49:49.955" v="2784" actId="20577"/>
          <ac:spMkLst>
            <pc:docMk/>
            <pc:sldMk cId="692993844" sldId="369"/>
            <ac:spMk id="3" creationId="{3ED1F4F7-ED46-6FD8-BB5B-AD05DFD8E815}"/>
          </ac:spMkLst>
        </pc:spChg>
      </pc:sldChg>
      <pc:sldChg chg="modSp new mod">
        <pc:chgData name="Eirik Eriksen Heen" userId="3e804305-1c07-417a-9ea8-d913585be88f" providerId="ADAL" clId="{6E6FD6ED-8293-4657-B387-3FCACE7AE227}" dt="2022-09-15T07:00:06.371" v="3134" actId="20577"/>
        <pc:sldMkLst>
          <pc:docMk/>
          <pc:sldMk cId="2067804068" sldId="370"/>
        </pc:sldMkLst>
        <pc:spChg chg="mod">
          <ac:chgData name="Eirik Eriksen Heen" userId="3e804305-1c07-417a-9ea8-d913585be88f" providerId="ADAL" clId="{6E6FD6ED-8293-4657-B387-3FCACE7AE227}" dt="2022-09-15T06:55:13.128" v="2798" actId="20577"/>
          <ac:spMkLst>
            <pc:docMk/>
            <pc:sldMk cId="2067804068" sldId="370"/>
            <ac:spMk id="2" creationId="{2FA23DCF-51E5-013B-3A76-59659A42E965}"/>
          </ac:spMkLst>
        </pc:spChg>
        <pc:spChg chg="mod">
          <ac:chgData name="Eirik Eriksen Heen" userId="3e804305-1c07-417a-9ea8-d913585be88f" providerId="ADAL" clId="{6E6FD6ED-8293-4657-B387-3FCACE7AE227}" dt="2022-09-15T07:00:06.371" v="3134" actId="20577"/>
          <ac:spMkLst>
            <pc:docMk/>
            <pc:sldMk cId="2067804068" sldId="370"/>
            <ac:spMk id="3" creationId="{011A6B88-A55B-F696-DC48-CD6EC87A815E}"/>
          </ac:spMkLst>
        </pc:spChg>
      </pc:sldChg>
    </pc:docChg>
  </pc:docChgLst>
  <pc:docChgLst>
    <pc:chgData name="Eirik Eriksen Heen" userId="3e804305-1c07-417a-9ea8-d913585be88f" providerId="ADAL" clId="{17B1F4A8-377F-4BC0-B74C-E3338782E9D8}"/>
    <pc:docChg chg="undo custSel addSld delSld modSld sldOrd">
      <pc:chgData name="Eirik Eriksen Heen" userId="3e804305-1c07-417a-9ea8-d913585be88f" providerId="ADAL" clId="{17B1F4A8-377F-4BC0-B74C-E3338782E9D8}" dt="2022-09-08T05:06:59.987" v="3145" actId="790"/>
      <pc:docMkLst>
        <pc:docMk/>
      </pc:docMkLst>
      <pc:sldChg chg="modSp mod">
        <pc:chgData name="Eirik Eriksen Heen" userId="3e804305-1c07-417a-9ea8-d913585be88f" providerId="ADAL" clId="{17B1F4A8-377F-4BC0-B74C-E3338782E9D8}" dt="2022-09-02T11:16:36.512" v="1" actId="20577"/>
        <pc:sldMkLst>
          <pc:docMk/>
          <pc:sldMk cId="0" sldId="258"/>
        </pc:sldMkLst>
        <pc:spChg chg="mod">
          <ac:chgData name="Eirik Eriksen Heen" userId="3e804305-1c07-417a-9ea8-d913585be88f" providerId="ADAL" clId="{17B1F4A8-377F-4BC0-B74C-E3338782E9D8}" dt="2022-09-02T11:16:36.512" v="1" actId="20577"/>
          <ac:spMkLst>
            <pc:docMk/>
            <pc:sldMk cId="0" sldId="258"/>
            <ac:spMk id="5" creationId="{00000000-0000-0000-0000-000000000000}"/>
          </ac:spMkLst>
        </pc:spChg>
      </pc:sldChg>
      <pc:sldChg chg="del">
        <pc:chgData name="Eirik Eriksen Heen" userId="3e804305-1c07-417a-9ea8-d913585be88f" providerId="ADAL" clId="{17B1F4A8-377F-4BC0-B74C-E3338782E9D8}" dt="2022-09-07T09:33:20.531" v="1522" actId="2696"/>
        <pc:sldMkLst>
          <pc:docMk/>
          <pc:sldMk cId="2953832217" sldId="260"/>
        </pc:sldMkLst>
      </pc:sldChg>
      <pc:sldChg chg="del">
        <pc:chgData name="Eirik Eriksen Heen" userId="3e804305-1c07-417a-9ea8-d913585be88f" providerId="ADAL" clId="{17B1F4A8-377F-4BC0-B74C-E3338782E9D8}" dt="2022-09-07T09:33:20.531" v="1522" actId="2696"/>
        <pc:sldMkLst>
          <pc:docMk/>
          <pc:sldMk cId="2091249219" sldId="271"/>
        </pc:sldMkLst>
      </pc:sldChg>
      <pc:sldChg chg="del">
        <pc:chgData name="Eirik Eriksen Heen" userId="3e804305-1c07-417a-9ea8-d913585be88f" providerId="ADAL" clId="{17B1F4A8-377F-4BC0-B74C-E3338782E9D8}" dt="2022-09-07T09:33:20.531" v="1522" actId="2696"/>
        <pc:sldMkLst>
          <pc:docMk/>
          <pc:sldMk cId="2235499167" sldId="275"/>
        </pc:sldMkLst>
      </pc:sldChg>
      <pc:sldChg chg="del">
        <pc:chgData name="Eirik Eriksen Heen" userId="3e804305-1c07-417a-9ea8-d913585be88f" providerId="ADAL" clId="{17B1F4A8-377F-4BC0-B74C-E3338782E9D8}" dt="2022-09-07T09:33:20.531" v="1522" actId="2696"/>
        <pc:sldMkLst>
          <pc:docMk/>
          <pc:sldMk cId="2648213886" sldId="276"/>
        </pc:sldMkLst>
      </pc:sldChg>
      <pc:sldChg chg="del">
        <pc:chgData name="Eirik Eriksen Heen" userId="3e804305-1c07-417a-9ea8-d913585be88f" providerId="ADAL" clId="{17B1F4A8-377F-4BC0-B74C-E3338782E9D8}" dt="2022-09-07T09:33:20.531" v="1522" actId="2696"/>
        <pc:sldMkLst>
          <pc:docMk/>
          <pc:sldMk cId="59945047" sldId="277"/>
        </pc:sldMkLst>
      </pc:sldChg>
      <pc:sldChg chg="del">
        <pc:chgData name="Eirik Eriksen Heen" userId="3e804305-1c07-417a-9ea8-d913585be88f" providerId="ADAL" clId="{17B1F4A8-377F-4BC0-B74C-E3338782E9D8}" dt="2022-09-07T09:33:20.531" v="1522" actId="2696"/>
        <pc:sldMkLst>
          <pc:docMk/>
          <pc:sldMk cId="3316040" sldId="284"/>
        </pc:sldMkLst>
      </pc:sldChg>
      <pc:sldChg chg="del">
        <pc:chgData name="Eirik Eriksen Heen" userId="3e804305-1c07-417a-9ea8-d913585be88f" providerId="ADAL" clId="{17B1F4A8-377F-4BC0-B74C-E3338782E9D8}" dt="2022-09-07T09:33:20.531" v="1522" actId="2696"/>
        <pc:sldMkLst>
          <pc:docMk/>
          <pc:sldMk cId="3917126300" sldId="307"/>
        </pc:sldMkLst>
      </pc:sldChg>
      <pc:sldChg chg="modSp add mod">
        <pc:chgData name="Eirik Eriksen Heen" userId="3e804305-1c07-417a-9ea8-d913585be88f" providerId="ADAL" clId="{17B1F4A8-377F-4BC0-B74C-E3338782E9D8}" dt="2022-09-08T04:55:43.093" v="2912" actId="1076"/>
        <pc:sldMkLst>
          <pc:docMk/>
          <pc:sldMk cId="2852258393" sldId="347"/>
        </pc:sldMkLst>
        <pc:picChg chg="mod">
          <ac:chgData name="Eirik Eriksen Heen" userId="3e804305-1c07-417a-9ea8-d913585be88f" providerId="ADAL" clId="{17B1F4A8-377F-4BC0-B74C-E3338782E9D8}" dt="2022-09-08T04:55:43.093" v="2912" actId="1076"/>
          <ac:picMkLst>
            <pc:docMk/>
            <pc:sldMk cId="2852258393" sldId="347"/>
            <ac:picMk id="5" creationId="{00000000-0000-0000-0000-000000000000}"/>
          </ac:picMkLst>
        </pc:picChg>
      </pc:sldChg>
      <pc:sldChg chg="del">
        <pc:chgData name="Eirik Eriksen Heen" userId="3e804305-1c07-417a-9ea8-d913585be88f" providerId="ADAL" clId="{17B1F4A8-377F-4BC0-B74C-E3338782E9D8}" dt="2022-09-07T09:33:20.531" v="1522" actId="2696"/>
        <pc:sldMkLst>
          <pc:docMk/>
          <pc:sldMk cId="604008674" sldId="386"/>
        </pc:sldMkLst>
      </pc:sldChg>
      <pc:sldChg chg="modSp add mod">
        <pc:chgData name="Eirik Eriksen Heen" userId="3e804305-1c07-417a-9ea8-d913585be88f" providerId="ADAL" clId="{17B1F4A8-377F-4BC0-B74C-E3338782E9D8}" dt="2022-09-08T04:56:28.964" v="2913" actId="1076"/>
        <pc:sldMkLst>
          <pc:docMk/>
          <pc:sldMk cId="3742539599" sldId="387"/>
        </pc:sldMkLst>
        <pc:spChg chg="mod">
          <ac:chgData name="Eirik Eriksen Heen" userId="3e804305-1c07-417a-9ea8-d913585be88f" providerId="ADAL" clId="{17B1F4A8-377F-4BC0-B74C-E3338782E9D8}" dt="2022-09-08T04:56:28.964" v="2913" actId="1076"/>
          <ac:spMkLst>
            <pc:docMk/>
            <pc:sldMk cId="3742539599" sldId="387"/>
            <ac:spMk id="6" creationId="{2F552954-F91A-4A9F-A511-71D3377CAB08}"/>
          </ac:spMkLst>
        </pc:spChg>
      </pc:sldChg>
      <pc:sldChg chg="del">
        <pc:chgData name="Eirik Eriksen Heen" userId="3e804305-1c07-417a-9ea8-d913585be88f" providerId="ADAL" clId="{17B1F4A8-377F-4BC0-B74C-E3338782E9D8}" dt="2022-09-07T09:33:20.531" v="1522" actId="2696"/>
        <pc:sldMkLst>
          <pc:docMk/>
          <pc:sldMk cId="286355183" sldId="393"/>
        </pc:sldMkLst>
      </pc:sldChg>
      <pc:sldChg chg="del">
        <pc:chgData name="Eirik Eriksen Heen" userId="3e804305-1c07-417a-9ea8-d913585be88f" providerId="ADAL" clId="{17B1F4A8-377F-4BC0-B74C-E3338782E9D8}" dt="2022-09-07T09:33:20.531" v="1522" actId="2696"/>
        <pc:sldMkLst>
          <pc:docMk/>
          <pc:sldMk cId="3002544045" sldId="402"/>
        </pc:sldMkLst>
      </pc:sldChg>
      <pc:sldChg chg="del">
        <pc:chgData name="Eirik Eriksen Heen" userId="3e804305-1c07-417a-9ea8-d913585be88f" providerId="ADAL" clId="{17B1F4A8-377F-4BC0-B74C-E3338782E9D8}" dt="2022-09-07T09:33:20.531" v="1522" actId="2696"/>
        <pc:sldMkLst>
          <pc:docMk/>
          <pc:sldMk cId="1007021257" sldId="410"/>
        </pc:sldMkLst>
      </pc:sldChg>
      <pc:sldChg chg="del">
        <pc:chgData name="Eirik Eriksen Heen" userId="3e804305-1c07-417a-9ea8-d913585be88f" providerId="ADAL" clId="{17B1F4A8-377F-4BC0-B74C-E3338782E9D8}" dt="2022-09-07T09:33:20.531" v="1522" actId="2696"/>
        <pc:sldMkLst>
          <pc:docMk/>
          <pc:sldMk cId="3549269452" sldId="411"/>
        </pc:sldMkLst>
      </pc:sldChg>
      <pc:sldChg chg="del">
        <pc:chgData name="Eirik Eriksen Heen" userId="3e804305-1c07-417a-9ea8-d913585be88f" providerId="ADAL" clId="{17B1F4A8-377F-4BC0-B74C-E3338782E9D8}" dt="2022-09-07T09:33:20.531" v="1522" actId="2696"/>
        <pc:sldMkLst>
          <pc:docMk/>
          <pc:sldMk cId="3605354233" sldId="453"/>
        </pc:sldMkLst>
      </pc:sldChg>
      <pc:sldChg chg="del">
        <pc:chgData name="Eirik Eriksen Heen" userId="3e804305-1c07-417a-9ea8-d913585be88f" providerId="ADAL" clId="{17B1F4A8-377F-4BC0-B74C-E3338782E9D8}" dt="2022-09-07T09:33:20.531" v="1522" actId="2696"/>
        <pc:sldMkLst>
          <pc:docMk/>
          <pc:sldMk cId="73706006" sldId="454"/>
        </pc:sldMkLst>
      </pc:sldChg>
      <pc:sldChg chg="del">
        <pc:chgData name="Eirik Eriksen Heen" userId="3e804305-1c07-417a-9ea8-d913585be88f" providerId="ADAL" clId="{17B1F4A8-377F-4BC0-B74C-E3338782E9D8}" dt="2022-09-07T09:33:20.531" v="1522" actId="2696"/>
        <pc:sldMkLst>
          <pc:docMk/>
          <pc:sldMk cId="3022080723" sldId="455"/>
        </pc:sldMkLst>
      </pc:sldChg>
      <pc:sldChg chg="del">
        <pc:chgData name="Eirik Eriksen Heen" userId="3e804305-1c07-417a-9ea8-d913585be88f" providerId="ADAL" clId="{17B1F4A8-377F-4BC0-B74C-E3338782E9D8}" dt="2022-09-07T09:33:20.531" v="1522" actId="2696"/>
        <pc:sldMkLst>
          <pc:docMk/>
          <pc:sldMk cId="222109855" sldId="462"/>
        </pc:sldMkLst>
      </pc:sldChg>
      <pc:sldChg chg="del">
        <pc:chgData name="Eirik Eriksen Heen" userId="3e804305-1c07-417a-9ea8-d913585be88f" providerId="ADAL" clId="{17B1F4A8-377F-4BC0-B74C-E3338782E9D8}" dt="2022-09-07T09:33:20.531" v="1522" actId="2696"/>
        <pc:sldMkLst>
          <pc:docMk/>
          <pc:sldMk cId="4050407771" sldId="463"/>
        </pc:sldMkLst>
      </pc:sldChg>
      <pc:sldChg chg="del">
        <pc:chgData name="Eirik Eriksen Heen" userId="3e804305-1c07-417a-9ea8-d913585be88f" providerId="ADAL" clId="{17B1F4A8-377F-4BC0-B74C-E3338782E9D8}" dt="2022-09-07T09:33:20.531" v="1522" actId="2696"/>
        <pc:sldMkLst>
          <pc:docMk/>
          <pc:sldMk cId="734124753" sldId="464"/>
        </pc:sldMkLst>
      </pc:sldChg>
      <pc:sldChg chg="del">
        <pc:chgData name="Eirik Eriksen Heen" userId="3e804305-1c07-417a-9ea8-d913585be88f" providerId="ADAL" clId="{17B1F4A8-377F-4BC0-B74C-E3338782E9D8}" dt="2022-09-07T09:33:20.531" v="1522" actId="2696"/>
        <pc:sldMkLst>
          <pc:docMk/>
          <pc:sldMk cId="2124776015" sldId="465"/>
        </pc:sldMkLst>
      </pc:sldChg>
      <pc:sldChg chg="del">
        <pc:chgData name="Eirik Eriksen Heen" userId="3e804305-1c07-417a-9ea8-d913585be88f" providerId="ADAL" clId="{17B1F4A8-377F-4BC0-B74C-E3338782E9D8}" dt="2022-09-07T09:33:20.531" v="1522" actId="2696"/>
        <pc:sldMkLst>
          <pc:docMk/>
          <pc:sldMk cId="422318905" sldId="466"/>
        </pc:sldMkLst>
      </pc:sldChg>
      <pc:sldChg chg="del">
        <pc:chgData name="Eirik Eriksen Heen" userId="3e804305-1c07-417a-9ea8-d913585be88f" providerId="ADAL" clId="{17B1F4A8-377F-4BC0-B74C-E3338782E9D8}" dt="2022-09-07T09:33:20.531" v="1522" actId="2696"/>
        <pc:sldMkLst>
          <pc:docMk/>
          <pc:sldMk cId="608215014" sldId="467"/>
        </pc:sldMkLst>
      </pc:sldChg>
      <pc:sldChg chg="del">
        <pc:chgData name="Eirik Eriksen Heen" userId="3e804305-1c07-417a-9ea8-d913585be88f" providerId="ADAL" clId="{17B1F4A8-377F-4BC0-B74C-E3338782E9D8}" dt="2022-09-07T09:33:20.531" v="1522" actId="2696"/>
        <pc:sldMkLst>
          <pc:docMk/>
          <pc:sldMk cId="1295129154" sldId="468"/>
        </pc:sldMkLst>
      </pc:sldChg>
      <pc:sldChg chg="del">
        <pc:chgData name="Eirik Eriksen Heen" userId="3e804305-1c07-417a-9ea8-d913585be88f" providerId="ADAL" clId="{17B1F4A8-377F-4BC0-B74C-E3338782E9D8}" dt="2022-09-07T09:33:20.531" v="1522" actId="2696"/>
        <pc:sldMkLst>
          <pc:docMk/>
          <pc:sldMk cId="1232906828" sldId="469"/>
        </pc:sldMkLst>
      </pc:sldChg>
      <pc:sldChg chg="del">
        <pc:chgData name="Eirik Eriksen Heen" userId="3e804305-1c07-417a-9ea8-d913585be88f" providerId="ADAL" clId="{17B1F4A8-377F-4BC0-B74C-E3338782E9D8}" dt="2022-09-07T09:33:20.531" v="1522" actId="2696"/>
        <pc:sldMkLst>
          <pc:docMk/>
          <pc:sldMk cId="4003077870" sldId="470"/>
        </pc:sldMkLst>
      </pc:sldChg>
      <pc:sldChg chg="del">
        <pc:chgData name="Eirik Eriksen Heen" userId="3e804305-1c07-417a-9ea8-d913585be88f" providerId="ADAL" clId="{17B1F4A8-377F-4BC0-B74C-E3338782E9D8}" dt="2022-09-07T09:33:20.531" v="1522" actId="2696"/>
        <pc:sldMkLst>
          <pc:docMk/>
          <pc:sldMk cId="4212098882" sldId="471"/>
        </pc:sldMkLst>
      </pc:sldChg>
      <pc:sldChg chg="del">
        <pc:chgData name="Eirik Eriksen Heen" userId="3e804305-1c07-417a-9ea8-d913585be88f" providerId="ADAL" clId="{17B1F4A8-377F-4BC0-B74C-E3338782E9D8}" dt="2022-09-07T09:33:20.531" v="1522" actId="2696"/>
        <pc:sldMkLst>
          <pc:docMk/>
          <pc:sldMk cId="2434542414" sldId="473"/>
        </pc:sldMkLst>
      </pc:sldChg>
      <pc:sldChg chg="del">
        <pc:chgData name="Eirik Eriksen Heen" userId="3e804305-1c07-417a-9ea8-d913585be88f" providerId="ADAL" clId="{17B1F4A8-377F-4BC0-B74C-E3338782E9D8}" dt="2022-09-07T09:33:20.531" v="1522" actId="2696"/>
        <pc:sldMkLst>
          <pc:docMk/>
          <pc:sldMk cId="3642486034" sldId="475"/>
        </pc:sldMkLst>
      </pc:sldChg>
      <pc:sldChg chg="del">
        <pc:chgData name="Eirik Eriksen Heen" userId="3e804305-1c07-417a-9ea8-d913585be88f" providerId="ADAL" clId="{17B1F4A8-377F-4BC0-B74C-E3338782E9D8}" dt="2022-09-07T09:33:20.531" v="1522" actId="2696"/>
        <pc:sldMkLst>
          <pc:docMk/>
          <pc:sldMk cId="434905329" sldId="476"/>
        </pc:sldMkLst>
      </pc:sldChg>
      <pc:sldChg chg="del">
        <pc:chgData name="Eirik Eriksen Heen" userId="3e804305-1c07-417a-9ea8-d913585be88f" providerId="ADAL" clId="{17B1F4A8-377F-4BC0-B74C-E3338782E9D8}" dt="2022-09-07T09:33:20.531" v="1522" actId="2696"/>
        <pc:sldMkLst>
          <pc:docMk/>
          <pc:sldMk cId="533388436" sldId="478"/>
        </pc:sldMkLst>
      </pc:sldChg>
      <pc:sldChg chg="del">
        <pc:chgData name="Eirik Eriksen Heen" userId="3e804305-1c07-417a-9ea8-d913585be88f" providerId="ADAL" clId="{17B1F4A8-377F-4BC0-B74C-E3338782E9D8}" dt="2022-09-07T09:33:20.531" v="1522" actId="2696"/>
        <pc:sldMkLst>
          <pc:docMk/>
          <pc:sldMk cId="1095436522" sldId="480"/>
        </pc:sldMkLst>
      </pc:sldChg>
      <pc:sldChg chg="del">
        <pc:chgData name="Eirik Eriksen Heen" userId="3e804305-1c07-417a-9ea8-d913585be88f" providerId="ADAL" clId="{17B1F4A8-377F-4BC0-B74C-E3338782E9D8}" dt="2022-09-07T09:33:20.531" v="1522" actId="2696"/>
        <pc:sldMkLst>
          <pc:docMk/>
          <pc:sldMk cId="3575271609" sldId="481"/>
        </pc:sldMkLst>
      </pc:sldChg>
      <pc:sldChg chg="modSp new del mod ord">
        <pc:chgData name="Eirik Eriksen Heen" userId="3e804305-1c07-417a-9ea8-d913585be88f" providerId="ADAL" clId="{17B1F4A8-377F-4BC0-B74C-E3338782E9D8}" dt="2022-09-07T09:33:30.148" v="1523" actId="2696"/>
        <pc:sldMkLst>
          <pc:docMk/>
          <pc:sldMk cId="97726207" sldId="482"/>
        </pc:sldMkLst>
        <pc:spChg chg="mod">
          <ac:chgData name="Eirik Eriksen Heen" userId="3e804305-1c07-417a-9ea8-d913585be88f" providerId="ADAL" clId="{17B1F4A8-377F-4BC0-B74C-E3338782E9D8}" dt="2022-09-02T11:23:39.052" v="81" actId="790"/>
          <ac:spMkLst>
            <pc:docMk/>
            <pc:sldMk cId="97726207" sldId="482"/>
            <ac:spMk id="2" creationId="{6C43FBD7-3A4C-0336-F000-09F97FEF86E6}"/>
          </ac:spMkLst>
        </pc:spChg>
        <pc:spChg chg="mod">
          <ac:chgData name="Eirik Eriksen Heen" userId="3e804305-1c07-417a-9ea8-d913585be88f" providerId="ADAL" clId="{17B1F4A8-377F-4BC0-B74C-E3338782E9D8}" dt="2022-09-02T11:25:01.082" v="172" actId="20577"/>
          <ac:spMkLst>
            <pc:docMk/>
            <pc:sldMk cId="97726207" sldId="482"/>
            <ac:spMk id="3" creationId="{1DDD477D-2009-CC90-53BA-E8A553F5810E}"/>
          </ac:spMkLst>
        </pc:spChg>
      </pc:sldChg>
      <pc:sldChg chg="addSp modSp new del mod">
        <pc:chgData name="Eirik Eriksen Heen" userId="3e804305-1c07-417a-9ea8-d913585be88f" providerId="ADAL" clId="{17B1F4A8-377F-4BC0-B74C-E3338782E9D8}" dt="2022-09-07T09:33:30.148" v="1523" actId="2696"/>
        <pc:sldMkLst>
          <pc:docMk/>
          <pc:sldMk cId="2379719632" sldId="483"/>
        </pc:sldMkLst>
        <pc:spChg chg="mod">
          <ac:chgData name="Eirik Eriksen Heen" userId="3e804305-1c07-417a-9ea8-d913585be88f" providerId="ADAL" clId="{17B1F4A8-377F-4BC0-B74C-E3338782E9D8}" dt="2022-09-02T11:24:06.434" v="89" actId="20577"/>
          <ac:spMkLst>
            <pc:docMk/>
            <pc:sldMk cId="2379719632" sldId="483"/>
            <ac:spMk id="2" creationId="{FA2ADBC5-E8E5-676A-1635-746E3DB0EA8F}"/>
          </ac:spMkLst>
        </pc:spChg>
        <pc:spChg chg="mod">
          <ac:chgData name="Eirik Eriksen Heen" userId="3e804305-1c07-417a-9ea8-d913585be88f" providerId="ADAL" clId="{17B1F4A8-377F-4BC0-B74C-E3338782E9D8}" dt="2022-09-02T11:29:17.815" v="281" actId="20577"/>
          <ac:spMkLst>
            <pc:docMk/>
            <pc:sldMk cId="2379719632" sldId="483"/>
            <ac:spMk id="3" creationId="{E5B0C6F6-25CD-CA7D-85A6-A689CBE06184}"/>
          </ac:spMkLst>
        </pc:spChg>
        <pc:picChg chg="add mod">
          <ac:chgData name="Eirik Eriksen Heen" userId="3e804305-1c07-417a-9ea8-d913585be88f" providerId="ADAL" clId="{17B1F4A8-377F-4BC0-B74C-E3338782E9D8}" dt="2022-09-02T11:28:33.705" v="176" actId="1076"/>
          <ac:picMkLst>
            <pc:docMk/>
            <pc:sldMk cId="2379719632" sldId="483"/>
            <ac:picMk id="5" creationId="{B9BE1B0C-A7B2-EC9B-4617-6E1E7BCE3922}"/>
          </ac:picMkLst>
        </pc:picChg>
      </pc:sldChg>
      <pc:sldChg chg="modSp new del mod">
        <pc:chgData name="Eirik Eriksen Heen" userId="3e804305-1c07-417a-9ea8-d913585be88f" providerId="ADAL" clId="{17B1F4A8-377F-4BC0-B74C-E3338782E9D8}" dt="2022-09-07T09:33:30.148" v="1523" actId="2696"/>
        <pc:sldMkLst>
          <pc:docMk/>
          <pc:sldMk cId="2470977618" sldId="484"/>
        </pc:sldMkLst>
        <pc:spChg chg="mod">
          <ac:chgData name="Eirik Eriksen Heen" userId="3e804305-1c07-417a-9ea8-d913585be88f" providerId="ADAL" clId="{17B1F4A8-377F-4BC0-B74C-E3338782E9D8}" dt="2022-09-02T11:30:19.090" v="301" actId="20577"/>
          <ac:spMkLst>
            <pc:docMk/>
            <pc:sldMk cId="2470977618" sldId="484"/>
            <ac:spMk id="2" creationId="{4640FC7F-0A12-0308-CC0C-BF64DC5F9B3A}"/>
          </ac:spMkLst>
        </pc:spChg>
        <pc:spChg chg="mod">
          <ac:chgData name="Eirik Eriksen Heen" userId="3e804305-1c07-417a-9ea8-d913585be88f" providerId="ADAL" clId="{17B1F4A8-377F-4BC0-B74C-E3338782E9D8}" dt="2022-09-02T11:32:47.632" v="509" actId="20577"/>
          <ac:spMkLst>
            <pc:docMk/>
            <pc:sldMk cId="2470977618" sldId="484"/>
            <ac:spMk id="3" creationId="{7C84ABF7-87BA-82D1-B3CD-76E62B4FCFD7}"/>
          </ac:spMkLst>
        </pc:spChg>
      </pc:sldChg>
      <pc:sldChg chg="addSp modSp new del mod">
        <pc:chgData name="Eirik Eriksen Heen" userId="3e804305-1c07-417a-9ea8-d913585be88f" providerId="ADAL" clId="{17B1F4A8-377F-4BC0-B74C-E3338782E9D8}" dt="2022-09-07T09:33:30.148" v="1523" actId="2696"/>
        <pc:sldMkLst>
          <pc:docMk/>
          <pc:sldMk cId="2873604375" sldId="485"/>
        </pc:sldMkLst>
        <pc:spChg chg="add mod">
          <ac:chgData name="Eirik Eriksen Heen" userId="3e804305-1c07-417a-9ea8-d913585be88f" providerId="ADAL" clId="{17B1F4A8-377F-4BC0-B74C-E3338782E9D8}" dt="2022-09-02T11:37:58.813" v="544" actId="1076"/>
          <ac:spMkLst>
            <pc:docMk/>
            <pc:sldMk cId="2873604375" sldId="485"/>
            <ac:spMk id="4" creationId="{B01E3DCC-AC25-2177-0D1C-D9CAE48B0560}"/>
          </ac:spMkLst>
        </pc:spChg>
      </pc:sldChg>
      <pc:sldChg chg="new del">
        <pc:chgData name="Eirik Eriksen Heen" userId="3e804305-1c07-417a-9ea8-d913585be88f" providerId="ADAL" clId="{17B1F4A8-377F-4BC0-B74C-E3338782E9D8}" dt="2022-09-07T09:33:30.148" v="1523" actId="2696"/>
        <pc:sldMkLst>
          <pc:docMk/>
          <pc:sldMk cId="2140164553" sldId="486"/>
        </pc:sldMkLst>
      </pc:sldChg>
      <pc:sldChg chg="addSp modSp new del mod modAnim">
        <pc:chgData name="Eirik Eriksen Heen" userId="3e804305-1c07-417a-9ea8-d913585be88f" providerId="ADAL" clId="{17B1F4A8-377F-4BC0-B74C-E3338782E9D8}" dt="2022-09-07T09:33:30.148" v="1523" actId="2696"/>
        <pc:sldMkLst>
          <pc:docMk/>
          <pc:sldMk cId="2157722127" sldId="487"/>
        </pc:sldMkLst>
        <pc:spChg chg="mod">
          <ac:chgData name="Eirik Eriksen Heen" userId="3e804305-1c07-417a-9ea8-d913585be88f" providerId="ADAL" clId="{17B1F4A8-377F-4BC0-B74C-E3338782E9D8}" dt="2022-09-02T13:04:45.461" v="576" actId="20577"/>
          <ac:spMkLst>
            <pc:docMk/>
            <pc:sldMk cId="2157722127" sldId="487"/>
            <ac:spMk id="2" creationId="{1612FAAC-7E3E-BCB5-599B-58EF42423852}"/>
          </ac:spMkLst>
        </pc:spChg>
        <pc:spChg chg="mod">
          <ac:chgData name="Eirik Eriksen Heen" userId="3e804305-1c07-417a-9ea8-d913585be88f" providerId="ADAL" clId="{17B1F4A8-377F-4BC0-B74C-E3338782E9D8}" dt="2022-09-02T13:07:53.362" v="936" actId="14100"/>
          <ac:spMkLst>
            <pc:docMk/>
            <pc:sldMk cId="2157722127" sldId="487"/>
            <ac:spMk id="3" creationId="{C3ACEE8D-6C79-07FF-3263-8C8054B709E0}"/>
          </ac:spMkLst>
        </pc:spChg>
        <pc:spChg chg="add mod">
          <ac:chgData name="Eirik Eriksen Heen" userId="3e804305-1c07-417a-9ea8-d913585be88f" providerId="ADAL" clId="{17B1F4A8-377F-4BC0-B74C-E3338782E9D8}" dt="2022-09-02T13:08:52.851" v="1059" actId="1076"/>
          <ac:spMkLst>
            <pc:docMk/>
            <pc:sldMk cId="2157722127" sldId="487"/>
            <ac:spMk id="5" creationId="{86BB029E-A9EB-209B-A7BF-EFF4B121AC8D}"/>
          </ac:spMkLst>
        </pc:spChg>
        <pc:picChg chg="add mod">
          <ac:chgData name="Eirik Eriksen Heen" userId="3e804305-1c07-417a-9ea8-d913585be88f" providerId="ADAL" clId="{17B1F4A8-377F-4BC0-B74C-E3338782E9D8}" dt="2022-09-02T13:08:00.029" v="940" actId="1076"/>
          <ac:picMkLst>
            <pc:docMk/>
            <pc:sldMk cId="2157722127" sldId="487"/>
            <ac:picMk id="4" creationId="{5DB529B8-D23A-DF66-9068-263C210AD200}"/>
          </ac:picMkLst>
        </pc:picChg>
      </pc:sldChg>
      <pc:sldChg chg="new del">
        <pc:chgData name="Eirik Eriksen Heen" userId="3e804305-1c07-417a-9ea8-d913585be88f" providerId="ADAL" clId="{17B1F4A8-377F-4BC0-B74C-E3338782E9D8}" dt="2022-09-07T09:33:30.148" v="1523" actId="2696"/>
        <pc:sldMkLst>
          <pc:docMk/>
          <pc:sldMk cId="2975838249" sldId="488"/>
        </pc:sldMkLst>
      </pc:sldChg>
      <pc:sldChg chg="new del">
        <pc:chgData name="Eirik Eriksen Heen" userId="3e804305-1c07-417a-9ea8-d913585be88f" providerId="ADAL" clId="{17B1F4A8-377F-4BC0-B74C-E3338782E9D8}" dt="2022-09-07T09:33:30.148" v="1523" actId="2696"/>
        <pc:sldMkLst>
          <pc:docMk/>
          <pc:sldMk cId="4100852013" sldId="489"/>
        </pc:sldMkLst>
      </pc:sldChg>
      <pc:sldChg chg="new del">
        <pc:chgData name="Eirik Eriksen Heen" userId="3e804305-1c07-417a-9ea8-d913585be88f" providerId="ADAL" clId="{17B1F4A8-377F-4BC0-B74C-E3338782E9D8}" dt="2022-09-07T09:33:20.531" v="1522" actId="2696"/>
        <pc:sldMkLst>
          <pc:docMk/>
          <pc:sldMk cId="1663848596" sldId="490"/>
        </pc:sldMkLst>
      </pc:sldChg>
      <pc:sldChg chg="addSp delSp modSp add del mod">
        <pc:chgData name="Eirik Eriksen Heen" userId="3e804305-1c07-417a-9ea8-d913585be88f" providerId="ADAL" clId="{17B1F4A8-377F-4BC0-B74C-E3338782E9D8}" dt="2022-09-07T09:33:30.148" v="1523" actId="2696"/>
        <pc:sldMkLst>
          <pc:docMk/>
          <pc:sldMk cId="2301814080" sldId="491"/>
        </pc:sldMkLst>
        <pc:spChg chg="mod">
          <ac:chgData name="Eirik Eriksen Heen" userId="3e804305-1c07-417a-9ea8-d913585be88f" providerId="ADAL" clId="{17B1F4A8-377F-4BC0-B74C-E3338782E9D8}" dt="2022-09-02T11:50:05.502" v="551" actId="20577"/>
          <ac:spMkLst>
            <pc:docMk/>
            <pc:sldMk cId="2301814080" sldId="491"/>
            <ac:spMk id="2" creationId="{00000000-0000-0000-0000-000000000000}"/>
          </ac:spMkLst>
        </pc:spChg>
        <pc:spChg chg="add del mod">
          <ac:chgData name="Eirik Eriksen Heen" userId="3e804305-1c07-417a-9ea8-d913585be88f" providerId="ADAL" clId="{17B1F4A8-377F-4BC0-B74C-E3338782E9D8}" dt="2022-09-02T11:50:24.448" v="556" actId="767"/>
          <ac:spMkLst>
            <pc:docMk/>
            <pc:sldMk cId="2301814080" sldId="491"/>
            <ac:spMk id="5" creationId="{57772E9A-C1EC-B4F4-4300-DABF27AB3D11}"/>
          </ac:spMkLst>
        </pc:spChg>
        <pc:picChg chg="mod">
          <ac:chgData name="Eirik Eriksen Heen" userId="3e804305-1c07-417a-9ea8-d913585be88f" providerId="ADAL" clId="{17B1F4A8-377F-4BC0-B74C-E3338782E9D8}" dt="2022-09-02T11:50:24.782" v="557" actId="1076"/>
          <ac:picMkLst>
            <pc:docMk/>
            <pc:sldMk cId="2301814080" sldId="491"/>
            <ac:picMk id="4" creationId="{00000000-0000-0000-0000-000000000000}"/>
          </ac:picMkLst>
        </pc:picChg>
      </pc:sldChg>
      <pc:sldChg chg="addSp modSp new mod ord">
        <pc:chgData name="Eirik Eriksen Heen" userId="3e804305-1c07-417a-9ea8-d913585be88f" providerId="ADAL" clId="{17B1F4A8-377F-4BC0-B74C-E3338782E9D8}" dt="2022-09-08T05:06:59.987" v="3145" actId="790"/>
        <pc:sldMkLst>
          <pc:docMk/>
          <pc:sldMk cId="3230715516" sldId="492"/>
        </pc:sldMkLst>
        <pc:spChg chg="mod">
          <ac:chgData name="Eirik Eriksen Heen" userId="3e804305-1c07-417a-9ea8-d913585be88f" providerId="ADAL" clId="{17B1F4A8-377F-4BC0-B74C-E3338782E9D8}" dt="2022-09-07T02:45:28.287" v="1079" actId="20577"/>
          <ac:spMkLst>
            <pc:docMk/>
            <pc:sldMk cId="3230715516" sldId="492"/>
            <ac:spMk id="2" creationId="{1E2AAF18-1854-2E1C-3795-BE4709B5CAC1}"/>
          </ac:spMkLst>
        </pc:spChg>
        <pc:spChg chg="mod">
          <ac:chgData name="Eirik Eriksen Heen" userId="3e804305-1c07-417a-9ea8-d913585be88f" providerId="ADAL" clId="{17B1F4A8-377F-4BC0-B74C-E3338782E9D8}" dt="2022-09-08T05:06:59.987" v="3145" actId="790"/>
          <ac:spMkLst>
            <pc:docMk/>
            <pc:sldMk cId="3230715516" sldId="492"/>
            <ac:spMk id="3" creationId="{BE3DB8AB-9EF9-4147-DD97-0F81271D0FA7}"/>
          </ac:spMkLst>
        </pc:spChg>
        <pc:picChg chg="add mod">
          <ac:chgData name="Eirik Eriksen Heen" userId="3e804305-1c07-417a-9ea8-d913585be88f" providerId="ADAL" clId="{17B1F4A8-377F-4BC0-B74C-E3338782E9D8}" dt="2022-09-08T05:03:32.279" v="2959" actId="14100"/>
          <ac:picMkLst>
            <pc:docMk/>
            <pc:sldMk cId="3230715516" sldId="492"/>
            <ac:picMk id="1026" creationId="{F2B4C022-8043-754D-71D7-E9EB02E89A88}"/>
          </ac:picMkLst>
        </pc:picChg>
      </pc:sldChg>
      <pc:sldChg chg="modSp new del mod">
        <pc:chgData name="Eirik Eriksen Heen" userId="3e804305-1c07-417a-9ea8-d913585be88f" providerId="ADAL" clId="{17B1F4A8-377F-4BC0-B74C-E3338782E9D8}" dt="2022-09-07T03:40:41.161" v="1518" actId="2696"/>
        <pc:sldMkLst>
          <pc:docMk/>
          <pc:sldMk cId="2676781184" sldId="493"/>
        </pc:sldMkLst>
        <pc:spChg chg="mod">
          <ac:chgData name="Eirik Eriksen Heen" userId="3e804305-1c07-417a-9ea8-d913585be88f" providerId="ADAL" clId="{17B1F4A8-377F-4BC0-B74C-E3338782E9D8}" dt="2022-09-07T02:57:28.828" v="1335" actId="790"/>
          <ac:spMkLst>
            <pc:docMk/>
            <pc:sldMk cId="2676781184" sldId="493"/>
            <ac:spMk id="2" creationId="{126C7706-59BC-8030-4DB2-5A9253F8E403}"/>
          </ac:spMkLst>
        </pc:spChg>
        <pc:spChg chg="mod">
          <ac:chgData name="Eirik Eriksen Heen" userId="3e804305-1c07-417a-9ea8-d913585be88f" providerId="ADAL" clId="{17B1F4A8-377F-4BC0-B74C-E3338782E9D8}" dt="2022-09-07T02:57:57.984" v="1339" actId="14100"/>
          <ac:spMkLst>
            <pc:docMk/>
            <pc:sldMk cId="2676781184" sldId="493"/>
            <ac:spMk id="3" creationId="{81C26CEA-C495-AC6D-9D3A-2D111EF4E0C2}"/>
          </ac:spMkLst>
        </pc:spChg>
      </pc:sldChg>
      <pc:sldChg chg="modSp new mod">
        <pc:chgData name="Eirik Eriksen Heen" userId="3e804305-1c07-417a-9ea8-d913585be88f" providerId="ADAL" clId="{17B1F4A8-377F-4BC0-B74C-E3338782E9D8}" dt="2022-09-07T03:00:26.650" v="1495" actId="313"/>
        <pc:sldMkLst>
          <pc:docMk/>
          <pc:sldMk cId="3799237219" sldId="494"/>
        </pc:sldMkLst>
        <pc:spChg chg="mod">
          <ac:chgData name="Eirik Eriksen Heen" userId="3e804305-1c07-417a-9ea8-d913585be88f" providerId="ADAL" clId="{17B1F4A8-377F-4BC0-B74C-E3338782E9D8}" dt="2022-09-07T02:58:15.409" v="1341"/>
          <ac:spMkLst>
            <pc:docMk/>
            <pc:sldMk cId="3799237219" sldId="494"/>
            <ac:spMk id="2" creationId="{68324E5B-D043-438C-C267-93694ECC1581}"/>
          </ac:spMkLst>
        </pc:spChg>
        <pc:spChg chg="mod">
          <ac:chgData name="Eirik Eriksen Heen" userId="3e804305-1c07-417a-9ea8-d913585be88f" providerId="ADAL" clId="{17B1F4A8-377F-4BC0-B74C-E3338782E9D8}" dt="2022-09-07T02:58:22.079" v="1343" actId="27636"/>
          <ac:spMkLst>
            <pc:docMk/>
            <pc:sldMk cId="3799237219" sldId="494"/>
            <ac:spMk id="3" creationId="{7AA0D184-06B6-232C-F06C-9F687D214FA8}"/>
          </ac:spMkLst>
        </pc:spChg>
        <pc:spChg chg="mod">
          <ac:chgData name="Eirik Eriksen Heen" userId="3e804305-1c07-417a-9ea8-d913585be88f" providerId="ADAL" clId="{17B1F4A8-377F-4BC0-B74C-E3338782E9D8}" dt="2022-09-07T03:00:26.650" v="1495" actId="313"/>
          <ac:spMkLst>
            <pc:docMk/>
            <pc:sldMk cId="3799237219" sldId="494"/>
            <ac:spMk id="4" creationId="{FAA9BD45-C354-FAC0-56A7-00F1BA414E68}"/>
          </ac:spMkLst>
        </pc:spChg>
      </pc:sldChg>
      <pc:sldChg chg="modSp new mod">
        <pc:chgData name="Eirik Eriksen Heen" userId="3e804305-1c07-417a-9ea8-d913585be88f" providerId="ADAL" clId="{17B1F4A8-377F-4BC0-B74C-E3338782E9D8}" dt="2022-09-07T19:07:11.417" v="2619" actId="20577"/>
        <pc:sldMkLst>
          <pc:docMk/>
          <pc:sldMk cId="933003043" sldId="495"/>
        </pc:sldMkLst>
        <pc:spChg chg="mod">
          <ac:chgData name="Eirik Eriksen Heen" userId="3e804305-1c07-417a-9ea8-d913585be88f" providerId="ADAL" clId="{17B1F4A8-377F-4BC0-B74C-E3338782E9D8}" dt="2022-09-07T19:05:22.629" v="2336" actId="20577"/>
          <ac:spMkLst>
            <pc:docMk/>
            <pc:sldMk cId="933003043" sldId="495"/>
            <ac:spMk id="2" creationId="{31A2C230-64B5-94A2-9AC9-AEE752AFA6CB}"/>
          </ac:spMkLst>
        </pc:spChg>
        <pc:spChg chg="mod">
          <ac:chgData name="Eirik Eriksen Heen" userId="3e804305-1c07-417a-9ea8-d913585be88f" providerId="ADAL" clId="{17B1F4A8-377F-4BC0-B74C-E3338782E9D8}" dt="2022-09-07T19:07:11.417" v="2619" actId="20577"/>
          <ac:spMkLst>
            <pc:docMk/>
            <pc:sldMk cId="933003043" sldId="495"/>
            <ac:spMk id="3" creationId="{CD04DB49-2752-4728-EB88-6DDEB4AC2AE2}"/>
          </ac:spMkLst>
        </pc:spChg>
      </pc:sldChg>
      <pc:sldChg chg="new del ord">
        <pc:chgData name="Eirik Eriksen Heen" userId="3e804305-1c07-417a-9ea8-d913585be88f" providerId="ADAL" clId="{17B1F4A8-377F-4BC0-B74C-E3338782E9D8}" dt="2022-09-07T19:12:35.234" v="2787" actId="2696"/>
        <pc:sldMkLst>
          <pc:docMk/>
          <pc:sldMk cId="256595705" sldId="496"/>
        </pc:sldMkLst>
      </pc:sldChg>
      <pc:sldChg chg="new del">
        <pc:chgData name="Eirik Eriksen Heen" userId="3e804305-1c07-417a-9ea8-d913585be88f" providerId="ADAL" clId="{17B1F4A8-377F-4BC0-B74C-E3338782E9D8}" dt="2022-09-07T19:14:03.065" v="2910" actId="2696"/>
        <pc:sldMkLst>
          <pc:docMk/>
          <pc:sldMk cId="94141799" sldId="497"/>
        </pc:sldMkLst>
      </pc:sldChg>
      <pc:sldChg chg="new del">
        <pc:chgData name="Eirik Eriksen Heen" userId="3e804305-1c07-417a-9ea8-d913585be88f" providerId="ADAL" clId="{17B1F4A8-377F-4BC0-B74C-E3338782E9D8}" dt="2022-09-07T09:33:30.148" v="1523" actId="2696"/>
        <pc:sldMkLst>
          <pc:docMk/>
          <pc:sldMk cId="658807190" sldId="498"/>
        </pc:sldMkLst>
      </pc:sldChg>
      <pc:sldChg chg="modSp new mod">
        <pc:chgData name="Eirik Eriksen Heen" userId="3e804305-1c07-417a-9ea8-d913585be88f" providerId="ADAL" clId="{17B1F4A8-377F-4BC0-B74C-E3338782E9D8}" dt="2022-09-07T10:12:57.629" v="1539" actId="20577"/>
        <pc:sldMkLst>
          <pc:docMk/>
          <pc:sldMk cId="2085044667" sldId="498"/>
        </pc:sldMkLst>
        <pc:spChg chg="mod">
          <ac:chgData name="Eirik Eriksen Heen" userId="3e804305-1c07-417a-9ea8-d913585be88f" providerId="ADAL" clId="{17B1F4A8-377F-4BC0-B74C-E3338782E9D8}" dt="2022-09-07T10:12:57.629" v="1539" actId="20577"/>
          <ac:spMkLst>
            <pc:docMk/>
            <pc:sldMk cId="2085044667" sldId="498"/>
            <ac:spMk id="2" creationId="{6D17A3EB-B893-5452-E1B6-78B7EB07751A}"/>
          </ac:spMkLst>
        </pc:spChg>
      </pc:sldChg>
      <pc:sldChg chg="new del">
        <pc:chgData name="Eirik Eriksen Heen" userId="3e804305-1c07-417a-9ea8-d913585be88f" providerId="ADAL" clId="{17B1F4A8-377F-4BC0-B74C-E3338782E9D8}" dt="2022-09-07T10:12:50.615" v="1525" actId="680"/>
        <pc:sldMkLst>
          <pc:docMk/>
          <pc:sldMk cId="2549525346" sldId="498"/>
        </pc:sldMkLst>
      </pc:sldChg>
      <pc:sldChg chg="addSp modSp new mod">
        <pc:chgData name="Eirik Eriksen Heen" userId="3e804305-1c07-417a-9ea8-d913585be88f" providerId="ADAL" clId="{17B1F4A8-377F-4BC0-B74C-E3338782E9D8}" dt="2022-09-07T18:42:22.418" v="2185" actId="20577"/>
        <pc:sldMkLst>
          <pc:docMk/>
          <pc:sldMk cId="731891485" sldId="499"/>
        </pc:sldMkLst>
        <pc:spChg chg="mod">
          <ac:chgData name="Eirik Eriksen Heen" userId="3e804305-1c07-417a-9ea8-d913585be88f" providerId="ADAL" clId="{17B1F4A8-377F-4BC0-B74C-E3338782E9D8}" dt="2022-09-07T10:41:36.954" v="1559" actId="20577"/>
          <ac:spMkLst>
            <pc:docMk/>
            <pc:sldMk cId="731891485" sldId="499"/>
            <ac:spMk id="2" creationId="{4E00A7EC-E052-D418-B8CD-53034D3AB3F7}"/>
          </ac:spMkLst>
        </pc:spChg>
        <pc:spChg chg="mod">
          <ac:chgData name="Eirik Eriksen Heen" userId="3e804305-1c07-417a-9ea8-d913585be88f" providerId="ADAL" clId="{17B1F4A8-377F-4BC0-B74C-E3338782E9D8}" dt="2022-09-07T18:42:22.418" v="2185" actId="20577"/>
          <ac:spMkLst>
            <pc:docMk/>
            <pc:sldMk cId="731891485" sldId="499"/>
            <ac:spMk id="3" creationId="{7014940E-3C19-AE82-2CEE-96505A6C47C2}"/>
          </ac:spMkLst>
        </pc:spChg>
        <pc:spChg chg="mod">
          <ac:chgData name="Eirik Eriksen Heen" userId="3e804305-1c07-417a-9ea8-d913585be88f" providerId="ADAL" clId="{17B1F4A8-377F-4BC0-B74C-E3338782E9D8}" dt="2022-09-07T18:42:05.236" v="2123" actId="1076"/>
          <ac:spMkLst>
            <pc:docMk/>
            <pc:sldMk cId="731891485" sldId="499"/>
            <ac:spMk id="5" creationId="{A7368A8F-7D4C-4C5C-411F-BE19BED2693C}"/>
          </ac:spMkLst>
        </pc:spChg>
        <pc:grpChg chg="add mod">
          <ac:chgData name="Eirik Eriksen Heen" userId="3e804305-1c07-417a-9ea8-d913585be88f" providerId="ADAL" clId="{17B1F4A8-377F-4BC0-B74C-E3338782E9D8}" dt="2022-09-07T18:42:05.236" v="2123" actId="1076"/>
          <ac:grpSpMkLst>
            <pc:docMk/>
            <pc:sldMk cId="731891485" sldId="499"/>
            <ac:grpSpMk id="4" creationId="{3A1121D6-425B-5972-15A9-62D8D3831BF9}"/>
          </ac:grpSpMkLst>
        </pc:grpChg>
        <pc:picChg chg="mod">
          <ac:chgData name="Eirik Eriksen Heen" userId="3e804305-1c07-417a-9ea8-d913585be88f" providerId="ADAL" clId="{17B1F4A8-377F-4BC0-B74C-E3338782E9D8}" dt="2022-09-07T18:42:05.236" v="2123" actId="1076"/>
          <ac:picMkLst>
            <pc:docMk/>
            <pc:sldMk cId="731891485" sldId="499"/>
            <ac:picMk id="6" creationId="{6D499A18-5299-00B5-EDD8-97FB215F94B1}"/>
          </ac:picMkLst>
        </pc:picChg>
      </pc:sldChg>
      <pc:sldChg chg="addSp modSp new">
        <pc:chgData name="Eirik Eriksen Heen" userId="3e804305-1c07-417a-9ea8-d913585be88f" providerId="ADAL" clId="{17B1F4A8-377F-4BC0-B74C-E3338782E9D8}" dt="2022-09-07T19:04:42.946" v="2288" actId="1076"/>
        <pc:sldMkLst>
          <pc:docMk/>
          <pc:sldMk cId="3526811238" sldId="500"/>
        </pc:sldMkLst>
        <pc:picChg chg="add mod">
          <ac:chgData name="Eirik Eriksen Heen" userId="3e804305-1c07-417a-9ea8-d913585be88f" providerId="ADAL" clId="{17B1F4A8-377F-4BC0-B74C-E3338782E9D8}" dt="2022-09-07T19:04:42.946" v="2288" actId="1076"/>
          <ac:picMkLst>
            <pc:docMk/>
            <pc:sldMk cId="3526811238" sldId="500"/>
            <ac:picMk id="1026" creationId="{5652FBAD-74D4-B01C-0106-3ACF3FC4F656}"/>
          </ac:picMkLst>
        </pc:picChg>
      </pc:sldChg>
      <pc:sldChg chg="modSp new mod">
        <pc:chgData name="Eirik Eriksen Heen" userId="3e804305-1c07-417a-9ea8-d913585be88f" providerId="ADAL" clId="{17B1F4A8-377F-4BC0-B74C-E3338782E9D8}" dt="2022-09-08T05:06:28.649" v="3143" actId="790"/>
        <pc:sldMkLst>
          <pc:docMk/>
          <pc:sldMk cId="2025638782" sldId="501"/>
        </pc:sldMkLst>
        <pc:spChg chg="mod">
          <ac:chgData name="Eirik Eriksen Heen" userId="3e804305-1c07-417a-9ea8-d913585be88f" providerId="ADAL" clId="{17B1F4A8-377F-4BC0-B74C-E3338782E9D8}" dt="2022-09-07T19:05:12.989" v="2319" actId="20577"/>
          <ac:spMkLst>
            <pc:docMk/>
            <pc:sldMk cId="2025638782" sldId="501"/>
            <ac:spMk id="2" creationId="{679B90C5-D45E-A696-6DC2-241F30BE11C8}"/>
          </ac:spMkLst>
        </pc:spChg>
        <pc:spChg chg="mod">
          <ac:chgData name="Eirik Eriksen Heen" userId="3e804305-1c07-417a-9ea8-d913585be88f" providerId="ADAL" clId="{17B1F4A8-377F-4BC0-B74C-E3338782E9D8}" dt="2022-09-08T05:06:28.649" v="3143" actId="790"/>
          <ac:spMkLst>
            <pc:docMk/>
            <pc:sldMk cId="2025638782" sldId="501"/>
            <ac:spMk id="3" creationId="{7CEB3BA5-225F-4DB3-D875-E2C80DE2C054}"/>
          </ac:spMkLst>
        </pc:spChg>
      </pc:sldChg>
      <pc:sldChg chg="new del">
        <pc:chgData name="Eirik Eriksen Heen" userId="3e804305-1c07-417a-9ea8-d913585be88f" providerId="ADAL" clId="{17B1F4A8-377F-4BC0-B74C-E3338782E9D8}" dt="2022-09-07T19:13:23.826" v="2867" actId="47"/>
        <pc:sldMkLst>
          <pc:docMk/>
          <pc:sldMk cId="3803084985" sldId="502"/>
        </pc:sldMkLst>
      </pc:sldChg>
      <pc:sldChg chg="modSp new mod">
        <pc:chgData name="Eirik Eriksen Heen" userId="3e804305-1c07-417a-9ea8-d913585be88f" providerId="ADAL" clId="{17B1F4A8-377F-4BC0-B74C-E3338782E9D8}" dt="2022-09-07T19:13:01.985" v="2866" actId="20577"/>
        <pc:sldMkLst>
          <pc:docMk/>
          <pc:sldMk cId="1246423765" sldId="503"/>
        </pc:sldMkLst>
        <pc:spChg chg="mod">
          <ac:chgData name="Eirik Eriksen Heen" userId="3e804305-1c07-417a-9ea8-d913585be88f" providerId="ADAL" clId="{17B1F4A8-377F-4BC0-B74C-E3338782E9D8}" dt="2022-09-07T19:12:31.388" v="2786" actId="20577"/>
          <ac:spMkLst>
            <pc:docMk/>
            <pc:sldMk cId="1246423765" sldId="503"/>
            <ac:spMk id="2" creationId="{6C7AF265-0C84-3ABB-B19E-9FB86B3EEE64}"/>
          </ac:spMkLst>
        </pc:spChg>
        <pc:spChg chg="mod">
          <ac:chgData name="Eirik Eriksen Heen" userId="3e804305-1c07-417a-9ea8-d913585be88f" providerId="ADAL" clId="{17B1F4A8-377F-4BC0-B74C-E3338782E9D8}" dt="2022-09-07T19:13:01.985" v="2866" actId="20577"/>
          <ac:spMkLst>
            <pc:docMk/>
            <pc:sldMk cId="1246423765" sldId="503"/>
            <ac:spMk id="3" creationId="{4B965148-CF71-724C-EE4A-BB77357A4C69}"/>
          </ac:spMkLst>
        </pc:spChg>
      </pc:sldChg>
      <pc:sldChg chg="modSp new mod">
        <pc:chgData name="Eirik Eriksen Heen" userId="3e804305-1c07-417a-9ea8-d913585be88f" providerId="ADAL" clId="{17B1F4A8-377F-4BC0-B74C-E3338782E9D8}" dt="2022-09-07T19:13:35.883" v="2895" actId="20577"/>
        <pc:sldMkLst>
          <pc:docMk/>
          <pc:sldMk cId="54321029" sldId="504"/>
        </pc:sldMkLst>
        <pc:spChg chg="mod">
          <ac:chgData name="Eirik Eriksen Heen" userId="3e804305-1c07-417a-9ea8-d913585be88f" providerId="ADAL" clId="{17B1F4A8-377F-4BC0-B74C-E3338782E9D8}" dt="2022-09-07T19:13:35.883" v="2895" actId="20577"/>
          <ac:spMkLst>
            <pc:docMk/>
            <pc:sldMk cId="54321029" sldId="504"/>
            <ac:spMk id="2" creationId="{FEC01ED6-A48F-2DD8-2AC5-346C22CE2AE2}"/>
          </ac:spMkLst>
        </pc:spChg>
      </pc:sldChg>
      <pc:sldChg chg="modSp new mod">
        <pc:chgData name="Eirik Eriksen Heen" userId="3e804305-1c07-417a-9ea8-d913585be88f" providerId="ADAL" clId="{17B1F4A8-377F-4BC0-B74C-E3338782E9D8}" dt="2022-09-07T19:13:57.166" v="2909" actId="20577"/>
        <pc:sldMkLst>
          <pc:docMk/>
          <pc:sldMk cId="1164804958" sldId="505"/>
        </pc:sldMkLst>
        <pc:spChg chg="mod">
          <ac:chgData name="Eirik Eriksen Heen" userId="3e804305-1c07-417a-9ea8-d913585be88f" providerId="ADAL" clId="{17B1F4A8-377F-4BC0-B74C-E3338782E9D8}" dt="2022-09-07T19:13:57.166" v="2909" actId="20577"/>
          <ac:spMkLst>
            <pc:docMk/>
            <pc:sldMk cId="1164804958" sldId="505"/>
            <ac:spMk id="2" creationId="{75BB11E8-A1A9-9AE1-D51F-DE74B3B1BC2A}"/>
          </ac:spMkLst>
        </pc:spChg>
      </pc:sldChg>
    </pc:docChg>
  </pc:docChgLst>
  <pc:docChgLst>
    <pc:chgData name="Eirik Eriksen Heen" userId="3e804305-1c07-417a-9ea8-d913585be88f" providerId="ADAL" clId="{E8FA77E0-EBC3-47A4-8173-9EBEC69527F1}"/>
    <pc:docChg chg="undo custSel addSld delSld modSld sldOrd">
      <pc:chgData name="Eirik Eriksen Heen" userId="3e804305-1c07-417a-9ea8-d913585be88f" providerId="ADAL" clId="{E8FA77E0-EBC3-47A4-8173-9EBEC69527F1}" dt="2022-08-22T13:28:42.499" v="1489"/>
      <pc:docMkLst>
        <pc:docMk/>
      </pc:docMkLst>
      <pc:sldChg chg="modSp mod">
        <pc:chgData name="Eirik Eriksen Heen" userId="3e804305-1c07-417a-9ea8-d913585be88f" providerId="ADAL" clId="{E8FA77E0-EBC3-47A4-8173-9EBEC69527F1}" dt="2022-08-22T12:06:22.563" v="1488" actId="20577"/>
        <pc:sldMkLst>
          <pc:docMk/>
          <pc:sldMk cId="0" sldId="258"/>
        </pc:sldMkLst>
        <pc:spChg chg="mod">
          <ac:chgData name="Eirik Eriksen Heen" userId="3e804305-1c07-417a-9ea8-d913585be88f" providerId="ADAL" clId="{E8FA77E0-EBC3-47A4-8173-9EBEC69527F1}" dt="2022-08-16T12:51:19.339" v="29" actId="20577"/>
          <ac:spMkLst>
            <pc:docMk/>
            <pc:sldMk cId="0" sldId="258"/>
            <ac:spMk id="4" creationId="{00000000-0000-0000-0000-000000000000}"/>
          </ac:spMkLst>
        </pc:spChg>
        <pc:spChg chg="mod">
          <ac:chgData name="Eirik Eriksen Heen" userId="3e804305-1c07-417a-9ea8-d913585be88f" providerId="ADAL" clId="{E8FA77E0-EBC3-47A4-8173-9EBEC69527F1}" dt="2022-08-22T12:06:22.563" v="1488" actId="20577"/>
          <ac:spMkLst>
            <pc:docMk/>
            <pc:sldMk cId="0" sldId="258"/>
            <ac:spMk id="5" creationId="{00000000-0000-0000-0000-000000000000}"/>
          </ac:spMkLst>
        </pc:spChg>
      </pc:sldChg>
      <pc:sldChg chg="delSp modSp add mod">
        <pc:chgData name="Eirik Eriksen Heen" userId="3e804305-1c07-417a-9ea8-d913585be88f" providerId="ADAL" clId="{E8FA77E0-EBC3-47A4-8173-9EBEC69527F1}" dt="2022-08-22T07:04:57.652" v="765" actId="478"/>
        <pc:sldMkLst>
          <pc:docMk/>
          <pc:sldMk cId="4288721262" sldId="295"/>
        </pc:sldMkLst>
        <pc:spChg chg="mod">
          <ac:chgData name="Eirik Eriksen Heen" userId="3e804305-1c07-417a-9ea8-d913585be88f" providerId="ADAL" clId="{E8FA77E0-EBC3-47A4-8173-9EBEC69527F1}" dt="2022-08-22T07:04:44.073" v="764" actId="27636"/>
          <ac:spMkLst>
            <pc:docMk/>
            <pc:sldMk cId="4288721262" sldId="295"/>
            <ac:spMk id="3" creationId="{00000000-0000-0000-0000-000000000000}"/>
          </ac:spMkLst>
        </pc:spChg>
        <pc:inkChg chg="del">
          <ac:chgData name="Eirik Eriksen Heen" userId="3e804305-1c07-417a-9ea8-d913585be88f" providerId="ADAL" clId="{E8FA77E0-EBC3-47A4-8173-9EBEC69527F1}" dt="2022-08-22T07:04:57.652" v="765" actId="478"/>
          <ac:inkMkLst>
            <pc:docMk/>
            <pc:sldMk cId="4288721262" sldId="295"/>
            <ac:inkMk id="4" creationId="{00000000-0000-0000-0000-000000000000}"/>
          </ac:inkMkLst>
        </pc:inkChg>
      </pc:sldChg>
      <pc:sldChg chg="modSp add mod">
        <pc:chgData name="Eirik Eriksen Heen" userId="3e804305-1c07-417a-9ea8-d913585be88f" providerId="ADAL" clId="{E8FA77E0-EBC3-47A4-8173-9EBEC69527F1}" dt="2022-08-22T09:47:20.745" v="994" actId="20577"/>
        <pc:sldMkLst>
          <pc:docMk/>
          <pc:sldMk cId="1774702347" sldId="304"/>
        </pc:sldMkLst>
        <pc:spChg chg="mod">
          <ac:chgData name="Eirik Eriksen Heen" userId="3e804305-1c07-417a-9ea8-d913585be88f" providerId="ADAL" clId="{E8FA77E0-EBC3-47A4-8173-9EBEC69527F1}" dt="2022-08-22T09:47:20.745" v="994" actId="20577"/>
          <ac:spMkLst>
            <pc:docMk/>
            <pc:sldMk cId="1774702347" sldId="304"/>
            <ac:spMk id="3" creationId="{00000000-0000-0000-0000-000000000000}"/>
          </ac:spMkLst>
        </pc:spChg>
      </pc:sldChg>
      <pc:sldChg chg="delSp modSp add mod">
        <pc:chgData name="Eirik Eriksen Heen" userId="3e804305-1c07-417a-9ea8-d913585be88f" providerId="ADAL" clId="{E8FA77E0-EBC3-47A4-8173-9EBEC69527F1}" dt="2022-08-22T09:47:49.381" v="997" actId="1076"/>
        <pc:sldMkLst>
          <pc:docMk/>
          <pc:sldMk cId="896858212" sldId="305"/>
        </pc:sldMkLst>
        <pc:picChg chg="mod ord">
          <ac:chgData name="Eirik Eriksen Heen" userId="3e804305-1c07-417a-9ea8-d913585be88f" providerId="ADAL" clId="{E8FA77E0-EBC3-47A4-8173-9EBEC69527F1}" dt="2022-08-22T09:47:49.381" v="997" actId="1076"/>
          <ac:picMkLst>
            <pc:docMk/>
            <pc:sldMk cId="896858212" sldId="305"/>
            <ac:picMk id="4" creationId="{00000000-0000-0000-0000-000000000000}"/>
          </ac:picMkLst>
        </pc:picChg>
        <pc:inkChg chg="del">
          <ac:chgData name="Eirik Eriksen Heen" userId="3e804305-1c07-417a-9ea8-d913585be88f" providerId="ADAL" clId="{E8FA77E0-EBC3-47A4-8173-9EBEC69527F1}" dt="2022-08-22T09:25:39.249" v="899" actId="478"/>
          <ac:inkMkLst>
            <pc:docMk/>
            <pc:sldMk cId="896858212" sldId="305"/>
            <ac:inkMk id="5" creationId="{00000000-0000-0000-0000-000000000000}"/>
          </ac:inkMkLst>
        </pc:inkChg>
      </pc:sldChg>
      <pc:sldChg chg="delSp modSp add mod">
        <pc:chgData name="Eirik Eriksen Heen" userId="3e804305-1c07-417a-9ea8-d913585be88f" providerId="ADAL" clId="{E8FA77E0-EBC3-47A4-8173-9EBEC69527F1}" dt="2022-08-22T10:58:15.959" v="1151" actId="20577"/>
        <pc:sldMkLst>
          <pc:docMk/>
          <pc:sldMk cId="4231022708" sldId="308"/>
        </pc:sldMkLst>
        <pc:spChg chg="mod">
          <ac:chgData name="Eirik Eriksen Heen" userId="3e804305-1c07-417a-9ea8-d913585be88f" providerId="ADAL" clId="{E8FA77E0-EBC3-47A4-8173-9EBEC69527F1}" dt="2022-08-22T10:58:15.959" v="1151" actId="20577"/>
          <ac:spMkLst>
            <pc:docMk/>
            <pc:sldMk cId="4231022708" sldId="308"/>
            <ac:spMk id="3" creationId="{00000000-0000-0000-0000-000000000000}"/>
          </ac:spMkLst>
        </pc:spChg>
        <pc:inkChg chg="del">
          <ac:chgData name="Eirik Eriksen Heen" userId="3e804305-1c07-417a-9ea8-d913585be88f" providerId="ADAL" clId="{E8FA77E0-EBC3-47A4-8173-9EBEC69527F1}" dt="2022-08-22T09:26:46.900" v="905" actId="478"/>
          <ac:inkMkLst>
            <pc:docMk/>
            <pc:sldMk cId="4231022708" sldId="308"/>
            <ac:inkMk id="4" creationId="{00000000-0000-0000-0000-000000000000}"/>
          </ac:inkMkLst>
        </pc:inkChg>
      </pc:sldChg>
      <pc:sldChg chg="addSp delSp add mod modNotesTx">
        <pc:chgData name="Eirik Eriksen Heen" userId="3e804305-1c07-417a-9ea8-d913585be88f" providerId="ADAL" clId="{E8FA77E0-EBC3-47A4-8173-9EBEC69527F1}" dt="2022-08-22T09:28:05.406" v="961" actId="478"/>
        <pc:sldMkLst>
          <pc:docMk/>
          <pc:sldMk cId="3992676741" sldId="309"/>
        </pc:sldMkLst>
        <pc:inkChg chg="add del">
          <ac:chgData name="Eirik Eriksen Heen" userId="3e804305-1c07-417a-9ea8-d913585be88f" providerId="ADAL" clId="{E8FA77E0-EBC3-47A4-8173-9EBEC69527F1}" dt="2022-08-22T09:28:05.406" v="961" actId="478"/>
          <ac:inkMkLst>
            <pc:docMk/>
            <pc:sldMk cId="3992676741" sldId="309"/>
            <ac:inkMk id="6" creationId="{00000000-0000-0000-0000-000000000000}"/>
          </ac:inkMkLst>
        </pc:inkChg>
      </pc:sldChg>
      <pc:sldChg chg="add ord">
        <pc:chgData name="Eirik Eriksen Heen" userId="3e804305-1c07-417a-9ea8-d913585be88f" providerId="ADAL" clId="{E8FA77E0-EBC3-47A4-8173-9EBEC69527F1}" dt="2022-08-22T10:10:27.795" v="999"/>
        <pc:sldMkLst>
          <pc:docMk/>
          <pc:sldMk cId="2330936449" sldId="311"/>
        </pc:sldMkLst>
      </pc:sldChg>
      <pc:sldChg chg="addSp delSp modSp add mod ord">
        <pc:chgData name="Eirik Eriksen Heen" userId="3e804305-1c07-417a-9ea8-d913585be88f" providerId="ADAL" clId="{E8FA77E0-EBC3-47A4-8173-9EBEC69527F1}" dt="2022-08-22T13:28:42.499" v="1489"/>
        <pc:sldMkLst>
          <pc:docMk/>
          <pc:sldMk cId="725825204" sldId="312"/>
        </pc:sldMkLst>
        <pc:graphicFrameChg chg="modGraphic">
          <ac:chgData name="Eirik Eriksen Heen" userId="3e804305-1c07-417a-9ea8-d913585be88f" providerId="ADAL" clId="{E8FA77E0-EBC3-47A4-8173-9EBEC69527F1}" dt="2022-08-22T09:30:06.057" v="965" actId="14100"/>
          <ac:graphicFrameMkLst>
            <pc:docMk/>
            <pc:sldMk cId="725825204" sldId="312"/>
            <ac:graphicFrameMk id="13" creationId="{00000000-0000-0000-0000-000000000000}"/>
          </ac:graphicFrameMkLst>
        </pc:graphicFrameChg>
        <pc:inkChg chg="del">
          <ac:chgData name="Eirik Eriksen Heen" userId="3e804305-1c07-417a-9ea8-d913585be88f" providerId="ADAL" clId="{E8FA77E0-EBC3-47A4-8173-9EBEC69527F1}" dt="2022-08-22T09:30:11.384" v="966" actId="478"/>
          <ac:inkMkLst>
            <pc:docMk/>
            <pc:sldMk cId="725825204" sldId="312"/>
            <ac:inkMk id="3" creationId="{00000000-0000-0000-0000-000000000000}"/>
          </ac:inkMkLst>
        </pc:inkChg>
        <pc:inkChg chg="add">
          <ac:chgData name="Eirik Eriksen Heen" userId="3e804305-1c07-417a-9ea8-d913585be88f" providerId="ADAL" clId="{E8FA77E0-EBC3-47A4-8173-9EBEC69527F1}" dt="2022-08-22T13:28:42.499" v="1489"/>
          <ac:inkMkLst>
            <pc:docMk/>
            <pc:sldMk cId="725825204" sldId="312"/>
            <ac:inkMk id="3" creationId="{9FCD4D7C-F8B8-FDC2-D1F0-A1DFFB935ABA}"/>
          </ac:inkMkLst>
        </pc:inkChg>
      </pc:sldChg>
      <pc:sldChg chg="addSp delSp modSp add mod">
        <pc:chgData name="Eirik Eriksen Heen" userId="3e804305-1c07-417a-9ea8-d913585be88f" providerId="ADAL" clId="{E8FA77E0-EBC3-47A4-8173-9EBEC69527F1}" dt="2022-08-22T13:28:42.499" v="1489"/>
        <pc:sldMkLst>
          <pc:docMk/>
          <pc:sldMk cId="1046513177" sldId="314"/>
        </pc:sldMkLst>
        <pc:spChg chg="del">
          <ac:chgData name="Eirik Eriksen Heen" userId="3e804305-1c07-417a-9ea8-d913585be88f" providerId="ADAL" clId="{E8FA77E0-EBC3-47A4-8173-9EBEC69527F1}" dt="2022-08-22T10:22:29.835" v="1005" actId="478"/>
          <ac:spMkLst>
            <pc:docMk/>
            <pc:sldMk cId="1046513177" sldId="314"/>
            <ac:spMk id="6"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7"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8"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9"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0"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1"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2" creationId="{00000000-0000-0000-0000-000000000000}"/>
          </ac:spMkLst>
        </pc:spChg>
        <pc:spChg chg="del">
          <ac:chgData name="Eirik Eriksen Heen" userId="3e804305-1c07-417a-9ea8-d913585be88f" providerId="ADAL" clId="{E8FA77E0-EBC3-47A4-8173-9EBEC69527F1}" dt="2022-08-22T10:22:29.835" v="1005" actId="478"/>
          <ac:spMkLst>
            <pc:docMk/>
            <pc:sldMk cId="1046513177" sldId="314"/>
            <ac:spMk id="13" creationId="{00000000-0000-0000-0000-000000000000}"/>
          </ac:spMkLst>
        </pc:spChg>
        <pc:spChg chg="del mod">
          <ac:chgData name="Eirik Eriksen Heen" userId="3e804305-1c07-417a-9ea8-d913585be88f" providerId="ADAL" clId="{E8FA77E0-EBC3-47A4-8173-9EBEC69527F1}" dt="2022-08-22T10:22:36.601" v="1007" actId="478"/>
          <ac:spMkLst>
            <pc:docMk/>
            <pc:sldMk cId="1046513177" sldId="314"/>
            <ac:spMk id="14" creationId="{00000000-0000-0000-0000-000000000000}"/>
          </ac:spMkLst>
        </pc:spChg>
        <pc:spChg chg="mod">
          <ac:chgData name="Eirik Eriksen Heen" userId="3e804305-1c07-417a-9ea8-d913585be88f" providerId="ADAL" clId="{E8FA77E0-EBC3-47A4-8173-9EBEC69527F1}" dt="2022-08-22T10:57:22.472" v="1129" actId="20577"/>
          <ac:spMkLst>
            <pc:docMk/>
            <pc:sldMk cId="1046513177" sldId="314"/>
            <ac:spMk id="17" creationId="{00000000-0000-0000-0000-000000000000}"/>
          </ac:spMkLst>
        </pc:spChg>
        <pc:picChg chg="del">
          <ac:chgData name="Eirik Eriksen Heen" userId="3e804305-1c07-417a-9ea8-d913585be88f" providerId="ADAL" clId="{E8FA77E0-EBC3-47A4-8173-9EBEC69527F1}" dt="2022-08-22T10:22:22.448" v="1004" actId="478"/>
          <ac:picMkLst>
            <pc:docMk/>
            <pc:sldMk cId="1046513177" sldId="314"/>
            <ac:picMk id="5" creationId="{00000000-0000-0000-0000-000000000000}"/>
          </ac:picMkLst>
        </pc:picChg>
        <pc:inkChg chg="del">
          <ac:chgData name="Eirik Eriksen Heen" userId="3e804305-1c07-417a-9ea8-d913585be88f" providerId="ADAL" clId="{E8FA77E0-EBC3-47A4-8173-9EBEC69527F1}" dt="2022-08-22T10:22:00.317" v="1003" actId="478"/>
          <ac:inkMkLst>
            <pc:docMk/>
            <pc:sldMk cId="1046513177" sldId="314"/>
            <ac:inkMk id="3" creationId="{00000000-0000-0000-0000-000000000000}"/>
          </ac:inkMkLst>
        </pc:inkChg>
        <pc:inkChg chg="add">
          <ac:chgData name="Eirik Eriksen Heen" userId="3e804305-1c07-417a-9ea8-d913585be88f" providerId="ADAL" clId="{E8FA77E0-EBC3-47A4-8173-9EBEC69527F1}" dt="2022-08-22T13:28:42.499" v="1489"/>
          <ac:inkMkLst>
            <pc:docMk/>
            <pc:sldMk cId="1046513177" sldId="314"/>
            <ac:inkMk id="3" creationId="{D52AF01A-F7A1-62CE-1AE4-8963875A79FD}"/>
          </ac:inkMkLst>
        </pc:inkChg>
      </pc:sldChg>
      <pc:sldChg chg="addSp delSp modSp add mod">
        <pc:chgData name="Eirik Eriksen Heen" userId="3e804305-1c07-417a-9ea8-d913585be88f" providerId="ADAL" clId="{E8FA77E0-EBC3-47A4-8173-9EBEC69527F1}" dt="2022-08-22T10:58:45.245" v="1161" actId="1076"/>
        <pc:sldMkLst>
          <pc:docMk/>
          <pc:sldMk cId="2522922297" sldId="317"/>
        </pc:sldMkLst>
        <pc:spChg chg="mod">
          <ac:chgData name="Eirik Eriksen Heen" userId="3e804305-1c07-417a-9ea8-d913585be88f" providerId="ADAL" clId="{E8FA77E0-EBC3-47A4-8173-9EBEC69527F1}" dt="2022-08-22T09:26:03.831" v="901" actId="27636"/>
          <ac:spMkLst>
            <pc:docMk/>
            <pc:sldMk cId="2522922297" sldId="317"/>
            <ac:spMk id="3" creationId="{00000000-0000-0000-0000-000000000000}"/>
          </ac:spMkLst>
        </pc:spChg>
        <pc:spChg chg="mod">
          <ac:chgData name="Eirik Eriksen Heen" userId="3e804305-1c07-417a-9ea8-d913585be88f" providerId="ADAL" clId="{E8FA77E0-EBC3-47A4-8173-9EBEC69527F1}" dt="2022-08-22T09:26:03.841" v="902" actId="27636"/>
          <ac:spMkLst>
            <pc:docMk/>
            <pc:sldMk cId="2522922297" sldId="317"/>
            <ac:spMk id="4" creationId="{00000000-0000-0000-0000-000000000000}"/>
          </ac:spMkLst>
        </pc:spChg>
        <pc:spChg chg="add mod">
          <ac:chgData name="Eirik Eriksen Heen" userId="3e804305-1c07-417a-9ea8-d913585be88f" providerId="ADAL" clId="{E8FA77E0-EBC3-47A4-8173-9EBEC69527F1}" dt="2022-08-22T10:58:45.245" v="1161" actId="1076"/>
          <ac:spMkLst>
            <pc:docMk/>
            <pc:sldMk cId="2522922297" sldId="317"/>
            <ac:spMk id="9" creationId="{F964152E-18FF-E096-4D69-08599AAF2DF4}"/>
          </ac:spMkLst>
        </pc:spChg>
        <pc:inkChg chg="del">
          <ac:chgData name="Eirik Eriksen Heen" userId="3e804305-1c07-417a-9ea8-d913585be88f" providerId="ADAL" clId="{E8FA77E0-EBC3-47A4-8173-9EBEC69527F1}" dt="2022-08-22T09:26:08.368" v="903" actId="478"/>
          <ac:inkMkLst>
            <pc:docMk/>
            <pc:sldMk cId="2522922297" sldId="317"/>
            <ac:inkMk id="8" creationId="{00000000-0000-0000-0000-000000000000}"/>
          </ac:inkMkLst>
        </pc:inkChg>
      </pc:sldChg>
      <pc:sldChg chg="delSp modSp mod ord delAnim modAnim">
        <pc:chgData name="Eirik Eriksen Heen" userId="3e804305-1c07-417a-9ea8-d913585be88f" providerId="ADAL" clId="{E8FA77E0-EBC3-47A4-8173-9EBEC69527F1}" dt="2022-08-22T07:05:21.866" v="767" actId="20577"/>
        <pc:sldMkLst>
          <pc:docMk/>
          <pc:sldMk cId="1713875514" sldId="345"/>
        </pc:sldMkLst>
        <pc:spChg chg="mod">
          <ac:chgData name="Eirik Eriksen Heen" userId="3e804305-1c07-417a-9ea8-d913585be88f" providerId="ADAL" clId="{E8FA77E0-EBC3-47A4-8173-9EBEC69527F1}" dt="2022-08-22T07:05:21.866" v="767" actId="20577"/>
          <ac:spMkLst>
            <pc:docMk/>
            <pc:sldMk cId="1713875514" sldId="345"/>
            <ac:spMk id="3" creationId="{00000000-0000-0000-0000-000000000000}"/>
          </ac:spMkLst>
        </pc:spChg>
        <pc:picChg chg="del">
          <ac:chgData name="Eirik Eriksen Heen" userId="3e804305-1c07-417a-9ea8-d913585be88f" providerId="ADAL" clId="{E8FA77E0-EBC3-47A4-8173-9EBEC69527F1}" dt="2022-08-22T07:05:15.497" v="766" actId="478"/>
          <ac:picMkLst>
            <pc:docMk/>
            <pc:sldMk cId="1713875514" sldId="345"/>
            <ac:picMk id="4" creationId="{00000000-0000-0000-0000-000000000000}"/>
          </ac:picMkLst>
        </pc:picChg>
      </pc:sldChg>
      <pc:sldChg chg="del ord">
        <pc:chgData name="Eirik Eriksen Heen" userId="3e804305-1c07-417a-9ea8-d913585be88f" providerId="ADAL" clId="{E8FA77E0-EBC3-47A4-8173-9EBEC69527F1}" dt="2022-08-16T13:01:45.082" v="238" actId="2696"/>
        <pc:sldMkLst>
          <pc:docMk/>
          <pc:sldMk cId="2852258393" sldId="347"/>
        </pc:sldMkLst>
      </pc:sldChg>
      <pc:sldChg chg="ord">
        <pc:chgData name="Eirik Eriksen Heen" userId="3e804305-1c07-417a-9ea8-d913585be88f" providerId="ADAL" clId="{E8FA77E0-EBC3-47A4-8173-9EBEC69527F1}" dt="2022-08-16T13:07:24.533" v="240"/>
        <pc:sldMkLst>
          <pc:docMk/>
          <pc:sldMk cId="1679510999" sldId="348"/>
        </pc:sldMkLst>
      </pc:sldChg>
      <pc:sldChg chg="del">
        <pc:chgData name="Eirik Eriksen Heen" userId="3e804305-1c07-417a-9ea8-d913585be88f" providerId="ADAL" clId="{E8FA77E0-EBC3-47A4-8173-9EBEC69527F1}" dt="2022-08-16T13:07:35.785" v="241" actId="47"/>
        <pc:sldMkLst>
          <pc:docMk/>
          <pc:sldMk cId="1869730028" sldId="349"/>
        </pc:sldMkLst>
      </pc:sldChg>
      <pc:sldChg chg="del">
        <pc:chgData name="Eirik Eriksen Heen" userId="3e804305-1c07-417a-9ea8-d913585be88f" providerId="ADAL" clId="{E8FA77E0-EBC3-47A4-8173-9EBEC69527F1}" dt="2022-08-16T13:07:35.785" v="241" actId="47"/>
        <pc:sldMkLst>
          <pc:docMk/>
          <pc:sldMk cId="2606187055" sldId="350"/>
        </pc:sldMkLst>
      </pc:sldChg>
      <pc:sldChg chg="ord">
        <pc:chgData name="Eirik Eriksen Heen" userId="3e804305-1c07-417a-9ea8-d913585be88f" providerId="ADAL" clId="{E8FA77E0-EBC3-47A4-8173-9EBEC69527F1}" dt="2022-08-16T12:54:34.669" v="33"/>
        <pc:sldMkLst>
          <pc:docMk/>
          <pc:sldMk cId="194822130" sldId="351"/>
        </pc:sldMkLst>
      </pc:sldChg>
      <pc:sldChg chg="ord">
        <pc:chgData name="Eirik Eriksen Heen" userId="3e804305-1c07-417a-9ea8-d913585be88f" providerId="ADAL" clId="{E8FA77E0-EBC3-47A4-8173-9EBEC69527F1}" dt="2022-08-16T13:01:16.253" v="233"/>
        <pc:sldMkLst>
          <pc:docMk/>
          <pc:sldMk cId="1985443892" sldId="352"/>
        </pc:sldMkLst>
      </pc:sldChg>
      <pc:sldChg chg="del">
        <pc:chgData name="Eirik Eriksen Heen" userId="3e804305-1c07-417a-9ea8-d913585be88f" providerId="ADAL" clId="{E8FA77E0-EBC3-47A4-8173-9EBEC69527F1}" dt="2022-08-16T13:26:35.953" v="627" actId="47"/>
        <pc:sldMkLst>
          <pc:docMk/>
          <pc:sldMk cId="3079732994" sldId="354"/>
        </pc:sldMkLst>
      </pc:sldChg>
      <pc:sldChg chg="del">
        <pc:chgData name="Eirik Eriksen Heen" userId="3e804305-1c07-417a-9ea8-d913585be88f" providerId="ADAL" clId="{E8FA77E0-EBC3-47A4-8173-9EBEC69527F1}" dt="2022-08-16T13:26:35.953" v="627" actId="47"/>
        <pc:sldMkLst>
          <pc:docMk/>
          <pc:sldMk cId="1605749945" sldId="355"/>
        </pc:sldMkLst>
      </pc:sldChg>
      <pc:sldChg chg="del">
        <pc:chgData name="Eirik Eriksen Heen" userId="3e804305-1c07-417a-9ea8-d913585be88f" providerId="ADAL" clId="{E8FA77E0-EBC3-47A4-8173-9EBEC69527F1}" dt="2022-08-16T13:26:35.953" v="627" actId="47"/>
        <pc:sldMkLst>
          <pc:docMk/>
          <pc:sldMk cId="4010832670" sldId="358"/>
        </pc:sldMkLst>
      </pc:sldChg>
      <pc:sldChg chg="del">
        <pc:chgData name="Eirik Eriksen Heen" userId="3e804305-1c07-417a-9ea8-d913585be88f" providerId="ADAL" clId="{E8FA77E0-EBC3-47A4-8173-9EBEC69527F1}" dt="2022-08-16T13:26:35.953" v="627" actId="47"/>
        <pc:sldMkLst>
          <pc:docMk/>
          <pc:sldMk cId="717024437" sldId="360"/>
        </pc:sldMkLst>
      </pc:sldChg>
      <pc:sldChg chg="del">
        <pc:chgData name="Eirik Eriksen Heen" userId="3e804305-1c07-417a-9ea8-d913585be88f" providerId="ADAL" clId="{E8FA77E0-EBC3-47A4-8173-9EBEC69527F1}" dt="2022-08-16T13:26:35.953" v="627" actId="47"/>
        <pc:sldMkLst>
          <pc:docMk/>
          <pc:sldMk cId="122584879" sldId="361"/>
        </pc:sldMkLst>
      </pc:sldChg>
      <pc:sldChg chg="del">
        <pc:chgData name="Eirik Eriksen Heen" userId="3e804305-1c07-417a-9ea8-d913585be88f" providerId="ADAL" clId="{E8FA77E0-EBC3-47A4-8173-9EBEC69527F1}" dt="2022-08-16T13:26:35.953" v="627" actId="47"/>
        <pc:sldMkLst>
          <pc:docMk/>
          <pc:sldMk cId="2216456120" sldId="363"/>
        </pc:sldMkLst>
      </pc:sldChg>
      <pc:sldChg chg="del">
        <pc:chgData name="Eirik Eriksen Heen" userId="3e804305-1c07-417a-9ea8-d913585be88f" providerId="ADAL" clId="{E8FA77E0-EBC3-47A4-8173-9EBEC69527F1}" dt="2022-08-16T13:26:35.953" v="627" actId="47"/>
        <pc:sldMkLst>
          <pc:docMk/>
          <pc:sldMk cId="354466605" sldId="364"/>
        </pc:sldMkLst>
      </pc:sldChg>
      <pc:sldChg chg="del">
        <pc:chgData name="Eirik Eriksen Heen" userId="3e804305-1c07-417a-9ea8-d913585be88f" providerId="ADAL" clId="{E8FA77E0-EBC3-47A4-8173-9EBEC69527F1}" dt="2022-08-16T13:26:35.953" v="627" actId="47"/>
        <pc:sldMkLst>
          <pc:docMk/>
          <pc:sldMk cId="2530004493" sldId="365"/>
        </pc:sldMkLst>
      </pc:sldChg>
      <pc:sldChg chg="del">
        <pc:chgData name="Eirik Eriksen Heen" userId="3e804305-1c07-417a-9ea8-d913585be88f" providerId="ADAL" clId="{E8FA77E0-EBC3-47A4-8173-9EBEC69527F1}" dt="2022-08-16T13:26:35.953" v="627" actId="47"/>
        <pc:sldMkLst>
          <pc:docMk/>
          <pc:sldMk cId="1705248859" sldId="366"/>
        </pc:sldMkLst>
      </pc:sldChg>
      <pc:sldChg chg="del">
        <pc:chgData name="Eirik Eriksen Heen" userId="3e804305-1c07-417a-9ea8-d913585be88f" providerId="ADAL" clId="{E8FA77E0-EBC3-47A4-8173-9EBEC69527F1}" dt="2022-08-16T13:26:35.953" v="627" actId="47"/>
        <pc:sldMkLst>
          <pc:docMk/>
          <pc:sldMk cId="2158724937" sldId="367"/>
        </pc:sldMkLst>
      </pc:sldChg>
      <pc:sldChg chg="del">
        <pc:chgData name="Eirik Eriksen Heen" userId="3e804305-1c07-417a-9ea8-d913585be88f" providerId="ADAL" clId="{E8FA77E0-EBC3-47A4-8173-9EBEC69527F1}" dt="2022-08-16T13:26:35.953" v="627" actId="47"/>
        <pc:sldMkLst>
          <pc:docMk/>
          <pc:sldMk cId="851988099" sldId="368"/>
        </pc:sldMkLst>
      </pc:sldChg>
      <pc:sldChg chg="del">
        <pc:chgData name="Eirik Eriksen Heen" userId="3e804305-1c07-417a-9ea8-d913585be88f" providerId="ADAL" clId="{E8FA77E0-EBC3-47A4-8173-9EBEC69527F1}" dt="2022-08-16T13:26:35.953" v="627" actId="47"/>
        <pc:sldMkLst>
          <pc:docMk/>
          <pc:sldMk cId="995053564" sldId="369"/>
        </pc:sldMkLst>
      </pc:sldChg>
      <pc:sldChg chg="modSp mod">
        <pc:chgData name="Eirik Eriksen Heen" userId="3e804305-1c07-417a-9ea8-d913585be88f" providerId="ADAL" clId="{E8FA77E0-EBC3-47A4-8173-9EBEC69527F1}" dt="2022-08-16T13:09:35.177" v="248" actId="20577"/>
        <pc:sldMkLst>
          <pc:docMk/>
          <pc:sldMk cId="637724457" sldId="370"/>
        </pc:sldMkLst>
        <pc:spChg chg="mod">
          <ac:chgData name="Eirik Eriksen Heen" userId="3e804305-1c07-417a-9ea8-d913585be88f" providerId="ADAL" clId="{E8FA77E0-EBC3-47A4-8173-9EBEC69527F1}" dt="2022-08-16T13:09:35.177" v="248" actId="20577"/>
          <ac:spMkLst>
            <pc:docMk/>
            <pc:sldMk cId="637724457" sldId="370"/>
            <ac:spMk id="3" creationId="{00000000-0000-0000-0000-000000000000}"/>
          </ac:spMkLst>
        </pc:spChg>
      </pc:sldChg>
      <pc:sldChg chg="modSp mod">
        <pc:chgData name="Eirik Eriksen Heen" userId="3e804305-1c07-417a-9ea8-d913585be88f" providerId="ADAL" clId="{E8FA77E0-EBC3-47A4-8173-9EBEC69527F1}" dt="2022-08-22T07:14:28.014" v="819" actId="20577"/>
        <pc:sldMkLst>
          <pc:docMk/>
          <pc:sldMk cId="1813440602" sldId="371"/>
        </pc:sldMkLst>
        <pc:spChg chg="mod">
          <ac:chgData name="Eirik Eriksen Heen" userId="3e804305-1c07-417a-9ea8-d913585be88f" providerId="ADAL" clId="{E8FA77E0-EBC3-47A4-8173-9EBEC69527F1}" dt="2022-08-22T07:14:28.014" v="819" actId="20577"/>
          <ac:spMkLst>
            <pc:docMk/>
            <pc:sldMk cId="1813440602" sldId="371"/>
            <ac:spMk id="3" creationId="{00000000-0000-0000-0000-000000000000}"/>
          </ac:spMkLst>
        </pc:spChg>
      </pc:sldChg>
      <pc:sldChg chg="modSp mod">
        <pc:chgData name="Eirik Eriksen Heen" userId="3e804305-1c07-417a-9ea8-d913585be88f" providerId="ADAL" clId="{E8FA77E0-EBC3-47A4-8173-9EBEC69527F1}" dt="2022-08-22T07:15:54.247" v="823" actId="20577"/>
        <pc:sldMkLst>
          <pc:docMk/>
          <pc:sldMk cId="402750373" sldId="372"/>
        </pc:sldMkLst>
        <pc:spChg chg="mod">
          <ac:chgData name="Eirik Eriksen Heen" userId="3e804305-1c07-417a-9ea8-d913585be88f" providerId="ADAL" clId="{E8FA77E0-EBC3-47A4-8173-9EBEC69527F1}" dt="2022-08-22T07:15:54.247" v="823" actId="20577"/>
          <ac:spMkLst>
            <pc:docMk/>
            <pc:sldMk cId="402750373" sldId="372"/>
            <ac:spMk id="3" creationId="{00000000-0000-0000-0000-000000000000}"/>
          </ac:spMkLst>
        </pc:spChg>
      </pc:sldChg>
      <pc:sldChg chg="modSp mod">
        <pc:chgData name="Eirik Eriksen Heen" userId="3e804305-1c07-417a-9ea8-d913585be88f" providerId="ADAL" clId="{E8FA77E0-EBC3-47A4-8173-9EBEC69527F1}" dt="2022-08-22T07:41:22.579" v="873" actId="113"/>
        <pc:sldMkLst>
          <pc:docMk/>
          <pc:sldMk cId="2016916332" sldId="373"/>
        </pc:sldMkLst>
        <pc:spChg chg="mod">
          <ac:chgData name="Eirik Eriksen Heen" userId="3e804305-1c07-417a-9ea8-d913585be88f" providerId="ADAL" clId="{E8FA77E0-EBC3-47A4-8173-9EBEC69527F1}" dt="2022-08-22T07:41:22.579" v="873" actId="113"/>
          <ac:spMkLst>
            <pc:docMk/>
            <pc:sldMk cId="2016916332" sldId="373"/>
            <ac:spMk id="3" creationId="{00000000-0000-0000-0000-000000000000}"/>
          </ac:spMkLst>
        </pc:spChg>
      </pc:sldChg>
      <pc:sldChg chg="modSp mod">
        <pc:chgData name="Eirik Eriksen Heen" userId="3e804305-1c07-417a-9ea8-d913585be88f" providerId="ADAL" clId="{E8FA77E0-EBC3-47A4-8173-9EBEC69527F1}" dt="2022-08-16T13:28:08.497" v="762" actId="313"/>
        <pc:sldMkLst>
          <pc:docMk/>
          <pc:sldMk cId="1200525639" sldId="375"/>
        </pc:sldMkLst>
        <pc:spChg chg="mod">
          <ac:chgData name="Eirik Eriksen Heen" userId="3e804305-1c07-417a-9ea8-d913585be88f" providerId="ADAL" clId="{E8FA77E0-EBC3-47A4-8173-9EBEC69527F1}" dt="2022-08-16T13:28:08.497" v="762" actId="313"/>
          <ac:spMkLst>
            <pc:docMk/>
            <pc:sldMk cId="1200525639" sldId="375"/>
            <ac:spMk id="3" creationId="{00000000-0000-0000-0000-000000000000}"/>
          </ac:spMkLst>
        </pc:spChg>
      </pc:sldChg>
      <pc:sldChg chg="modSp mod">
        <pc:chgData name="Eirik Eriksen Heen" userId="3e804305-1c07-417a-9ea8-d913585be88f" providerId="ADAL" clId="{E8FA77E0-EBC3-47A4-8173-9EBEC69527F1}" dt="2022-08-22T07:40:20.464" v="872" actId="313"/>
        <pc:sldMkLst>
          <pc:docMk/>
          <pc:sldMk cId="2740142112" sldId="378"/>
        </pc:sldMkLst>
        <pc:spChg chg="mod">
          <ac:chgData name="Eirik Eriksen Heen" userId="3e804305-1c07-417a-9ea8-d913585be88f" providerId="ADAL" clId="{E8FA77E0-EBC3-47A4-8173-9EBEC69527F1}" dt="2022-08-22T07:40:20.464" v="872" actId="313"/>
          <ac:spMkLst>
            <pc:docMk/>
            <pc:sldMk cId="2740142112" sldId="378"/>
            <ac:spMk id="3" creationId="{00000000-0000-0000-0000-000000000000}"/>
          </ac:spMkLst>
        </pc:spChg>
      </pc:sldChg>
      <pc:sldChg chg="modSp mod">
        <pc:chgData name="Eirik Eriksen Heen" userId="3e804305-1c07-417a-9ea8-d913585be88f" providerId="ADAL" clId="{E8FA77E0-EBC3-47A4-8173-9EBEC69527F1}" dt="2022-08-22T07:45:02.705" v="877" actId="20577"/>
        <pc:sldMkLst>
          <pc:docMk/>
          <pc:sldMk cId="751705538" sldId="380"/>
        </pc:sldMkLst>
        <pc:spChg chg="mod">
          <ac:chgData name="Eirik Eriksen Heen" userId="3e804305-1c07-417a-9ea8-d913585be88f" providerId="ADAL" clId="{E8FA77E0-EBC3-47A4-8173-9EBEC69527F1}" dt="2022-08-22T07:45:02.705" v="877" actId="20577"/>
          <ac:spMkLst>
            <pc:docMk/>
            <pc:sldMk cId="751705538" sldId="380"/>
            <ac:spMk id="3" creationId="{00000000-0000-0000-0000-000000000000}"/>
          </ac:spMkLst>
        </pc:spChg>
      </pc:sldChg>
      <pc:sldChg chg="del">
        <pc:chgData name="Eirik Eriksen Heen" userId="3e804305-1c07-417a-9ea8-d913585be88f" providerId="ADAL" clId="{E8FA77E0-EBC3-47A4-8173-9EBEC69527F1}" dt="2022-08-16T13:25:05.435" v="545" actId="2696"/>
        <pc:sldMkLst>
          <pc:docMk/>
          <pc:sldMk cId="4166897112" sldId="383"/>
        </pc:sldMkLst>
      </pc:sldChg>
      <pc:sldChg chg="del">
        <pc:chgData name="Eirik Eriksen Heen" userId="3e804305-1c07-417a-9ea8-d913585be88f" providerId="ADAL" clId="{E8FA77E0-EBC3-47A4-8173-9EBEC69527F1}" dt="2022-08-22T07:50:09.092" v="881" actId="47"/>
        <pc:sldMkLst>
          <pc:docMk/>
          <pc:sldMk cId="635335187" sldId="384"/>
        </pc:sldMkLst>
      </pc:sldChg>
      <pc:sldChg chg="del">
        <pc:chgData name="Eirik Eriksen Heen" userId="3e804305-1c07-417a-9ea8-d913585be88f" providerId="ADAL" clId="{E8FA77E0-EBC3-47A4-8173-9EBEC69527F1}" dt="2022-08-16T13:26:35.953" v="627" actId="47"/>
        <pc:sldMkLst>
          <pc:docMk/>
          <pc:sldMk cId="369454263" sldId="385"/>
        </pc:sldMkLst>
      </pc:sldChg>
      <pc:sldChg chg="del">
        <pc:chgData name="Eirik Eriksen Heen" userId="3e804305-1c07-417a-9ea8-d913585be88f" providerId="ADAL" clId="{E8FA77E0-EBC3-47A4-8173-9EBEC69527F1}" dt="2022-08-16T13:26:35.953" v="627" actId="47"/>
        <pc:sldMkLst>
          <pc:docMk/>
          <pc:sldMk cId="734925198" sldId="386"/>
        </pc:sldMkLst>
      </pc:sldChg>
      <pc:sldChg chg="modSp new mod">
        <pc:chgData name="Eirik Eriksen Heen" userId="3e804305-1c07-417a-9ea8-d913585be88f" providerId="ADAL" clId="{E8FA77E0-EBC3-47A4-8173-9EBEC69527F1}" dt="2022-08-16T13:00:37.623" v="231" actId="20577"/>
        <pc:sldMkLst>
          <pc:docMk/>
          <pc:sldMk cId="2276784906" sldId="387"/>
        </pc:sldMkLst>
        <pc:spChg chg="mod">
          <ac:chgData name="Eirik Eriksen Heen" userId="3e804305-1c07-417a-9ea8-d913585be88f" providerId="ADAL" clId="{E8FA77E0-EBC3-47A4-8173-9EBEC69527F1}" dt="2022-08-16T12:59:08.589" v="58" actId="20577"/>
          <ac:spMkLst>
            <pc:docMk/>
            <pc:sldMk cId="2276784906" sldId="387"/>
            <ac:spMk id="2" creationId="{7518699A-AE2C-5204-4DFB-FF4924DAE4C5}"/>
          </ac:spMkLst>
        </pc:spChg>
        <pc:spChg chg="mod">
          <ac:chgData name="Eirik Eriksen Heen" userId="3e804305-1c07-417a-9ea8-d913585be88f" providerId="ADAL" clId="{E8FA77E0-EBC3-47A4-8173-9EBEC69527F1}" dt="2022-08-16T13:00:37.623" v="231" actId="20577"/>
          <ac:spMkLst>
            <pc:docMk/>
            <pc:sldMk cId="2276784906" sldId="387"/>
            <ac:spMk id="3" creationId="{84B5D7D1-3D80-3A4D-E833-40E8B4069ED7}"/>
          </ac:spMkLst>
        </pc:spChg>
      </pc:sldChg>
      <pc:sldChg chg="modSp add mod modAnim">
        <pc:chgData name="Eirik Eriksen Heen" userId="3e804305-1c07-417a-9ea8-d913585be88f" providerId="ADAL" clId="{E8FA77E0-EBC3-47A4-8173-9EBEC69527F1}" dt="2022-08-16T13:25:41.183" v="626" actId="313"/>
        <pc:sldMkLst>
          <pc:docMk/>
          <pc:sldMk cId="1123740317" sldId="388"/>
        </pc:sldMkLst>
        <pc:spChg chg="mod">
          <ac:chgData name="Eirik Eriksen Heen" userId="3e804305-1c07-417a-9ea8-d913585be88f" providerId="ADAL" clId="{E8FA77E0-EBC3-47A4-8173-9EBEC69527F1}" dt="2022-08-16T13:24:22.908" v="541"/>
          <ac:spMkLst>
            <pc:docMk/>
            <pc:sldMk cId="1123740317" sldId="388"/>
            <ac:spMk id="2" creationId="{00000000-0000-0000-0000-000000000000}"/>
          </ac:spMkLst>
        </pc:spChg>
        <pc:spChg chg="mod">
          <ac:chgData name="Eirik Eriksen Heen" userId="3e804305-1c07-417a-9ea8-d913585be88f" providerId="ADAL" clId="{E8FA77E0-EBC3-47A4-8173-9EBEC69527F1}" dt="2022-08-16T13:25:41.183" v="626" actId="313"/>
          <ac:spMkLst>
            <pc:docMk/>
            <pc:sldMk cId="1123740317" sldId="388"/>
            <ac:spMk id="4" creationId="{00000000-0000-0000-0000-000000000000}"/>
          </ac:spMkLst>
        </pc:spChg>
      </pc:sldChg>
      <pc:sldChg chg="modSp mod">
        <pc:chgData name="Eirik Eriksen Heen" userId="3e804305-1c07-417a-9ea8-d913585be88f" providerId="ADAL" clId="{E8FA77E0-EBC3-47A4-8173-9EBEC69527F1}" dt="2022-08-22T09:46:12.094" v="992" actId="20577"/>
        <pc:sldMkLst>
          <pc:docMk/>
          <pc:sldMk cId="1854893680" sldId="396"/>
        </pc:sldMkLst>
        <pc:spChg chg="mod">
          <ac:chgData name="Eirik Eriksen Heen" userId="3e804305-1c07-417a-9ea8-d913585be88f" providerId="ADAL" clId="{E8FA77E0-EBC3-47A4-8173-9EBEC69527F1}" dt="2022-08-22T09:46:12.094" v="992" actId="20577"/>
          <ac:spMkLst>
            <pc:docMk/>
            <pc:sldMk cId="1854893680" sldId="396"/>
            <ac:spMk id="3" creationId="{00000000-0000-0000-0000-000000000000}"/>
          </ac:spMkLst>
        </pc:spChg>
      </pc:sldChg>
      <pc:sldChg chg="del">
        <pc:chgData name="Eirik Eriksen Heen" userId="3e804305-1c07-417a-9ea8-d913585be88f" providerId="ADAL" clId="{E8FA77E0-EBC3-47A4-8173-9EBEC69527F1}" dt="2022-08-22T09:46:54.755" v="993" actId="47"/>
        <pc:sldMkLst>
          <pc:docMk/>
          <pc:sldMk cId="4247928342" sldId="398"/>
        </pc:sldMkLst>
      </pc:sldChg>
      <pc:sldChg chg="ord">
        <pc:chgData name="Eirik Eriksen Heen" userId="3e804305-1c07-417a-9ea8-d913585be88f" providerId="ADAL" clId="{E8FA77E0-EBC3-47A4-8173-9EBEC69527F1}" dt="2022-08-22T09:25:13.323" v="897"/>
        <pc:sldMkLst>
          <pc:docMk/>
          <pc:sldMk cId="157466596" sldId="399"/>
        </pc:sldMkLst>
      </pc:sldChg>
      <pc:sldChg chg="ord">
        <pc:chgData name="Eirik Eriksen Heen" userId="3e804305-1c07-417a-9ea8-d913585be88f" providerId="ADAL" clId="{E8FA77E0-EBC3-47A4-8173-9EBEC69527F1}" dt="2022-08-22T10:10:34.418" v="1001"/>
        <pc:sldMkLst>
          <pc:docMk/>
          <pc:sldMk cId="717550606" sldId="401"/>
        </pc:sldMkLst>
      </pc:sldChg>
      <pc:sldChg chg="modSp mod">
        <pc:chgData name="Eirik Eriksen Heen" userId="3e804305-1c07-417a-9ea8-d913585be88f" providerId="ADAL" clId="{E8FA77E0-EBC3-47A4-8173-9EBEC69527F1}" dt="2022-08-22T10:56:34.710" v="1089" actId="20577"/>
        <pc:sldMkLst>
          <pc:docMk/>
          <pc:sldMk cId="982106568" sldId="427"/>
        </pc:sldMkLst>
        <pc:spChg chg="mod">
          <ac:chgData name="Eirik Eriksen Heen" userId="3e804305-1c07-417a-9ea8-d913585be88f" providerId="ADAL" clId="{E8FA77E0-EBC3-47A4-8173-9EBEC69527F1}" dt="2022-08-22T10:56:34.710" v="1089" actId="20577"/>
          <ac:spMkLst>
            <pc:docMk/>
            <pc:sldMk cId="982106568" sldId="427"/>
            <ac:spMk id="3" creationId="{00000000-0000-0000-0000-000000000000}"/>
          </ac:spMkLst>
        </pc:spChg>
      </pc:sldChg>
      <pc:sldChg chg="addSp">
        <pc:chgData name="Eirik Eriksen Heen" userId="3e804305-1c07-417a-9ea8-d913585be88f" providerId="ADAL" clId="{E8FA77E0-EBC3-47A4-8173-9EBEC69527F1}" dt="2022-08-22T13:28:42.499" v="1489"/>
        <pc:sldMkLst>
          <pc:docMk/>
          <pc:sldMk cId="2113363555" sldId="457"/>
        </pc:sldMkLst>
        <pc:inkChg chg="add">
          <ac:chgData name="Eirik Eriksen Heen" userId="3e804305-1c07-417a-9ea8-d913585be88f" providerId="ADAL" clId="{E8FA77E0-EBC3-47A4-8173-9EBEC69527F1}" dt="2022-08-22T13:28:42.499" v="1489"/>
          <ac:inkMkLst>
            <pc:docMk/>
            <pc:sldMk cId="2113363555" sldId="457"/>
            <ac:inkMk id="4" creationId="{2FE077B0-51A2-EBAA-B153-7E920AC9E89A}"/>
          </ac:inkMkLst>
        </pc:inkChg>
      </pc:sldChg>
      <pc:sldChg chg="modSp new mod">
        <pc:chgData name="Eirik Eriksen Heen" userId="3e804305-1c07-417a-9ea8-d913585be88f" providerId="ADAL" clId="{E8FA77E0-EBC3-47A4-8173-9EBEC69527F1}" dt="2022-08-22T07:50:06.954" v="880"/>
        <pc:sldMkLst>
          <pc:docMk/>
          <pc:sldMk cId="2741230081" sldId="458"/>
        </pc:sldMkLst>
        <pc:spChg chg="mod">
          <ac:chgData name="Eirik Eriksen Heen" userId="3e804305-1c07-417a-9ea8-d913585be88f" providerId="ADAL" clId="{E8FA77E0-EBC3-47A4-8173-9EBEC69527F1}" dt="2022-08-22T07:50:00.870" v="879"/>
          <ac:spMkLst>
            <pc:docMk/>
            <pc:sldMk cId="2741230081" sldId="458"/>
            <ac:spMk id="2" creationId="{69CBAB34-EA58-B232-1077-A77C861E5684}"/>
          </ac:spMkLst>
        </pc:spChg>
        <pc:spChg chg="mod">
          <ac:chgData name="Eirik Eriksen Heen" userId="3e804305-1c07-417a-9ea8-d913585be88f" providerId="ADAL" clId="{E8FA77E0-EBC3-47A4-8173-9EBEC69527F1}" dt="2022-08-22T07:50:06.954" v="880"/>
          <ac:spMkLst>
            <pc:docMk/>
            <pc:sldMk cId="2741230081" sldId="458"/>
            <ac:spMk id="3" creationId="{EAA81DA5-3EE0-73F9-E113-D7F89FE1CEF9}"/>
          </ac:spMkLst>
        </pc:spChg>
      </pc:sldChg>
      <pc:sldChg chg="new del">
        <pc:chgData name="Eirik Eriksen Heen" userId="3e804305-1c07-417a-9ea8-d913585be88f" providerId="ADAL" clId="{E8FA77E0-EBC3-47A4-8173-9EBEC69527F1}" dt="2022-08-22T07:51:19.611" v="884" actId="680"/>
        <pc:sldMkLst>
          <pc:docMk/>
          <pc:sldMk cId="1381252710" sldId="459"/>
        </pc:sldMkLst>
      </pc:sldChg>
      <pc:sldChg chg="addSp modSp new mod">
        <pc:chgData name="Eirik Eriksen Heen" userId="3e804305-1c07-417a-9ea8-d913585be88f" providerId="ADAL" clId="{E8FA77E0-EBC3-47A4-8173-9EBEC69527F1}" dt="2022-08-22T08:49:30.706" v="894" actId="14100"/>
        <pc:sldMkLst>
          <pc:docMk/>
          <pc:sldMk cId="2431623662" sldId="459"/>
        </pc:sldMkLst>
        <pc:spChg chg="mod">
          <ac:chgData name="Eirik Eriksen Heen" userId="3e804305-1c07-417a-9ea8-d913585be88f" providerId="ADAL" clId="{E8FA77E0-EBC3-47A4-8173-9EBEC69527F1}" dt="2022-08-22T08:49:20.622" v="892" actId="20577"/>
          <ac:spMkLst>
            <pc:docMk/>
            <pc:sldMk cId="2431623662" sldId="459"/>
            <ac:spMk id="2" creationId="{2FE611A1-DAA6-A4E0-19AA-3B91574DC291}"/>
          </ac:spMkLst>
        </pc:spChg>
        <pc:picChg chg="add mod">
          <ac:chgData name="Eirik Eriksen Heen" userId="3e804305-1c07-417a-9ea8-d913585be88f" providerId="ADAL" clId="{E8FA77E0-EBC3-47A4-8173-9EBEC69527F1}" dt="2022-08-22T08:49:30.706" v="894" actId="14100"/>
          <ac:picMkLst>
            <pc:docMk/>
            <pc:sldMk cId="2431623662" sldId="459"/>
            <ac:picMk id="1026" creationId="{9C127C53-2214-8120-A470-180D647EFE71}"/>
          </ac:picMkLst>
        </pc:picChg>
      </pc:sldChg>
      <pc:sldChg chg="new del">
        <pc:chgData name="Eirik Eriksen Heen" userId="3e804305-1c07-417a-9ea8-d913585be88f" providerId="ADAL" clId="{E8FA77E0-EBC3-47A4-8173-9EBEC69527F1}" dt="2022-08-22T09:28:09.721" v="962" actId="47"/>
        <pc:sldMkLst>
          <pc:docMk/>
          <pc:sldMk cId="1601445656" sldId="460"/>
        </pc:sldMkLst>
      </pc:sldChg>
      <pc:sldChg chg="modSp new mod">
        <pc:chgData name="Eirik Eriksen Heen" userId="3e804305-1c07-417a-9ea8-d913585be88f" providerId="ADAL" clId="{E8FA77E0-EBC3-47A4-8173-9EBEC69527F1}" dt="2022-08-22T11:28:09.619" v="1338" actId="313"/>
        <pc:sldMkLst>
          <pc:docMk/>
          <pc:sldMk cId="1607983642" sldId="460"/>
        </pc:sldMkLst>
        <pc:spChg chg="mod">
          <ac:chgData name="Eirik Eriksen Heen" userId="3e804305-1c07-417a-9ea8-d913585be88f" providerId="ADAL" clId="{E8FA77E0-EBC3-47A4-8173-9EBEC69527F1}" dt="2022-08-22T11:26:45.003" v="1173" actId="20577"/>
          <ac:spMkLst>
            <pc:docMk/>
            <pc:sldMk cId="1607983642" sldId="460"/>
            <ac:spMk id="2" creationId="{D683ABD5-AD52-13F9-BE77-895E408069F0}"/>
          </ac:spMkLst>
        </pc:spChg>
        <pc:spChg chg="mod">
          <ac:chgData name="Eirik Eriksen Heen" userId="3e804305-1c07-417a-9ea8-d913585be88f" providerId="ADAL" clId="{E8FA77E0-EBC3-47A4-8173-9EBEC69527F1}" dt="2022-08-22T11:28:09.619" v="1338" actId="313"/>
          <ac:spMkLst>
            <pc:docMk/>
            <pc:sldMk cId="1607983642" sldId="460"/>
            <ac:spMk id="3" creationId="{53597B80-8A33-F0F5-B7AA-90B43AAA1C96}"/>
          </ac:spMkLst>
        </pc:spChg>
      </pc:sldChg>
      <pc:sldChg chg="modSp new mod">
        <pc:chgData name="Eirik Eriksen Heen" userId="3e804305-1c07-417a-9ea8-d913585be88f" providerId="ADAL" clId="{E8FA77E0-EBC3-47A4-8173-9EBEC69527F1}" dt="2022-08-22T11:33:31.198" v="1484" actId="20577"/>
        <pc:sldMkLst>
          <pc:docMk/>
          <pc:sldMk cId="3798585895" sldId="461"/>
        </pc:sldMkLst>
        <pc:spChg chg="mod">
          <ac:chgData name="Eirik Eriksen Heen" userId="3e804305-1c07-417a-9ea8-d913585be88f" providerId="ADAL" clId="{E8FA77E0-EBC3-47A4-8173-9EBEC69527F1}" dt="2022-08-22T11:30:54.028" v="1351" actId="20577"/>
          <ac:spMkLst>
            <pc:docMk/>
            <pc:sldMk cId="3798585895" sldId="461"/>
            <ac:spMk id="2" creationId="{9428B207-A7C6-D3A1-39EF-9CF1A6716359}"/>
          </ac:spMkLst>
        </pc:spChg>
        <pc:spChg chg="mod">
          <ac:chgData name="Eirik Eriksen Heen" userId="3e804305-1c07-417a-9ea8-d913585be88f" providerId="ADAL" clId="{E8FA77E0-EBC3-47A4-8173-9EBEC69527F1}" dt="2022-08-22T11:33:31.198" v="1484" actId="20577"/>
          <ac:spMkLst>
            <pc:docMk/>
            <pc:sldMk cId="3798585895" sldId="461"/>
            <ac:spMk id="3" creationId="{51CC3B64-C76E-3788-BED9-84E2BA59DC9A}"/>
          </ac:spMkLst>
        </pc:spChg>
      </pc:sldChg>
    </pc:docChg>
  </pc:docChgLst>
  <pc:docChgLst>
    <pc:chgData name="Eirik Eriksen Heen" userId="3e804305-1c07-417a-9ea8-d913585be88f" providerId="ADAL" clId="{010B7D0F-C54C-42CC-A6FA-C453E80B26D6}"/>
    <pc:docChg chg="undo custSel addSld delSld modSld">
      <pc:chgData name="Eirik Eriksen Heen" userId="3e804305-1c07-417a-9ea8-d913585be88f" providerId="ADAL" clId="{010B7D0F-C54C-42CC-A6FA-C453E80B26D6}" dt="2022-09-01T13:32:30.006" v="1838" actId="47"/>
      <pc:docMkLst>
        <pc:docMk/>
      </pc:docMkLst>
      <pc:sldChg chg="delSp modSp add mod">
        <pc:chgData name="Eirik Eriksen Heen" userId="3e804305-1c07-417a-9ea8-d913585be88f" providerId="ADAL" clId="{010B7D0F-C54C-42CC-A6FA-C453E80B26D6}" dt="2022-09-01T11:32:05.660" v="1092" actId="20577"/>
        <pc:sldMkLst>
          <pc:docMk/>
          <pc:sldMk cId="2953832217" sldId="260"/>
        </pc:sldMkLst>
        <pc:spChg chg="mod">
          <ac:chgData name="Eirik Eriksen Heen" userId="3e804305-1c07-417a-9ea8-d913585be88f" providerId="ADAL" clId="{010B7D0F-C54C-42CC-A6FA-C453E80B26D6}" dt="2022-09-01T11:32:05.660" v="1092" actId="20577"/>
          <ac:spMkLst>
            <pc:docMk/>
            <pc:sldMk cId="2953832217" sldId="260"/>
            <ac:spMk id="3" creationId="{00000000-0000-0000-0000-000000000000}"/>
          </ac:spMkLst>
        </pc:spChg>
        <pc:inkChg chg="del">
          <ac:chgData name="Eirik Eriksen Heen" userId="3e804305-1c07-417a-9ea8-d913585be88f" providerId="ADAL" clId="{010B7D0F-C54C-42CC-A6FA-C453E80B26D6}" dt="2022-09-01T11:27:00.726" v="1089" actId="478"/>
          <ac:inkMkLst>
            <pc:docMk/>
            <pc:sldMk cId="2953832217" sldId="260"/>
            <ac:inkMk id="4" creationId="{00000000-0000-0000-0000-000000000000}"/>
          </ac:inkMkLst>
        </pc:inkChg>
      </pc:sldChg>
      <pc:sldChg chg="delSp modSp add mod">
        <pc:chgData name="Eirik Eriksen Heen" userId="3e804305-1c07-417a-9ea8-d913585be88f" providerId="ADAL" clId="{010B7D0F-C54C-42CC-A6FA-C453E80B26D6}" dt="2022-09-01T11:34:35.524" v="1197" actId="20577"/>
        <pc:sldMkLst>
          <pc:docMk/>
          <pc:sldMk cId="2091249219" sldId="271"/>
        </pc:sldMkLst>
        <pc:spChg chg="mod">
          <ac:chgData name="Eirik Eriksen Heen" userId="3e804305-1c07-417a-9ea8-d913585be88f" providerId="ADAL" clId="{010B7D0F-C54C-42CC-A6FA-C453E80B26D6}" dt="2022-09-01T11:34:35.524" v="1197" actId="20577"/>
          <ac:spMkLst>
            <pc:docMk/>
            <pc:sldMk cId="2091249219" sldId="271"/>
            <ac:spMk id="9" creationId="{00000000-0000-0000-0000-000000000000}"/>
          </ac:spMkLst>
        </pc:spChg>
        <pc:picChg chg="mod">
          <ac:chgData name="Eirik Eriksen Heen" userId="3e804305-1c07-417a-9ea8-d913585be88f" providerId="ADAL" clId="{010B7D0F-C54C-42CC-A6FA-C453E80B26D6}" dt="2022-09-01T11:34:32.746" v="1194" actId="1076"/>
          <ac:picMkLst>
            <pc:docMk/>
            <pc:sldMk cId="2091249219" sldId="271"/>
            <ac:picMk id="5" creationId="{00000000-0000-0000-0000-000000000000}"/>
          </ac:picMkLst>
        </pc:picChg>
        <pc:inkChg chg="del">
          <ac:chgData name="Eirik Eriksen Heen" userId="3e804305-1c07-417a-9ea8-d913585be88f" providerId="ADAL" clId="{010B7D0F-C54C-42CC-A6FA-C453E80B26D6}" dt="2022-09-01T11:27:04.073" v="1090" actId="478"/>
          <ac:inkMkLst>
            <pc:docMk/>
            <pc:sldMk cId="2091249219" sldId="271"/>
            <ac:inkMk id="4" creationId="{00000000-0000-0000-0000-000000000000}"/>
          </ac:inkMkLst>
        </pc:inkChg>
      </pc:sldChg>
      <pc:sldChg chg="delSp add mod">
        <pc:chgData name="Eirik Eriksen Heen" userId="3e804305-1c07-417a-9ea8-d913585be88f" providerId="ADAL" clId="{010B7D0F-C54C-42CC-A6FA-C453E80B26D6}" dt="2022-09-01T11:34:42.362" v="1198" actId="478"/>
        <pc:sldMkLst>
          <pc:docMk/>
          <pc:sldMk cId="2235499167" sldId="275"/>
        </pc:sldMkLst>
        <pc:inkChg chg="del">
          <ac:chgData name="Eirik Eriksen Heen" userId="3e804305-1c07-417a-9ea8-d913585be88f" providerId="ADAL" clId="{010B7D0F-C54C-42CC-A6FA-C453E80B26D6}" dt="2022-09-01T11:34:42.362" v="1198" actId="478"/>
          <ac:inkMkLst>
            <pc:docMk/>
            <pc:sldMk cId="2235499167" sldId="275"/>
            <ac:inkMk id="4" creationId="{00000000-0000-0000-0000-000000000000}"/>
          </ac:inkMkLst>
        </pc:inkChg>
      </pc:sldChg>
      <pc:sldChg chg="addSp delSp modSp add mod delAnim modAnim">
        <pc:chgData name="Eirik Eriksen Heen" userId="3e804305-1c07-417a-9ea8-d913585be88f" providerId="ADAL" clId="{010B7D0F-C54C-42CC-A6FA-C453E80B26D6}" dt="2022-09-01T11:39:56.115" v="1219"/>
        <pc:sldMkLst>
          <pc:docMk/>
          <pc:sldMk cId="2648213886" sldId="276"/>
        </pc:sldMkLst>
        <pc:picChg chg="mod">
          <ac:chgData name="Eirik Eriksen Heen" userId="3e804305-1c07-417a-9ea8-d913585be88f" providerId="ADAL" clId="{010B7D0F-C54C-42CC-A6FA-C453E80B26D6}" dt="2022-09-01T11:38:31.773" v="1206" actId="1076"/>
          <ac:picMkLst>
            <pc:docMk/>
            <pc:sldMk cId="2648213886" sldId="276"/>
            <ac:picMk id="5" creationId="{00000000-0000-0000-0000-000000000000}"/>
          </ac:picMkLst>
        </pc:picChg>
        <pc:picChg chg="add del mod">
          <ac:chgData name="Eirik Eriksen Heen" userId="3e804305-1c07-417a-9ea8-d913585be88f" providerId="ADAL" clId="{010B7D0F-C54C-42CC-A6FA-C453E80B26D6}" dt="2022-09-01T11:38:59.621" v="1209" actId="478"/>
          <ac:picMkLst>
            <pc:docMk/>
            <pc:sldMk cId="2648213886" sldId="276"/>
            <ac:picMk id="6" creationId="{49A89396-462A-4B4F-1366-187D38C45335}"/>
          </ac:picMkLst>
        </pc:picChg>
        <pc:picChg chg="del">
          <ac:chgData name="Eirik Eriksen Heen" userId="3e804305-1c07-417a-9ea8-d913585be88f" providerId="ADAL" clId="{010B7D0F-C54C-42CC-A6FA-C453E80B26D6}" dt="2022-09-01T11:38:23.816" v="1202" actId="478"/>
          <ac:picMkLst>
            <pc:docMk/>
            <pc:sldMk cId="2648213886" sldId="276"/>
            <ac:picMk id="9" creationId="{00000000-0000-0000-0000-000000000000}"/>
          </ac:picMkLst>
        </pc:picChg>
        <pc:picChg chg="add mod">
          <ac:chgData name="Eirik Eriksen Heen" userId="3e804305-1c07-417a-9ea8-d913585be88f" providerId="ADAL" clId="{010B7D0F-C54C-42CC-A6FA-C453E80B26D6}" dt="2022-09-01T11:39:11.867" v="1218" actId="14100"/>
          <ac:picMkLst>
            <pc:docMk/>
            <pc:sldMk cId="2648213886" sldId="276"/>
            <ac:picMk id="12" creationId="{EC2A4F55-CE0E-BCEA-A9A6-58BE25FCEEE0}"/>
          </ac:picMkLst>
        </pc:picChg>
        <pc:inkChg chg="del">
          <ac:chgData name="Eirik Eriksen Heen" userId="3e804305-1c07-417a-9ea8-d913585be88f" providerId="ADAL" clId="{010B7D0F-C54C-42CC-A6FA-C453E80B26D6}" dt="2022-09-01T11:38:21.065" v="1201" actId="478"/>
          <ac:inkMkLst>
            <pc:docMk/>
            <pc:sldMk cId="2648213886" sldId="276"/>
            <ac:inkMk id="2" creationId="{00000000-0000-0000-0000-000000000000}"/>
          </ac:inkMkLst>
        </pc:inkChg>
      </pc:sldChg>
      <pc:sldChg chg="addSp delSp modSp add mod">
        <pc:chgData name="Eirik Eriksen Heen" userId="3e804305-1c07-417a-9ea8-d913585be88f" providerId="ADAL" clId="{010B7D0F-C54C-42CC-A6FA-C453E80B26D6}" dt="2022-09-01T12:45:13.235" v="1438" actId="1076"/>
        <pc:sldMkLst>
          <pc:docMk/>
          <pc:sldMk cId="59945047" sldId="277"/>
        </pc:sldMkLst>
        <pc:spChg chg="mod">
          <ac:chgData name="Eirik Eriksen Heen" userId="3e804305-1c07-417a-9ea8-d913585be88f" providerId="ADAL" clId="{010B7D0F-C54C-42CC-A6FA-C453E80B26D6}" dt="2022-09-01T11:40:31.595" v="1222" actId="1076"/>
          <ac:spMkLst>
            <pc:docMk/>
            <pc:sldMk cId="59945047" sldId="277"/>
            <ac:spMk id="11" creationId="{9F93AD00-5B1D-0464-9E04-2E9E39638794}"/>
          </ac:spMkLst>
        </pc:spChg>
        <pc:spChg chg="add mod">
          <ac:chgData name="Eirik Eriksen Heen" userId="3e804305-1c07-417a-9ea8-d913585be88f" providerId="ADAL" clId="{010B7D0F-C54C-42CC-A6FA-C453E80B26D6}" dt="2022-09-01T12:45:13.235" v="1438" actId="1076"/>
          <ac:spMkLst>
            <pc:docMk/>
            <pc:sldMk cId="59945047" sldId="277"/>
            <ac:spMk id="14" creationId="{3BB37CF7-E939-AD2C-7D2A-15DA85A76DFF}"/>
          </ac:spMkLst>
        </pc:spChg>
        <pc:grpChg chg="add del mod">
          <ac:chgData name="Eirik Eriksen Heen" userId="3e804305-1c07-417a-9ea8-d913585be88f" providerId="ADAL" clId="{010B7D0F-C54C-42CC-A6FA-C453E80B26D6}" dt="2022-09-01T11:40:32.067" v="1223" actId="21"/>
          <ac:grpSpMkLst>
            <pc:docMk/>
            <pc:sldMk cId="59945047" sldId="277"/>
            <ac:grpSpMk id="10" creationId="{7D82AD62-DAD0-A56E-7AAC-9B5098661CCB}"/>
          </ac:grpSpMkLst>
        </pc:grpChg>
        <pc:picChg chg="mod">
          <ac:chgData name="Eirik Eriksen Heen" userId="3e804305-1c07-417a-9ea8-d913585be88f" providerId="ADAL" clId="{010B7D0F-C54C-42CC-A6FA-C453E80B26D6}" dt="2022-09-01T11:40:31.595" v="1222" actId="1076"/>
          <ac:picMkLst>
            <pc:docMk/>
            <pc:sldMk cId="59945047" sldId="277"/>
            <ac:picMk id="12" creationId="{BE5A371B-4E44-5448-03BD-3D038E8A757D}"/>
          </ac:picMkLst>
        </pc:picChg>
        <pc:inkChg chg="del">
          <ac:chgData name="Eirik Eriksen Heen" userId="3e804305-1c07-417a-9ea8-d913585be88f" providerId="ADAL" clId="{010B7D0F-C54C-42CC-A6FA-C453E80B26D6}" dt="2022-09-01T11:40:05.823" v="1220" actId="478"/>
          <ac:inkMkLst>
            <pc:docMk/>
            <pc:sldMk cId="59945047" sldId="277"/>
            <ac:inkMk id="3" creationId="{00000000-0000-0000-0000-000000000000}"/>
          </ac:inkMkLst>
        </pc:inkChg>
      </pc:sldChg>
      <pc:sldChg chg="delSp modSp add mod">
        <pc:chgData name="Eirik Eriksen Heen" userId="3e804305-1c07-417a-9ea8-d913585be88f" providerId="ADAL" clId="{010B7D0F-C54C-42CC-A6FA-C453E80B26D6}" dt="2022-09-01T11:35:20.140" v="1199" actId="478"/>
        <pc:sldMkLst>
          <pc:docMk/>
          <pc:sldMk cId="3316040" sldId="284"/>
        </pc:sldMkLst>
        <pc:spChg chg="mod">
          <ac:chgData name="Eirik Eriksen Heen" userId="3e804305-1c07-417a-9ea8-d913585be88f" providerId="ADAL" clId="{010B7D0F-C54C-42CC-A6FA-C453E80B26D6}" dt="2022-09-01T11:26:57.231" v="1087" actId="27636"/>
          <ac:spMkLst>
            <pc:docMk/>
            <pc:sldMk cId="3316040" sldId="284"/>
            <ac:spMk id="3" creationId="{00000000-0000-0000-0000-000000000000}"/>
          </ac:spMkLst>
        </pc:spChg>
        <pc:inkChg chg="del">
          <ac:chgData name="Eirik Eriksen Heen" userId="3e804305-1c07-417a-9ea8-d913585be88f" providerId="ADAL" clId="{010B7D0F-C54C-42CC-A6FA-C453E80B26D6}" dt="2022-09-01T11:35:20.140" v="1199" actId="478"/>
          <ac:inkMkLst>
            <pc:docMk/>
            <pc:sldMk cId="3316040" sldId="284"/>
            <ac:inkMk id="5" creationId="{00000000-0000-0000-0000-000000000000}"/>
          </ac:inkMkLst>
        </pc:inkChg>
      </pc:sldChg>
      <pc:sldChg chg="modSp add del mod">
        <pc:chgData name="Eirik Eriksen Heen" userId="3e804305-1c07-417a-9ea8-d913585be88f" providerId="ADAL" clId="{010B7D0F-C54C-42CC-A6FA-C453E80B26D6}" dt="2022-09-01T11:35:47.603" v="1200" actId="2696"/>
        <pc:sldMkLst>
          <pc:docMk/>
          <pc:sldMk cId="748423526" sldId="285"/>
        </pc:sldMkLst>
        <pc:spChg chg="mod">
          <ac:chgData name="Eirik Eriksen Heen" userId="3e804305-1c07-417a-9ea8-d913585be88f" providerId="ADAL" clId="{010B7D0F-C54C-42CC-A6FA-C453E80B26D6}" dt="2022-09-01T11:26:57.337" v="1088" actId="27636"/>
          <ac:spMkLst>
            <pc:docMk/>
            <pc:sldMk cId="748423526" sldId="285"/>
            <ac:spMk id="3" creationId="{00000000-0000-0000-0000-000000000000}"/>
          </ac:spMkLst>
        </pc:spChg>
      </pc:sldChg>
      <pc:sldChg chg="del">
        <pc:chgData name="Eirik Eriksen Heen" userId="3e804305-1c07-417a-9ea8-d913585be88f" providerId="ADAL" clId="{010B7D0F-C54C-42CC-A6FA-C453E80B26D6}" dt="2022-09-01T13:32:30.006" v="1838" actId="47"/>
        <pc:sldMkLst>
          <pc:docMk/>
          <pc:sldMk cId="4288721262" sldId="295"/>
        </pc:sldMkLst>
      </pc:sldChg>
      <pc:sldChg chg="del">
        <pc:chgData name="Eirik Eriksen Heen" userId="3e804305-1c07-417a-9ea8-d913585be88f" providerId="ADAL" clId="{010B7D0F-C54C-42CC-A6FA-C453E80B26D6}" dt="2022-09-01T13:32:30.006" v="1838" actId="47"/>
        <pc:sldMkLst>
          <pc:docMk/>
          <pc:sldMk cId="1774702347" sldId="304"/>
        </pc:sldMkLst>
      </pc:sldChg>
      <pc:sldChg chg="del">
        <pc:chgData name="Eirik Eriksen Heen" userId="3e804305-1c07-417a-9ea8-d913585be88f" providerId="ADAL" clId="{010B7D0F-C54C-42CC-A6FA-C453E80B26D6}" dt="2022-09-01T13:32:30.006" v="1838" actId="47"/>
        <pc:sldMkLst>
          <pc:docMk/>
          <pc:sldMk cId="896858212" sldId="305"/>
        </pc:sldMkLst>
      </pc:sldChg>
      <pc:sldChg chg="del">
        <pc:chgData name="Eirik Eriksen Heen" userId="3e804305-1c07-417a-9ea8-d913585be88f" providerId="ADAL" clId="{010B7D0F-C54C-42CC-A6FA-C453E80B26D6}" dt="2022-09-01T13:32:30.006" v="1838" actId="47"/>
        <pc:sldMkLst>
          <pc:docMk/>
          <pc:sldMk cId="4231022708" sldId="308"/>
        </pc:sldMkLst>
      </pc:sldChg>
      <pc:sldChg chg="del">
        <pc:chgData name="Eirik Eriksen Heen" userId="3e804305-1c07-417a-9ea8-d913585be88f" providerId="ADAL" clId="{010B7D0F-C54C-42CC-A6FA-C453E80B26D6}" dt="2022-09-01T13:32:30.006" v="1838" actId="47"/>
        <pc:sldMkLst>
          <pc:docMk/>
          <pc:sldMk cId="3992676741" sldId="309"/>
        </pc:sldMkLst>
      </pc:sldChg>
      <pc:sldChg chg="del">
        <pc:chgData name="Eirik Eriksen Heen" userId="3e804305-1c07-417a-9ea8-d913585be88f" providerId="ADAL" clId="{010B7D0F-C54C-42CC-A6FA-C453E80B26D6}" dt="2022-09-01T13:32:30.006" v="1838" actId="47"/>
        <pc:sldMkLst>
          <pc:docMk/>
          <pc:sldMk cId="2330936449" sldId="311"/>
        </pc:sldMkLst>
      </pc:sldChg>
      <pc:sldChg chg="del">
        <pc:chgData name="Eirik Eriksen Heen" userId="3e804305-1c07-417a-9ea8-d913585be88f" providerId="ADAL" clId="{010B7D0F-C54C-42CC-A6FA-C453E80B26D6}" dt="2022-09-01T13:32:30.006" v="1838" actId="47"/>
        <pc:sldMkLst>
          <pc:docMk/>
          <pc:sldMk cId="725825204" sldId="312"/>
        </pc:sldMkLst>
      </pc:sldChg>
      <pc:sldChg chg="del">
        <pc:chgData name="Eirik Eriksen Heen" userId="3e804305-1c07-417a-9ea8-d913585be88f" providerId="ADAL" clId="{010B7D0F-C54C-42CC-A6FA-C453E80B26D6}" dt="2022-09-01T13:32:30.006" v="1838" actId="47"/>
        <pc:sldMkLst>
          <pc:docMk/>
          <pc:sldMk cId="1046513177" sldId="314"/>
        </pc:sldMkLst>
      </pc:sldChg>
      <pc:sldChg chg="del">
        <pc:chgData name="Eirik Eriksen Heen" userId="3e804305-1c07-417a-9ea8-d913585be88f" providerId="ADAL" clId="{010B7D0F-C54C-42CC-A6FA-C453E80B26D6}" dt="2022-09-01T13:32:30.006" v="1838" actId="47"/>
        <pc:sldMkLst>
          <pc:docMk/>
          <pc:sldMk cId="2522922297" sldId="317"/>
        </pc:sldMkLst>
      </pc:sldChg>
      <pc:sldChg chg="del">
        <pc:chgData name="Eirik Eriksen Heen" userId="3e804305-1c07-417a-9ea8-d913585be88f" providerId="ADAL" clId="{010B7D0F-C54C-42CC-A6FA-C453E80B26D6}" dt="2022-09-01T13:32:30.006" v="1838" actId="47"/>
        <pc:sldMkLst>
          <pc:docMk/>
          <pc:sldMk cId="1713875514" sldId="345"/>
        </pc:sldMkLst>
      </pc:sldChg>
      <pc:sldChg chg="del">
        <pc:chgData name="Eirik Eriksen Heen" userId="3e804305-1c07-417a-9ea8-d913585be88f" providerId="ADAL" clId="{010B7D0F-C54C-42CC-A6FA-C453E80B26D6}" dt="2022-09-01T13:32:30.006" v="1838" actId="47"/>
        <pc:sldMkLst>
          <pc:docMk/>
          <pc:sldMk cId="1679510999" sldId="348"/>
        </pc:sldMkLst>
      </pc:sldChg>
      <pc:sldChg chg="del">
        <pc:chgData name="Eirik Eriksen Heen" userId="3e804305-1c07-417a-9ea8-d913585be88f" providerId="ADAL" clId="{010B7D0F-C54C-42CC-A6FA-C453E80B26D6}" dt="2022-09-01T13:32:30.006" v="1838" actId="47"/>
        <pc:sldMkLst>
          <pc:docMk/>
          <pc:sldMk cId="194822130" sldId="351"/>
        </pc:sldMkLst>
      </pc:sldChg>
      <pc:sldChg chg="del">
        <pc:chgData name="Eirik Eriksen Heen" userId="3e804305-1c07-417a-9ea8-d913585be88f" providerId="ADAL" clId="{010B7D0F-C54C-42CC-A6FA-C453E80B26D6}" dt="2022-09-01T13:32:30.006" v="1838" actId="47"/>
        <pc:sldMkLst>
          <pc:docMk/>
          <pc:sldMk cId="1985443892" sldId="352"/>
        </pc:sldMkLst>
      </pc:sldChg>
      <pc:sldChg chg="del">
        <pc:chgData name="Eirik Eriksen Heen" userId="3e804305-1c07-417a-9ea8-d913585be88f" providerId="ADAL" clId="{010B7D0F-C54C-42CC-A6FA-C453E80B26D6}" dt="2022-09-01T13:32:30.006" v="1838" actId="47"/>
        <pc:sldMkLst>
          <pc:docMk/>
          <pc:sldMk cId="637724457" sldId="370"/>
        </pc:sldMkLst>
      </pc:sldChg>
      <pc:sldChg chg="del">
        <pc:chgData name="Eirik Eriksen Heen" userId="3e804305-1c07-417a-9ea8-d913585be88f" providerId="ADAL" clId="{010B7D0F-C54C-42CC-A6FA-C453E80B26D6}" dt="2022-09-01T13:32:30.006" v="1838" actId="47"/>
        <pc:sldMkLst>
          <pc:docMk/>
          <pc:sldMk cId="1813440602" sldId="371"/>
        </pc:sldMkLst>
      </pc:sldChg>
      <pc:sldChg chg="del">
        <pc:chgData name="Eirik Eriksen Heen" userId="3e804305-1c07-417a-9ea8-d913585be88f" providerId="ADAL" clId="{010B7D0F-C54C-42CC-A6FA-C453E80B26D6}" dt="2022-09-01T13:32:30.006" v="1838" actId="47"/>
        <pc:sldMkLst>
          <pc:docMk/>
          <pc:sldMk cId="402750373" sldId="372"/>
        </pc:sldMkLst>
      </pc:sldChg>
      <pc:sldChg chg="del">
        <pc:chgData name="Eirik Eriksen Heen" userId="3e804305-1c07-417a-9ea8-d913585be88f" providerId="ADAL" clId="{010B7D0F-C54C-42CC-A6FA-C453E80B26D6}" dt="2022-09-01T13:32:30.006" v="1838" actId="47"/>
        <pc:sldMkLst>
          <pc:docMk/>
          <pc:sldMk cId="2016916332" sldId="373"/>
        </pc:sldMkLst>
      </pc:sldChg>
      <pc:sldChg chg="del">
        <pc:chgData name="Eirik Eriksen Heen" userId="3e804305-1c07-417a-9ea8-d913585be88f" providerId="ADAL" clId="{010B7D0F-C54C-42CC-A6FA-C453E80B26D6}" dt="2022-09-01T13:32:30.006" v="1838" actId="47"/>
        <pc:sldMkLst>
          <pc:docMk/>
          <pc:sldMk cId="807287918" sldId="374"/>
        </pc:sldMkLst>
      </pc:sldChg>
      <pc:sldChg chg="del">
        <pc:chgData name="Eirik Eriksen Heen" userId="3e804305-1c07-417a-9ea8-d913585be88f" providerId="ADAL" clId="{010B7D0F-C54C-42CC-A6FA-C453E80B26D6}" dt="2022-09-01T13:32:30.006" v="1838" actId="47"/>
        <pc:sldMkLst>
          <pc:docMk/>
          <pc:sldMk cId="1200525639" sldId="375"/>
        </pc:sldMkLst>
      </pc:sldChg>
      <pc:sldChg chg="del">
        <pc:chgData name="Eirik Eriksen Heen" userId="3e804305-1c07-417a-9ea8-d913585be88f" providerId="ADAL" clId="{010B7D0F-C54C-42CC-A6FA-C453E80B26D6}" dt="2022-09-01T13:32:30.006" v="1838" actId="47"/>
        <pc:sldMkLst>
          <pc:docMk/>
          <pc:sldMk cId="275115867" sldId="376"/>
        </pc:sldMkLst>
      </pc:sldChg>
      <pc:sldChg chg="del">
        <pc:chgData name="Eirik Eriksen Heen" userId="3e804305-1c07-417a-9ea8-d913585be88f" providerId="ADAL" clId="{010B7D0F-C54C-42CC-A6FA-C453E80B26D6}" dt="2022-09-01T13:32:30.006" v="1838" actId="47"/>
        <pc:sldMkLst>
          <pc:docMk/>
          <pc:sldMk cId="1957231060" sldId="377"/>
        </pc:sldMkLst>
      </pc:sldChg>
      <pc:sldChg chg="del">
        <pc:chgData name="Eirik Eriksen Heen" userId="3e804305-1c07-417a-9ea8-d913585be88f" providerId="ADAL" clId="{010B7D0F-C54C-42CC-A6FA-C453E80B26D6}" dt="2022-09-01T13:32:30.006" v="1838" actId="47"/>
        <pc:sldMkLst>
          <pc:docMk/>
          <pc:sldMk cId="2740142112" sldId="378"/>
        </pc:sldMkLst>
      </pc:sldChg>
      <pc:sldChg chg="del">
        <pc:chgData name="Eirik Eriksen Heen" userId="3e804305-1c07-417a-9ea8-d913585be88f" providerId="ADAL" clId="{010B7D0F-C54C-42CC-A6FA-C453E80B26D6}" dt="2022-09-01T13:32:30.006" v="1838" actId="47"/>
        <pc:sldMkLst>
          <pc:docMk/>
          <pc:sldMk cId="3019562332" sldId="379"/>
        </pc:sldMkLst>
      </pc:sldChg>
      <pc:sldChg chg="del">
        <pc:chgData name="Eirik Eriksen Heen" userId="3e804305-1c07-417a-9ea8-d913585be88f" providerId="ADAL" clId="{010B7D0F-C54C-42CC-A6FA-C453E80B26D6}" dt="2022-09-01T13:32:30.006" v="1838" actId="47"/>
        <pc:sldMkLst>
          <pc:docMk/>
          <pc:sldMk cId="751705538" sldId="380"/>
        </pc:sldMkLst>
      </pc:sldChg>
      <pc:sldChg chg="del">
        <pc:chgData name="Eirik Eriksen Heen" userId="3e804305-1c07-417a-9ea8-d913585be88f" providerId="ADAL" clId="{010B7D0F-C54C-42CC-A6FA-C453E80B26D6}" dt="2022-09-01T13:32:30.006" v="1838" actId="47"/>
        <pc:sldMkLst>
          <pc:docMk/>
          <pc:sldMk cId="2173214646" sldId="381"/>
        </pc:sldMkLst>
      </pc:sldChg>
      <pc:sldChg chg="delSp add mod">
        <pc:chgData name="Eirik Eriksen Heen" userId="3e804305-1c07-417a-9ea8-d913585be88f" providerId="ADAL" clId="{010B7D0F-C54C-42CC-A6FA-C453E80B26D6}" dt="2022-09-01T13:22:18.912" v="1806" actId="478"/>
        <pc:sldMkLst>
          <pc:docMk/>
          <pc:sldMk cId="604008674" sldId="386"/>
        </pc:sldMkLst>
        <pc:inkChg chg="del">
          <ac:chgData name="Eirik Eriksen Heen" userId="3e804305-1c07-417a-9ea8-d913585be88f" providerId="ADAL" clId="{010B7D0F-C54C-42CC-A6FA-C453E80B26D6}" dt="2022-09-01T13:22:18.912" v="1806" actId="478"/>
          <ac:inkMkLst>
            <pc:docMk/>
            <pc:sldMk cId="604008674" sldId="386"/>
            <ac:inkMk id="3" creationId="{00000000-0000-0000-0000-000000000000}"/>
          </ac:inkMkLst>
        </pc:inkChg>
      </pc:sldChg>
      <pc:sldChg chg="del">
        <pc:chgData name="Eirik Eriksen Heen" userId="3e804305-1c07-417a-9ea8-d913585be88f" providerId="ADAL" clId="{010B7D0F-C54C-42CC-A6FA-C453E80B26D6}" dt="2022-09-01T13:32:30.006" v="1838" actId="47"/>
        <pc:sldMkLst>
          <pc:docMk/>
          <pc:sldMk cId="2276784906" sldId="387"/>
        </pc:sldMkLst>
      </pc:sldChg>
      <pc:sldChg chg="del">
        <pc:chgData name="Eirik Eriksen Heen" userId="3e804305-1c07-417a-9ea8-d913585be88f" providerId="ADAL" clId="{010B7D0F-C54C-42CC-A6FA-C453E80B26D6}" dt="2022-09-01T13:32:30.006" v="1838" actId="47"/>
        <pc:sldMkLst>
          <pc:docMk/>
          <pc:sldMk cId="1123740317" sldId="388"/>
        </pc:sldMkLst>
      </pc:sldChg>
      <pc:sldChg chg="del">
        <pc:chgData name="Eirik Eriksen Heen" userId="3e804305-1c07-417a-9ea8-d913585be88f" providerId="ADAL" clId="{010B7D0F-C54C-42CC-A6FA-C453E80B26D6}" dt="2022-09-01T13:32:30.006" v="1838" actId="47"/>
        <pc:sldMkLst>
          <pc:docMk/>
          <pc:sldMk cId="2661504197" sldId="389"/>
        </pc:sldMkLst>
      </pc:sldChg>
      <pc:sldChg chg="modSp mod">
        <pc:chgData name="Eirik Eriksen Heen" userId="3e804305-1c07-417a-9ea8-d913585be88f" providerId="ADAL" clId="{010B7D0F-C54C-42CC-A6FA-C453E80B26D6}" dt="2022-08-29T17:24:44.982" v="0" actId="20577"/>
        <pc:sldMkLst>
          <pc:docMk/>
          <pc:sldMk cId="286355183" sldId="393"/>
        </pc:sldMkLst>
        <pc:spChg chg="mod">
          <ac:chgData name="Eirik Eriksen Heen" userId="3e804305-1c07-417a-9ea8-d913585be88f" providerId="ADAL" clId="{010B7D0F-C54C-42CC-A6FA-C453E80B26D6}" dt="2022-08-29T17:24:44.982" v="0" actId="20577"/>
          <ac:spMkLst>
            <pc:docMk/>
            <pc:sldMk cId="286355183" sldId="393"/>
            <ac:spMk id="2" creationId="{00000000-0000-0000-0000-000000000000}"/>
          </ac:spMkLst>
        </pc:spChg>
      </pc:sldChg>
      <pc:sldChg chg="del">
        <pc:chgData name="Eirik Eriksen Heen" userId="3e804305-1c07-417a-9ea8-d913585be88f" providerId="ADAL" clId="{010B7D0F-C54C-42CC-A6FA-C453E80B26D6}" dt="2022-09-01T13:32:30.006" v="1838" actId="47"/>
        <pc:sldMkLst>
          <pc:docMk/>
          <pc:sldMk cId="1854893680" sldId="396"/>
        </pc:sldMkLst>
      </pc:sldChg>
      <pc:sldChg chg="del">
        <pc:chgData name="Eirik Eriksen Heen" userId="3e804305-1c07-417a-9ea8-d913585be88f" providerId="ADAL" clId="{010B7D0F-C54C-42CC-A6FA-C453E80B26D6}" dt="2022-09-01T13:32:30.006" v="1838" actId="47"/>
        <pc:sldMkLst>
          <pc:docMk/>
          <pc:sldMk cId="1172766206" sldId="397"/>
        </pc:sldMkLst>
      </pc:sldChg>
      <pc:sldChg chg="del">
        <pc:chgData name="Eirik Eriksen Heen" userId="3e804305-1c07-417a-9ea8-d913585be88f" providerId="ADAL" clId="{010B7D0F-C54C-42CC-A6FA-C453E80B26D6}" dt="2022-09-01T13:32:30.006" v="1838" actId="47"/>
        <pc:sldMkLst>
          <pc:docMk/>
          <pc:sldMk cId="157466596" sldId="399"/>
        </pc:sldMkLst>
      </pc:sldChg>
      <pc:sldChg chg="del">
        <pc:chgData name="Eirik Eriksen Heen" userId="3e804305-1c07-417a-9ea8-d913585be88f" providerId="ADAL" clId="{010B7D0F-C54C-42CC-A6FA-C453E80B26D6}" dt="2022-09-01T13:32:30.006" v="1838" actId="47"/>
        <pc:sldMkLst>
          <pc:docMk/>
          <pc:sldMk cId="2272956514" sldId="400"/>
        </pc:sldMkLst>
      </pc:sldChg>
      <pc:sldChg chg="del">
        <pc:chgData name="Eirik Eriksen Heen" userId="3e804305-1c07-417a-9ea8-d913585be88f" providerId="ADAL" clId="{010B7D0F-C54C-42CC-A6FA-C453E80B26D6}" dt="2022-09-01T13:32:30.006" v="1838" actId="47"/>
        <pc:sldMkLst>
          <pc:docMk/>
          <pc:sldMk cId="717550606" sldId="401"/>
        </pc:sldMkLst>
      </pc:sldChg>
      <pc:sldChg chg="addSp delSp modSp add mod delAnim">
        <pc:chgData name="Eirik Eriksen Heen" userId="3e804305-1c07-417a-9ea8-d913585be88f" providerId="ADAL" clId="{010B7D0F-C54C-42CC-A6FA-C453E80B26D6}" dt="2022-09-01T10:42:17.329" v="637" actId="1076"/>
        <pc:sldMkLst>
          <pc:docMk/>
          <pc:sldMk cId="3002544045" sldId="402"/>
        </pc:sldMkLst>
        <pc:spChg chg="mod">
          <ac:chgData name="Eirik Eriksen Heen" userId="3e804305-1c07-417a-9ea8-d913585be88f" providerId="ADAL" clId="{010B7D0F-C54C-42CC-A6FA-C453E80B26D6}" dt="2022-09-01T10:41:04.540" v="623" actId="1076"/>
          <ac:spMkLst>
            <pc:docMk/>
            <pc:sldMk cId="3002544045" sldId="402"/>
            <ac:spMk id="3" creationId="{00000000-0000-0000-0000-000000000000}"/>
          </ac:spMkLst>
        </pc:spChg>
        <pc:spChg chg="del">
          <ac:chgData name="Eirik Eriksen Heen" userId="3e804305-1c07-417a-9ea8-d913585be88f" providerId="ADAL" clId="{010B7D0F-C54C-42CC-A6FA-C453E80B26D6}" dt="2022-09-01T10:39:39.790" v="612" actId="478"/>
          <ac:spMkLst>
            <pc:docMk/>
            <pc:sldMk cId="3002544045" sldId="402"/>
            <ac:spMk id="4" creationId="{00000000-0000-0000-0000-000000000000}"/>
          </ac:spMkLst>
        </pc:spChg>
        <pc:spChg chg="add mod">
          <ac:chgData name="Eirik Eriksen Heen" userId="3e804305-1c07-417a-9ea8-d913585be88f" providerId="ADAL" clId="{010B7D0F-C54C-42CC-A6FA-C453E80B26D6}" dt="2022-09-01T10:42:17.329" v="637" actId="1076"/>
          <ac:spMkLst>
            <pc:docMk/>
            <pc:sldMk cId="3002544045" sldId="402"/>
            <ac:spMk id="8" creationId="{A3F97703-39FB-00C5-5465-B0D075AAC170}"/>
          </ac:spMkLst>
        </pc:spChg>
        <pc:picChg chg="add mod ord">
          <ac:chgData name="Eirik Eriksen Heen" userId="3e804305-1c07-417a-9ea8-d913585be88f" providerId="ADAL" clId="{010B7D0F-C54C-42CC-A6FA-C453E80B26D6}" dt="2022-09-01T10:40:54.167" v="616" actId="167"/>
          <ac:picMkLst>
            <pc:docMk/>
            <pc:sldMk cId="3002544045" sldId="402"/>
            <ac:picMk id="7" creationId="{E94DD7D3-FE05-96D8-E320-48547A8C3525}"/>
          </ac:picMkLst>
        </pc:picChg>
        <pc:inkChg chg="del">
          <ac:chgData name="Eirik Eriksen Heen" userId="3e804305-1c07-417a-9ea8-d913585be88f" providerId="ADAL" clId="{010B7D0F-C54C-42CC-A6FA-C453E80B26D6}" dt="2022-09-01T10:39:33.957" v="611" actId="478"/>
          <ac:inkMkLst>
            <pc:docMk/>
            <pc:sldMk cId="3002544045" sldId="402"/>
            <ac:inkMk id="5" creationId="{00000000-0000-0000-0000-000000000000}"/>
          </ac:inkMkLst>
        </pc:inkChg>
      </pc:sldChg>
      <pc:sldChg chg="delSp modSp add mod">
        <pc:chgData name="Eirik Eriksen Heen" userId="3e804305-1c07-417a-9ea8-d913585be88f" providerId="ADAL" clId="{010B7D0F-C54C-42CC-A6FA-C453E80B26D6}" dt="2022-09-01T11:08:39.848" v="1017" actId="478"/>
        <pc:sldMkLst>
          <pc:docMk/>
          <pc:sldMk cId="1007021257" sldId="410"/>
        </pc:sldMkLst>
        <pc:spChg chg="mod">
          <ac:chgData name="Eirik Eriksen Heen" userId="3e804305-1c07-417a-9ea8-d913585be88f" providerId="ADAL" clId="{010B7D0F-C54C-42CC-A6FA-C453E80B26D6}" dt="2022-09-01T11:08:36.774" v="1016" actId="27636"/>
          <ac:spMkLst>
            <pc:docMk/>
            <pc:sldMk cId="1007021257" sldId="410"/>
            <ac:spMk id="3" creationId="{00000000-0000-0000-0000-000000000000}"/>
          </ac:spMkLst>
        </pc:spChg>
        <pc:inkChg chg="del">
          <ac:chgData name="Eirik Eriksen Heen" userId="3e804305-1c07-417a-9ea8-d913585be88f" providerId="ADAL" clId="{010B7D0F-C54C-42CC-A6FA-C453E80B26D6}" dt="2022-09-01T11:08:39.848" v="1017" actId="478"/>
          <ac:inkMkLst>
            <pc:docMk/>
            <pc:sldMk cId="1007021257" sldId="410"/>
            <ac:inkMk id="4" creationId="{00000000-0000-0000-0000-000000000000}"/>
          </ac:inkMkLst>
        </pc:inkChg>
      </pc:sldChg>
      <pc:sldChg chg="delSp modSp add mod">
        <pc:chgData name="Eirik Eriksen Heen" userId="3e804305-1c07-417a-9ea8-d913585be88f" providerId="ADAL" clId="{010B7D0F-C54C-42CC-A6FA-C453E80B26D6}" dt="2022-09-01T11:09:13.114" v="1020" actId="1076"/>
        <pc:sldMkLst>
          <pc:docMk/>
          <pc:sldMk cId="3549269452" sldId="411"/>
        </pc:sldMkLst>
        <pc:spChg chg="mod">
          <ac:chgData name="Eirik Eriksen Heen" userId="3e804305-1c07-417a-9ea8-d913585be88f" providerId="ADAL" clId="{010B7D0F-C54C-42CC-A6FA-C453E80B26D6}" dt="2022-09-01T11:09:13.114" v="1020" actId="1076"/>
          <ac:spMkLst>
            <pc:docMk/>
            <pc:sldMk cId="3549269452" sldId="411"/>
            <ac:spMk id="6" creationId="{00000000-0000-0000-0000-000000000000}"/>
          </ac:spMkLst>
        </pc:spChg>
        <pc:inkChg chg="del">
          <ac:chgData name="Eirik Eriksen Heen" userId="3e804305-1c07-417a-9ea8-d913585be88f" providerId="ADAL" clId="{010B7D0F-C54C-42CC-A6FA-C453E80B26D6}" dt="2022-09-01T11:08:56.536" v="1019" actId="478"/>
          <ac:inkMkLst>
            <pc:docMk/>
            <pc:sldMk cId="3549269452" sldId="411"/>
            <ac:inkMk id="8" creationId="{00000000-0000-0000-0000-000000000000}"/>
          </ac:inkMkLst>
        </pc:inkChg>
      </pc:sldChg>
      <pc:sldChg chg="del">
        <pc:chgData name="Eirik Eriksen Heen" userId="3e804305-1c07-417a-9ea8-d913585be88f" providerId="ADAL" clId="{010B7D0F-C54C-42CC-A6FA-C453E80B26D6}" dt="2022-09-01T13:32:30.006" v="1838" actId="47"/>
        <pc:sldMkLst>
          <pc:docMk/>
          <pc:sldMk cId="982106568" sldId="427"/>
        </pc:sldMkLst>
      </pc:sldChg>
      <pc:sldChg chg="addSp delSp modSp add mod modAnim">
        <pc:chgData name="Eirik Eriksen Heen" userId="3e804305-1c07-417a-9ea8-d913585be88f" providerId="ADAL" clId="{010B7D0F-C54C-42CC-A6FA-C453E80B26D6}" dt="2022-09-01T13:20:55.935" v="1757" actId="1076"/>
        <pc:sldMkLst>
          <pc:docMk/>
          <pc:sldMk cId="3605354233" sldId="453"/>
        </pc:sldMkLst>
        <pc:spChg chg="mod">
          <ac:chgData name="Eirik Eriksen Heen" userId="3e804305-1c07-417a-9ea8-d913585be88f" providerId="ADAL" clId="{010B7D0F-C54C-42CC-A6FA-C453E80B26D6}" dt="2022-09-01T13:20:55.935" v="1757" actId="1076"/>
          <ac:spMkLst>
            <pc:docMk/>
            <pc:sldMk cId="3605354233" sldId="453"/>
            <ac:spMk id="8" creationId="{CC7F8FB6-7F91-01C2-A426-D191F5DBC8D8}"/>
          </ac:spMkLst>
        </pc:spChg>
        <pc:grpChg chg="add mod">
          <ac:chgData name="Eirik Eriksen Heen" userId="3e804305-1c07-417a-9ea8-d913585be88f" providerId="ADAL" clId="{010B7D0F-C54C-42CC-A6FA-C453E80B26D6}" dt="2022-09-01T13:20:55.935" v="1757" actId="1076"/>
          <ac:grpSpMkLst>
            <pc:docMk/>
            <pc:sldMk cId="3605354233" sldId="453"/>
            <ac:grpSpMk id="7" creationId="{27597893-5CFD-07A0-C94A-00B68C89A208}"/>
          </ac:grpSpMkLst>
        </pc:grpChg>
        <pc:picChg chg="del">
          <ac:chgData name="Eirik Eriksen Heen" userId="3e804305-1c07-417a-9ea8-d913585be88f" providerId="ADAL" clId="{010B7D0F-C54C-42CC-A6FA-C453E80B26D6}" dt="2022-09-01T13:20:32.697" v="1754" actId="478"/>
          <ac:picMkLst>
            <pc:docMk/>
            <pc:sldMk cId="3605354233" sldId="453"/>
            <ac:picMk id="4" creationId="{00000000-0000-0000-0000-000000000000}"/>
          </ac:picMkLst>
        </pc:picChg>
        <pc:picChg chg="mod">
          <ac:chgData name="Eirik Eriksen Heen" userId="3e804305-1c07-417a-9ea8-d913585be88f" providerId="ADAL" clId="{010B7D0F-C54C-42CC-A6FA-C453E80B26D6}" dt="2022-09-01T13:20:55.935" v="1757" actId="1076"/>
          <ac:picMkLst>
            <pc:docMk/>
            <pc:sldMk cId="3605354233" sldId="453"/>
            <ac:picMk id="9" creationId="{33CFE263-BCEC-FFD7-CB4B-EAD14C75A6C3}"/>
          </ac:picMkLst>
        </pc:picChg>
        <pc:inkChg chg="del">
          <ac:chgData name="Eirik Eriksen Heen" userId="3e804305-1c07-417a-9ea8-d913585be88f" providerId="ADAL" clId="{010B7D0F-C54C-42CC-A6FA-C453E80B26D6}" dt="2022-09-01T13:17:00.251" v="1747" actId="478"/>
          <ac:inkMkLst>
            <pc:docMk/>
            <pc:sldMk cId="3605354233" sldId="453"/>
            <ac:inkMk id="6" creationId="{00000000-0000-0000-0000-000000000000}"/>
          </ac:inkMkLst>
        </pc:inkChg>
      </pc:sldChg>
      <pc:sldChg chg="delSp add mod">
        <pc:chgData name="Eirik Eriksen Heen" userId="3e804305-1c07-417a-9ea8-d913585be88f" providerId="ADAL" clId="{010B7D0F-C54C-42CC-A6FA-C453E80B26D6}" dt="2022-09-01T13:17:02.707" v="1748" actId="478"/>
        <pc:sldMkLst>
          <pc:docMk/>
          <pc:sldMk cId="73706006" sldId="454"/>
        </pc:sldMkLst>
        <pc:inkChg chg="del">
          <ac:chgData name="Eirik Eriksen Heen" userId="3e804305-1c07-417a-9ea8-d913585be88f" providerId="ADAL" clId="{010B7D0F-C54C-42CC-A6FA-C453E80B26D6}" dt="2022-09-01T13:17:02.707" v="1748" actId="478"/>
          <ac:inkMkLst>
            <pc:docMk/>
            <pc:sldMk cId="73706006" sldId="454"/>
            <ac:inkMk id="5" creationId="{00000000-0000-0000-0000-000000000000}"/>
          </ac:inkMkLst>
        </pc:inkChg>
      </pc:sldChg>
      <pc:sldChg chg="delSp add mod">
        <pc:chgData name="Eirik Eriksen Heen" userId="3e804305-1c07-417a-9ea8-d913585be88f" providerId="ADAL" clId="{010B7D0F-C54C-42CC-A6FA-C453E80B26D6}" dt="2022-09-01T13:17:05.115" v="1749" actId="478"/>
        <pc:sldMkLst>
          <pc:docMk/>
          <pc:sldMk cId="3022080723" sldId="455"/>
        </pc:sldMkLst>
        <pc:inkChg chg="del">
          <ac:chgData name="Eirik Eriksen Heen" userId="3e804305-1c07-417a-9ea8-d913585be88f" providerId="ADAL" clId="{010B7D0F-C54C-42CC-A6FA-C453E80B26D6}" dt="2022-09-01T13:17:05.115" v="1749" actId="478"/>
          <ac:inkMkLst>
            <pc:docMk/>
            <pc:sldMk cId="3022080723" sldId="455"/>
            <ac:inkMk id="5" creationId="{00000000-0000-0000-0000-000000000000}"/>
          </ac:inkMkLst>
        </pc:inkChg>
      </pc:sldChg>
      <pc:sldChg chg="del">
        <pc:chgData name="Eirik Eriksen Heen" userId="3e804305-1c07-417a-9ea8-d913585be88f" providerId="ADAL" clId="{010B7D0F-C54C-42CC-A6FA-C453E80B26D6}" dt="2022-09-01T13:32:30.006" v="1838" actId="47"/>
        <pc:sldMkLst>
          <pc:docMk/>
          <pc:sldMk cId="2113363555" sldId="457"/>
        </pc:sldMkLst>
      </pc:sldChg>
      <pc:sldChg chg="del">
        <pc:chgData name="Eirik Eriksen Heen" userId="3e804305-1c07-417a-9ea8-d913585be88f" providerId="ADAL" clId="{010B7D0F-C54C-42CC-A6FA-C453E80B26D6}" dt="2022-09-01T13:32:30.006" v="1838" actId="47"/>
        <pc:sldMkLst>
          <pc:docMk/>
          <pc:sldMk cId="2741230081" sldId="458"/>
        </pc:sldMkLst>
      </pc:sldChg>
      <pc:sldChg chg="del">
        <pc:chgData name="Eirik Eriksen Heen" userId="3e804305-1c07-417a-9ea8-d913585be88f" providerId="ADAL" clId="{010B7D0F-C54C-42CC-A6FA-C453E80B26D6}" dt="2022-09-01T13:32:30.006" v="1838" actId="47"/>
        <pc:sldMkLst>
          <pc:docMk/>
          <pc:sldMk cId="2431623662" sldId="459"/>
        </pc:sldMkLst>
      </pc:sldChg>
      <pc:sldChg chg="del">
        <pc:chgData name="Eirik Eriksen Heen" userId="3e804305-1c07-417a-9ea8-d913585be88f" providerId="ADAL" clId="{010B7D0F-C54C-42CC-A6FA-C453E80B26D6}" dt="2022-09-01T13:32:30.006" v="1838" actId="47"/>
        <pc:sldMkLst>
          <pc:docMk/>
          <pc:sldMk cId="3798585895" sldId="461"/>
        </pc:sldMkLst>
      </pc:sldChg>
      <pc:sldChg chg="addSp modSp mod">
        <pc:chgData name="Eirik Eriksen Heen" userId="3e804305-1c07-417a-9ea8-d913585be88f" providerId="ADAL" clId="{010B7D0F-C54C-42CC-A6FA-C453E80B26D6}" dt="2022-09-01T10:22:47.779" v="358" actId="14100"/>
        <pc:sldMkLst>
          <pc:docMk/>
          <pc:sldMk cId="4050407771" sldId="463"/>
        </pc:sldMkLst>
        <pc:spChg chg="mod">
          <ac:chgData name="Eirik Eriksen Heen" userId="3e804305-1c07-417a-9ea8-d913585be88f" providerId="ADAL" clId="{010B7D0F-C54C-42CC-A6FA-C453E80B26D6}" dt="2022-08-29T17:59:31.718" v="82" actId="20577"/>
          <ac:spMkLst>
            <pc:docMk/>
            <pc:sldMk cId="4050407771" sldId="463"/>
            <ac:spMk id="2" creationId="{04098773-6D5F-11CE-53A7-446AE26404F7}"/>
          </ac:spMkLst>
        </pc:spChg>
        <pc:spChg chg="mod">
          <ac:chgData name="Eirik Eriksen Heen" userId="3e804305-1c07-417a-9ea8-d913585be88f" providerId="ADAL" clId="{010B7D0F-C54C-42CC-A6FA-C453E80B26D6}" dt="2022-08-29T18:00:41.509" v="249" actId="20577"/>
          <ac:spMkLst>
            <pc:docMk/>
            <pc:sldMk cId="4050407771" sldId="463"/>
            <ac:spMk id="3" creationId="{71B181DA-5DAE-B246-6A5C-AF7BB15323E3}"/>
          </ac:spMkLst>
        </pc:spChg>
        <pc:spChg chg="add mod">
          <ac:chgData name="Eirik Eriksen Heen" userId="3e804305-1c07-417a-9ea8-d913585be88f" providerId="ADAL" clId="{010B7D0F-C54C-42CC-A6FA-C453E80B26D6}" dt="2022-09-01T10:21:47.917" v="336" actId="207"/>
          <ac:spMkLst>
            <pc:docMk/>
            <pc:sldMk cId="4050407771" sldId="463"/>
            <ac:spMk id="5" creationId="{C40D90AA-657F-E05D-878B-1E37F2F1AD98}"/>
          </ac:spMkLst>
        </pc:spChg>
        <pc:spChg chg="add mod">
          <ac:chgData name="Eirik Eriksen Heen" userId="3e804305-1c07-417a-9ea8-d913585be88f" providerId="ADAL" clId="{010B7D0F-C54C-42CC-A6FA-C453E80B26D6}" dt="2022-09-01T10:22:47.779" v="358" actId="14100"/>
          <ac:spMkLst>
            <pc:docMk/>
            <pc:sldMk cId="4050407771" sldId="463"/>
            <ac:spMk id="8" creationId="{B811D28F-5592-CE5F-CCF4-A94FDE2CDD7A}"/>
          </ac:spMkLst>
        </pc:spChg>
        <pc:picChg chg="add mod">
          <ac:chgData name="Eirik Eriksen Heen" userId="3e804305-1c07-417a-9ea8-d913585be88f" providerId="ADAL" clId="{010B7D0F-C54C-42CC-A6FA-C453E80B26D6}" dt="2022-09-01T10:19:10.097" v="271" actId="14100"/>
          <ac:picMkLst>
            <pc:docMk/>
            <pc:sldMk cId="4050407771" sldId="463"/>
            <ac:picMk id="7" creationId="{226F8733-FA2B-AA6A-58B2-9DC81030706E}"/>
          </ac:picMkLst>
        </pc:picChg>
      </pc:sldChg>
      <pc:sldChg chg="addSp modSp mod">
        <pc:chgData name="Eirik Eriksen Heen" userId="3e804305-1c07-417a-9ea8-d913585be88f" providerId="ADAL" clId="{010B7D0F-C54C-42CC-A6FA-C453E80B26D6}" dt="2022-09-01T10:13:58.998" v="263" actId="6549"/>
        <pc:sldMkLst>
          <pc:docMk/>
          <pc:sldMk cId="734124753" sldId="464"/>
        </pc:sldMkLst>
        <pc:spChg chg="mod">
          <ac:chgData name="Eirik Eriksen Heen" userId="3e804305-1c07-417a-9ea8-d913585be88f" providerId="ADAL" clId="{010B7D0F-C54C-42CC-A6FA-C453E80B26D6}" dt="2022-08-29T17:55:58.790" v="58"/>
          <ac:spMkLst>
            <pc:docMk/>
            <pc:sldMk cId="734124753" sldId="464"/>
            <ac:spMk id="3" creationId="{00000000-0000-0000-0000-000000000000}"/>
          </ac:spMkLst>
        </pc:spChg>
        <pc:spChg chg="mod">
          <ac:chgData name="Eirik Eriksen Heen" userId="3e804305-1c07-417a-9ea8-d913585be88f" providerId="ADAL" clId="{010B7D0F-C54C-42CC-A6FA-C453E80B26D6}" dt="2022-09-01T10:13:58.998" v="263" actId="6549"/>
          <ac:spMkLst>
            <pc:docMk/>
            <pc:sldMk cId="734124753" sldId="464"/>
            <ac:spMk id="6" creationId="{6A5E8E04-2FE5-5CD5-7777-06A1A5D6E1BE}"/>
          </ac:spMkLst>
        </pc:spChg>
        <pc:picChg chg="add mod ord">
          <ac:chgData name="Eirik Eriksen Heen" userId="3e804305-1c07-417a-9ea8-d913585be88f" providerId="ADAL" clId="{010B7D0F-C54C-42CC-A6FA-C453E80B26D6}" dt="2022-09-01T10:13:11.746" v="252" actId="14100"/>
          <ac:picMkLst>
            <pc:docMk/>
            <pc:sldMk cId="734124753" sldId="464"/>
            <ac:picMk id="5" creationId="{895CD4BD-5B59-F9E7-0B28-1257EF87A9D1}"/>
          </ac:picMkLst>
        </pc:picChg>
      </pc:sldChg>
      <pc:sldChg chg="modSp mod">
        <pc:chgData name="Eirik Eriksen Heen" userId="3e804305-1c07-417a-9ea8-d913585be88f" providerId="ADAL" clId="{010B7D0F-C54C-42CC-A6FA-C453E80B26D6}" dt="2022-09-01T11:34:00.489" v="1190" actId="20577"/>
        <pc:sldMkLst>
          <pc:docMk/>
          <pc:sldMk cId="2124776015" sldId="465"/>
        </pc:sldMkLst>
        <pc:spChg chg="mod">
          <ac:chgData name="Eirik Eriksen Heen" userId="3e804305-1c07-417a-9ea8-d913585be88f" providerId="ADAL" clId="{010B7D0F-C54C-42CC-A6FA-C453E80B26D6}" dt="2022-09-01T11:34:00.489" v="1190" actId="20577"/>
          <ac:spMkLst>
            <pc:docMk/>
            <pc:sldMk cId="2124776015" sldId="465"/>
            <ac:spMk id="3" creationId="{00000000-0000-0000-0000-000000000000}"/>
          </ac:spMkLst>
        </pc:spChg>
      </pc:sldChg>
      <pc:sldChg chg="addSp modSp new mod">
        <pc:chgData name="Eirik Eriksen Heen" userId="3e804305-1c07-417a-9ea8-d913585be88f" providerId="ADAL" clId="{010B7D0F-C54C-42CC-A6FA-C453E80B26D6}" dt="2022-09-01T10:30:59.489" v="494" actId="14100"/>
        <pc:sldMkLst>
          <pc:docMk/>
          <pc:sldMk cId="422318905" sldId="466"/>
        </pc:sldMkLst>
        <pc:spChg chg="mod">
          <ac:chgData name="Eirik Eriksen Heen" userId="3e804305-1c07-417a-9ea8-d913585be88f" providerId="ADAL" clId="{010B7D0F-C54C-42CC-A6FA-C453E80B26D6}" dt="2022-09-01T10:28:46.525" v="359"/>
          <ac:spMkLst>
            <pc:docMk/>
            <pc:sldMk cId="422318905" sldId="466"/>
            <ac:spMk id="2" creationId="{4CB08EB8-FFC6-B2A3-303C-61CC4E349D29}"/>
          </ac:spMkLst>
        </pc:spChg>
        <pc:spChg chg="mod">
          <ac:chgData name="Eirik Eriksen Heen" userId="3e804305-1c07-417a-9ea8-d913585be88f" providerId="ADAL" clId="{010B7D0F-C54C-42CC-A6FA-C453E80B26D6}" dt="2022-09-01T10:30:55.767" v="493" actId="313"/>
          <ac:spMkLst>
            <pc:docMk/>
            <pc:sldMk cId="422318905" sldId="466"/>
            <ac:spMk id="3" creationId="{3FD47F37-F4F6-81E5-5105-BEF68E14E239}"/>
          </ac:spMkLst>
        </pc:spChg>
        <pc:spChg chg="add mod">
          <ac:chgData name="Eirik Eriksen Heen" userId="3e804305-1c07-417a-9ea8-d913585be88f" providerId="ADAL" clId="{010B7D0F-C54C-42CC-A6FA-C453E80B26D6}" dt="2022-09-01T10:30:05.051" v="443" actId="1076"/>
          <ac:spMkLst>
            <pc:docMk/>
            <pc:sldMk cId="422318905" sldId="466"/>
            <ac:spMk id="4" creationId="{38229D40-73E9-ACFD-3C50-130BA0EBAB81}"/>
          </ac:spMkLst>
        </pc:spChg>
        <pc:picChg chg="add mod">
          <ac:chgData name="Eirik Eriksen Heen" userId="3e804305-1c07-417a-9ea8-d913585be88f" providerId="ADAL" clId="{010B7D0F-C54C-42CC-A6FA-C453E80B26D6}" dt="2022-09-01T10:30:59.489" v="494" actId="14100"/>
          <ac:picMkLst>
            <pc:docMk/>
            <pc:sldMk cId="422318905" sldId="466"/>
            <ac:picMk id="5" creationId="{A6FF4498-FA5E-E0FB-9F3F-711D041361EC}"/>
          </ac:picMkLst>
        </pc:picChg>
      </pc:sldChg>
      <pc:sldChg chg="addSp modSp new mod">
        <pc:chgData name="Eirik Eriksen Heen" userId="3e804305-1c07-417a-9ea8-d913585be88f" providerId="ADAL" clId="{010B7D0F-C54C-42CC-A6FA-C453E80B26D6}" dt="2022-09-01T13:02:12.712" v="1455" actId="14100"/>
        <pc:sldMkLst>
          <pc:docMk/>
          <pc:sldMk cId="608215014" sldId="467"/>
        </pc:sldMkLst>
        <pc:spChg chg="mod">
          <ac:chgData name="Eirik Eriksen Heen" userId="3e804305-1c07-417a-9ea8-d913585be88f" providerId="ADAL" clId="{010B7D0F-C54C-42CC-A6FA-C453E80B26D6}" dt="2022-09-01T13:02:12.712" v="1455" actId="14100"/>
          <ac:spMkLst>
            <pc:docMk/>
            <pc:sldMk cId="608215014" sldId="467"/>
            <ac:spMk id="5" creationId="{1C9C5AC2-9478-003B-1F19-D52385E6A239}"/>
          </ac:spMkLst>
        </pc:spChg>
        <pc:spChg chg="add mod">
          <ac:chgData name="Eirik Eriksen Heen" userId="3e804305-1c07-417a-9ea8-d913585be88f" providerId="ADAL" clId="{010B7D0F-C54C-42CC-A6FA-C453E80B26D6}" dt="2022-09-01T13:01:21.637" v="1447" actId="1076"/>
          <ac:spMkLst>
            <pc:docMk/>
            <pc:sldMk cId="608215014" sldId="467"/>
            <ac:spMk id="8" creationId="{7BA0E11E-032C-BDB0-1EB3-24BBAD914647}"/>
          </ac:spMkLst>
        </pc:spChg>
        <pc:grpChg chg="add mod">
          <ac:chgData name="Eirik Eriksen Heen" userId="3e804305-1c07-417a-9ea8-d913585be88f" providerId="ADAL" clId="{010B7D0F-C54C-42CC-A6FA-C453E80B26D6}" dt="2022-09-01T13:02:12.712" v="1455" actId="14100"/>
          <ac:grpSpMkLst>
            <pc:docMk/>
            <pc:sldMk cId="608215014" sldId="467"/>
            <ac:grpSpMk id="4" creationId="{EFB17C9A-2A42-742F-7E44-1BF13FFAA264}"/>
          </ac:grpSpMkLst>
        </pc:grpChg>
        <pc:picChg chg="mod">
          <ac:chgData name="Eirik Eriksen Heen" userId="3e804305-1c07-417a-9ea8-d913585be88f" providerId="ADAL" clId="{010B7D0F-C54C-42CC-A6FA-C453E80B26D6}" dt="2022-09-01T13:02:12.712" v="1455" actId="14100"/>
          <ac:picMkLst>
            <pc:docMk/>
            <pc:sldMk cId="608215014" sldId="467"/>
            <ac:picMk id="6" creationId="{D6BC7F39-4790-3358-1B99-5A1E0E62C5D8}"/>
          </ac:picMkLst>
        </pc:picChg>
      </pc:sldChg>
      <pc:sldChg chg="modSp new mod">
        <pc:chgData name="Eirik Eriksen Heen" userId="3e804305-1c07-417a-9ea8-d913585be88f" providerId="ADAL" clId="{010B7D0F-C54C-42CC-A6FA-C453E80B26D6}" dt="2022-09-01T13:12:03.228" v="1745" actId="20577"/>
        <pc:sldMkLst>
          <pc:docMk/>
          <pc:sldMk cId="1295129154" sldId="468"/>
        </pc:sldMkLst>
        <pc:spChg chg="mod">
          <ac:chgData name="Eirik Eriksen Heen" userId="3e804305-1c07-417a-9ea8-d913585be88f" providerId="ADAL" clId="{010B7D0F-C54C-42CC-A6FA-C453E80B26D6}" dt="2022-09-01T13:07:59.502" v="1476" actId="20577"/>
          <ac:spMkLst>
            <pc:docMk/>
            <pc:sldMk cId="1295129154" sldId="468"/>
            <ac:spMk id="2" creationId="{681DE43F-AB60-0BC2-5437-864F294AD3D7}"/>
          </ac:spMkLst>
        </pc:spChg>
        <pc:spChg chg="mod">
          <ac:chgData name="Eirik Eriksen Heen" userId="3e804305-1c07-417a-9ea8-d913585be88f" providerId="ADAL" clId="{010B7D0F-C54C-42CC-A6FA-C453E80B26D6}" dt="2022-09-01T13:12:03.228" v="1745" actId="20577"/>
          <ac:spMkLst>
            <pc:docMk/>
            <pc:sldMk cId="1295129154" sldId="468"/>
            <ac:spMk id="3" creationId="{3C939803-3545-7364-3380-B8BE2937FCB7}"/>
          </ac:spMkLst>
        </pc:spChg>
      </pc:sldChg>
      <pc:sldChg chg="addSp modSp new mod">
        <pc:chgData name="Eirik Eriksen Heen" userId="3e804305-1c07-417a-9ea8-d913585be88f" providerId="ADAL" clId="{010B7D0F-C54C-42CC-A6FA-C453E80B26D6}" dt="2022-09-01T13:21:56.237" v="1804" actId="20577"/>
        <pc:sldMkLst>
          <pc:docMk/>
          <pc:sldMk cId="1232906828" sldId="469"/>
        </pc:sldMkLst>
        <pc:spChg chg="mod">
          <ac:chgData name="Eirik Eriksen Heen" userId="3e804305-1c07-417a-9ea8-d913585be88f" providerId="ADAL" clId="{010B7D0F-C54C-42CC-A6FA-C453E80B26D6}" dt="2022-09-01T13:21:56.237" v="1804" actId="20577"/>
          <ac:spMkLst>
            <pc:docMk/>
            <pc:sldMk cId="1232906828" sldId="469"/>
            <ac:spMk id="3" creationId="{DA954CFD-286A-3D60-252F-99641D211939}"/>
          </ac:spMkLst>
        </pc:spChg>
        <pc:picChg chg="add mod">
          <ac:chgData name="Eirik Eriksen Heen" userId="3e804305-1c07-417a-9ea8-d913585be88f" providerId="ADAL" clId="{010B7D0F-C54C-42CC-A6FA-C453E80B26D6}" dt="2022-09-01T13:21:29.359" v="1762" actId="1076"/>
          <ac:picMkLst>
            <pc:docMk/>
            <pc:sldMk cId="1232906828" sldId="469"/>
            <ac:picMk id="5" creationId="{1718B655-63C5-2AF2-DA4F-1E8D8A9E4001}"/>
          </ac:picMkLst>
        </pc:picChg>
      </pc:sldChg>
      <pc:sldChg chg="modSp new mod">
        <pc:chgData name="Eirik Eriksen Heen" userId="3e804305-1c07-417a-9ea8-d913585be88f" providerId="ADAL" clId="{010B7D0F-C54C-42CC-A6FA-C453E80B26D6}" dt="2022-09-01T13:32:12.367" v="1836" actId="20577"/>
        <pc:sldMkLst>
          <pc:docMk/>
          <pc:sldMk cId="4003077870" sldId="470"/>
        </pc:sldMkLst>
        <pc:spChg chg="mod">
          <ac:chgData name="Eirik Eriksen Heen" userId="3e804305-1c07-417a-9ea8-d913585be88f" providerId="ADAL" clId="{010B7D0F-C54C-42CC-A6FA-C453E80B26D6}" dt="2022-09-01T13:32:12.367" v="1836" actId="20577"/>
          <ac:spMkLst>
            <pc:docMk/>
            <pc:sldMk cId="4003077870" sldId="470"/>
            <ac:spMk id="2" creationId="{58F8D04F-DE6D-95BA-D884-8C0562EA4FA2}"/>
          </ac:spMkLst>
        </pc:spChg>
      </pc:sldChg>
      <pc:sldChg chg="new">
        <pc:chgData name="Eirik Eriksen Heen" userId="3e804305-1c07-417a-9ea8-d913585be88f" providerId="ADAL" clId="{010B7D0F-C54C-42CC-A6FA-C453E80B26D6}" dt="2022-08-29T17:30:12.293" v="6" actId="680"/>
        <pc:sldMkLst>
          <pc:docMk/>
          <pc:sldMk cId="4212098882" sldId="471"/>
        </pc:sldMkLst>
      </pc:sldChg>
      <pc:sldChg chg="new del">
        <pc:chgData name="Eirik Eriksen Heen" userId="3e804305-1c07-417a-9ea8-d913585be88f" providerId="ADAL" clId="{010B7D0F-C54C-42CC-A6FA-C453E80B26D6}" dt="2022-09-01T13:32:30.006" v="1838" actId="47"/>
        <pc:sldMkLst>
          <pc:docMk/>
          <pc:sldMk cId="421160286" sldId="472"/>
        </pc:sldMkLst>
      </pc:sldChg>
      <pc:sldChg chg="addSp delSp modSp add mod">
        <pc:chgData name="Eirik Eriksen Heen" userId="3e804305-1c07-417a-9ea8-d913585be88f" providerId="ADAL" clId="{010B7D0F-C54C-42CC-A6FA-C453E80B26D6}" dt="2022-09-01T10:41:12.580" v="624" actId="21"/>
        <pc:sldMkLst>
          <pc:docMk/>
          <pc:sldMk cId="2434542414" sldId="473"/>
        </pc:sldMkLst>
        <pc:spChg chg="mod">
          <ac:chgData name="Eirik Eriksen Heen" userId="3e804305-1c07-417a-9ea8-d913585be88f" providerId="ADAL" clId="{010B7D0F-C54C-42CC-A6FA-C453E80B26D6}" dt="2022-09-01T10:37:08.336" v="599" actId="20577"/>
          <ac:spMkLst>
            <pc:docMk/>
            <pc:sldMk cId="2434542414" sldId="473"/>
            <ac:spMk id="3" creationId="{00000000-0000-0000-0000-000000000000}"/>
          </ac:spMkLst>
        </pc:spChg>
        <pc:spChg chg="mod">
          <ac:chgData name="Eirik Eriksen Heen" userId="3e804305-1c07-417a-9ea8-d913585be88f" providerId="ADAL" clId="{010B7D0F-C54C-42CC-A6FA-C453E80B26D6}" dt="2022-09-01T10:37:27.319" v="600" actId="1076"/>
          <ac:spMkLst>
            <pc:docMk/>
            <pc:sldMk cId="2434542414" sldId="473"/>
            <ac:spMk id="4" creationId="{00000000-0000-0000-0000-000000000000}"/>
          </ac:spMkLst>
        </pc:spChg>
        <pc:spChg chg="add del mod">
          <ac:chgData name="Eirik Eriksen Heen" userId="3e804305-1c07-417a-9ea8-d913585be88f" providerId="ADAL" clId="{010B7D0F-C54C-42CC-A6FA-C453E80B26D6}" dt="2022-09-01T10:41:12.580" v="624" actId="21"/>
          <ac:spMkLst>
            <pc:docMk/>
            <pc:sldMk cId="2434542414" sldId="473"/>
            <ac:spMk id="6" creationId="{070C6204-5882-1AC9-9D6A-086042E9A973}"/>
          </ac:spMkLst>
        </pc:spChg>
        <pc:inkChg chg="del">
          <ac:chgData name="Eirik Eriksen Heen" userId="3e804305-1c07-417a-9ea8-d913585be88f" providerId="ADAL" clId="{010B7D0F-C54C-42CC-A6FA-C453E80B26D6}" dt="2022-09-01T10:35:31.294" v="496" actId="478"/>
          <ac:inkMkLst>
            <pc:docMk/>
            <pc:sldMk cId="2434542414" sldId="473"/>
            <ac:inkMk id="5" creationId="{00000000-0000-0000-0000-000000000000}"/>
          </ac:inkMkLst>
        </pc:inkChg>
      </pc:sldChg>
      <pc:sldChg chg="add del">
        <pc:chgData name="Eirik Eriksen Heen" userId="3e804305-1c07-417a-9ea8-d913585be88f" providerId="ADAL" clId="{010B7D0F-C54C-42CC-A6FA-C453E80B26D6}" dt="2022-09-01T11:24:35.785" v="1083" actId="2696"/>
        <pc:sldMkLst>
          <pc:docMk/>
          <pc:sldMk cId="3633231286" sldId="474"/>
        </pc:sldMkLst>
      </pc:sldChg>
      <pc:sldChg chg="addSp delSp modSp add mod modNotesTx">
        <pc:chgData name="Eirik Eriksen Heen" userId="3e804305-1c07-417a-9ea8-d913585be88f" providerId="ADAL" clId="{010B7D0F-C54C-42CC-A6FA-C453E80B26D6}" dt="2022-09-01T11:24:27.204" v="1082" actId="20577"/>
        <pc:sldMkLst>
          <pc:docMk/>
          <pc:sldMk cId="3642486034" sldId="475"/>
        </pc:sldMkLst>
        <pc:spChg chg="mod">
          <ac:chgData name="Eirik Eriksen Heen" userId="3e804305-1c07-417a-9ea8-d913585be88f" providerId="ADAL" clId="{010B7D0F-C54C-42CC-A6FA-C453E80B26D6}" dt="2022-09-01T10:42:49.141" v="663" actId="20577"/>
          <ac:spMkLst>
            <pc:docMk/>
            <pc:sldMk cId="3642486034" sldId="475"/>
            <ac:spMk id="2" creationId="{00000000-0000-0000-0000-000000000000}"/>
          </ac:spMkLst>
        </pc:spChg>
        <pc:spChg chg="mod">
          <ac:chgData name="Eirik Eriksen Heen" userId="3e804305-1c07-417a-9ea8-d913585be88f" providerId="ADAL" clId="{010B7D0F-C54C-42CC-A6FA-C453E80B26D6}" dt="2022-09-01T10:54:51.611" v="1002" actId="313"/>
          <ac:spMkLst>
            <pc:docMk/>
            <pc:sldMk cId="3642486034" sldId="475"/>
            <ac:spMk id="3" creationId="{00000000-0000-0000-0000-000000000000}"/>
          </ac:spMkLst>
        </pc:spChg>
        <pc:spChg chg="add mod">
          <ac:chgData name="Eirik Eriksen Heen" userId="3e804305-1c07-417a-9ea8-d913585be88f" providerId="ADAL" clId="{010B7D0F-C54C-42CC-A6FA-C453E80B26D6}" dt="2022-09-01T10:46:47.319" v="995" actId="20577"/>
          <ac:spMkLst>
            <pc:docMk/>
            <pc:sldMk cId="3642486034" sldId="475"/>
            <ac:spMk id="4" creationId="{A3779F40-5F71-C38E-BBF0-80225B22404A}"/>
          </ac:spMkLst>
        </pc:spChg>
        <pc:spChg chg="add mod">
          <ac:chgData name="Eirik Eriksen Heen" userId="3e804305-1c07-417a-9ea8-d913585be88f" providerId="ADAL" clId="{010B7D0F-C54C-42CC-A6FA-C453E80B26D6}" dt="2022-09-01T11:07:22.324" v="1012" actId="14100"/>
          <ac:spMkLst>
            <pc:docMk/>
            <pc:sldMk cId="3642486034" sldId="475"/>
            <ac:spMk id="6" creationId="{0DF8AE61-0B5A-CBE7-06E9-14642B97E4CF}"/>
          </ac:spMkLst>
        </pc:spChg>
        <pc:spChg chg="del mod">
          <ac:chgData name="Eirik Eriksen Heen" userId="3e804305-1c07-417a-9ea8-d913585be88f" providerId="ADAL" clId="{010B7D0F-C54C-42CC-A6FA-C453E80B26D6}" dt="2022-09-01T10:46:52.618" v="996" actId="478"/>
          <ac:spMkLst>
            <pc:docMk/>
            <pc:sldMk cId="3642486034" sldId="475"/>
            <ac:spMk id="8" creationId="{A3F97703-39FB-00C5-5465-B0D075AAC170}"/>
          </ac:spMkLst>
        </pc:spChg>
        <pc:picChg chg="del">
          <ac:chgData name="Eirik Eriksen Heen" userId="3e804305-1c07-417a-9ea8-d913585be88f" providerId="ADAL" clId="{010B7D0F-C54C-42CC-A6FA-C453E80B26D6}" dt="2022-09-01T10:47:38.613" v="997" actId="478"/>
          <ac:picMkLst>
            <pc:docMk/>
            <pc:sldMk cId="3642486034" sldId="475"/>
            <ac:picMk id="7" creationId="{E94DD7D3-FE05-96D8-E320-48547A8C3525}"/>
          </ac:picMkLst>
        </pc:picChg>
        <pc:picChg chg="add mod">
          <ac:chgData name="Eirik Eriksen Heen" userId="3e804305-1c07-417a-9ea8-d913585be88f" providerId="ADAL" clId="{010B7D0F-C54C-42CC-A6FA-C453E80B26D6}" dt="2022-09-01T10:47:45.287" v="1001" actId="1076"/>
          <ac:picMkLst>
            <pc:docMk/>
            <pc:sldMk cId="3642486034" sldId="475"/>
            <ac:picMk id="9" creationId="{1FAC1720-0AF4-D0A6-0E89-8A85DD3EEC85}"/>
          </ac:picMkLst>
        </pc:picChg>
      </pc:sldChg>
      <pc:sldChg chg="modSp new mod">
        <pc:chgData name="Eirik Eriksen Heen" userId="3e804305-1c07-417a-9ea8-d913585be88f" providerId="ADAL" clId="{010B7D0F-C54C-42CC-A6FA-C453E80B26D6}" dt="2022-09-01T11:23:22.763" v="1021"/>
        <pc:sldMkLst>
          <pc:docMk/>
          <pc:sldMk cId="434905329" sldId="476"/>
        </pc:sldMkLst>
        <pc:spChg chg="mod">
          <ac:chgData name="Eirik Eriksen Heen" userId="3e804305-1c07-417a-9ea8-d913585be88f" providerId="ADAL" clId="{010B7D0F-C54C-42CC-A6FA-C453E80B26D6}" dt="2022-09-01T11:23:22.763" v="1021"/>
          <ac:spMkLst>
            <pc:docMk/>
            <pc:sldMk cId="434905329" sldId="476"/>
            <ac:spMk id="2" creationId="{13291FB2-DAA0-3418-5CE6-25B0500718D0}"/>
          </ac:spMkLst>
        </pc:spChg>
      </pc:sldChg>
      <pc:sldChg chg="new del">
        <pc:chgData name="Eirik Eriksen Heen" userId="3e804305-1c07-417a-9ea8-d913585be88f" providerId="ADAL" clId="{010B7D0F-C54C-42CC-A6FA-C453E80B26D6}" dt="2022-09-01T11:34:25.313" v="1191" actId="2696"/>
        <pc:sldMkLst>
          <pc:docMk/>
          <pc:sldMk cId="4276446888" sldId="477"/>
        </pc:sldMkLst>
      </pc:sldChg>
      <pc:sldChg chg="addSp delSp modSp new mod">
        <pc:chgData name="Eirik Eriksen Heen" userId="3e804305-1c07-417a-9ea8-d913585be88f" providerId="ADAL" clId="{010B7D0F-C54C-42CC-A6FA-C453E80B26D6}" dt="2022-09-01T12:44:27.801" v="1431" actId="20577"/>
        <pc:sldMkLst>
          <pc:docMk/>
          <pc:sldMk cId="533388436" sldId="478"/>
        </pc:sldMkLst>
        <pc:spChg chg="del">
          <ac:chgData name="Eirik Eriksen Heen" userId="3e804305-1c07-417a-9ea8-d913585be88f" providerId="ADAL" clId="{010B7D0F-C54C-42CC-A6FA-C453E80B26D6}" dt="2022-09-01T12:25:59.595" v="1227" actId="478"/>
          <ac:spMkLst>
            <pc:docMk/>
            <pc:sldMk cId="533388436" sldId="478"/>
            <ac:spMk id="3" creationId="{EB27B433-3BFF-640B-E41E-A4DE5E1F1C3D}"/>
          </ac:spMkLst>
        </pc:spChg>
        <pc:spChg chg="mod">
          <ac:chgData name="Eirik Eriksen Heen" userId="3e804305-1c07-417a-9ea8-d913585be88f" providerId="ADAL" clId="{010B7D0F-C54C-42CC-A6FA-C453E80B26D6}" dt="2022-09-01T11:40:36.139" v="1226" actId="14100"/>
          <ac:spMkLst>
            <pc:docMk/>
            <pc:sldMk cId="533388436" sldId="478"/>
            <ac:spMk id="5" creationId="{DFC71A4A-E3BA-DB86-523F-D7D0DF975021}"/>
          </ac:spMkLst>
        </pc:spChg>
        <pc:spChg chg="add mod">
          <ac:chgData name="Eirik Eriksen Heen" userId="3e804305-1c07-417a-9ea8-d913585be88f" providerId="ADAL" clId="{010B7D0F-C54C-42CC-A6FA-C453E80B26D6}" dt="2022-09-01T12:43:36.997" v="1392" actId="1076"/>
          <ac:spMkLst>
            <pc:docMk/>
            <pc:sldMk cId="533388436" sldId="478"/>
            <ac:spMk id="7" creationId="{EEC1494C-DB92-11DF-2D24-6307CE0C8555}"/>
          </ac:spMkLst>
        </pc:spChg>
        <pc:spChg chg="add mod">
          <ac:chgData name="Eirik Eriksen Heen" userId="3e804305-1c07-417a-9ea8-d913585be88f" providerId="ADAL" clId="{010B7D0F-C54C-42CC-A6FA-C453E80B26D6}" dt="2022-09-01T12:43:40.335" v="1394" actId="1076"/>
          <ac:spMkLst>
            <pc:docMk/>
            <pc:sldMk cId="533388436" sldId="478"/>
            <ac:spMk id="8" creationId="{044ED517-A74E-C7BE-4777-B0F09B5BD02B}"/>
          </ac:spMkLst>
        </pc:spChg>
        <pc:spChg chg="add mod">
          <ac:chgData name="Eirik Eriksen Heen" userId="3e804305-1c07-417a-9ea8-d913585be88f" providerId="ADAL" clId="{010B7D0F-C54C-42CC-A6FA-C453E80B26D6}" dt="2022-09-01T12:44:27.801" v="1431" actId="20577"/>
          <ac:spMkLst>
            <pc:docMk/>
            <pc:sldMk cId="533388436" sldId="478"/>
            <ac:spMk id="11" creationId="{7A197E25-43F4-44EC-5A5E-0BC9C64E2CE4}"/>
          </ac:spMkLst>
        </pc:spChg>
        <pc:spChg chg="add del mod">
          <ac:chgData name="Eirik Eriksen Heen" userId="3e804305-1c07-417a-9ea8-d913585be88f" providerId="ADAL" clId="{010B7D0F-C54C-42CC-A6FA-C453E80B26D6}" dt="2022-09-01T12:43:09.137" v="1380"/>
          <ac:spMkLst>
            <pc:docMk/>
            <pc:sldMk cId="533388436" sldId="478"/>
            <ac:spMk id="12" creationId="{994D3DD9-7F40-D329-6390-8A88D44DEB37}"/>
          </ac:spMkLst>
        </pc:spChg>
        <pc:grpChg chg="add mod">
          <ac:chgData name="Eirik Eriksen Heen" userId="3e804305-1c07-417a-9ea8-d913585be88f" providerId="ADAL" clId="{010B7D0F-C54C-42CC-A6FA-C453E80B26D6}" dt="2022-09-01T11:40:36.139" v="1226" actId="14100"/>
          <ac:grpSpMkLst>
            <pc:docMk/>
            <pc:sldMk cId="533388436" sldId="478"/>
            <ac:grpSpMk id="4" creationId="{A1B1F6A7-9FBD-8C1C-4D7F-7AB393C8FC19}"/>
          </ac:grpSpMkLst>
        </pc:grpChg>
        <pc:picChg chg="mod">
          <ac:chgData name="Eirik Eriksen Heen" userId="3e804305-1c07-417a-9ea8-d913585be88f" providerId="ADAL" clId="{010B7D0F-C54C-42CC-A6FA-C453E80B26D6}" dt="2022-09-01T11:40:36.139" v="1226" actId="14100"/>
          <ac:picMkLst>
            <pc:docMk/>
            <pc:sldMk cId="533388436" sldId="478"/>
            <ac:picMk id="6" creationId="{C9BA197D-A78E-62D4-AE32-0BE94AE4430E}"/>
          </ac:picMkLst>
        </pc:picChg>
        <pc:picChg chg="add mod">
          <ac:chgData name="Eirik Eriksen Heen" userId="3e804305-1c07-417a-9ea8-d913585be88f" providerId="ADAL" clId="{010B7D0F-C54C-42CC-A6FA-C453E80B26D6}" dt="2022-09-01T12:42:36.647" v="1346" actId="1076"/>
          <ac:picMkLst>
            <pc:docMk/>
            <pc:sldMk cId="533388436" sldId="478"/>
            <ac:picMk id="10" creationId="{C2A2D711-4F34-A0AE-4CC4-6C14E3BD7D0D}"/>
          </ac:picMkLst>
        </pc:picChg>
      </pc:sldChg>
      <pc:sldChg chg="modSp add del mod">
        <pc:chgData name="Eirik Eriksen Heen" userId="3e804305-1c07-417a-9ea8-d913585be88f" providerId="ADAL" clId="{010B7D0F-C54C-42CC-A6FA-C453E80B26D6}" dt="2022-09-01T13:02:38.363" v="1460" actId="2696"/>
        <pc:sldMkLst>
          <pc:docMk/>
          <pc:sldMk cId="528530086" sldId="479"/>
        </pc:sldMkLst>
        <pc:spChg chg="mod">
          <ac:chgData name="Eirik Eriksen Heen" userId="3e804305-1c07-417a-9ea8-d913585be88f" providerId="ADAL" clId="{010B7D0F-C54C-42CC-A6FA-C453E80B26D6}" dt="2022-09-01T13:02:05.840" v="1454" actId="1076"/>
          <ac:spMkLst>
            <pc:docMk/>
            <pc:sldMk cId="528530086" sldId="479"/>
            <ac:spMk id="8" creationId="{7BA0E11E-032C-BDB0-1EB3-24BBAD914647}"/>
          </ac:spMkLst>
        </pc:spChg>
      </pc:sldChg>
      <pc:sldChg chg="addSp delSp modSp add mod">
        <pc:chgData name="Eirik Eriksen Heen" userId="3e804305-1c07-417a-9ea8-d913585be88f" providerId="ADAL" clId="{010B7D0F-C54C-42CC-A6FA-C453E80B26D6}" dt="2022-09-01T13:02:35.729" v="1459" actId="1076"/>
        <pc:sldMkLst>
          <pc:docMk/>
          <pc:sldMk cId="1095436522" sldId="480"/>
        </pc:sldMkLst>
        <pc:spChg chg="del">
          <ac:chgData name="Eirik Eriksen Heen" userId="3e804305-1c07-417a-9ea8-d913585be88f" providerId="ADAL" clId="{010B7D0F-C54C-42CC-A6FA-C453E80B26D6}" dt="2022-09-01T13:02:25.987" v="1458"/>
          <ac:spMkLst>
            <pc:docMk/>
            <pc:sldMk cId="1095436522" sldId="480"/>
            <ac:spMk id="3" creationId="{3CC0B077-2F31-2505-EE86-B6FFBEB4833C}"/>
          </ac:spMkLst>
        </pc:spChg>
        <pc:spChg chg="del">
          <ac:chgData name="Eirik Eriksen Heen" userId="3e804305-1c07-417a-9ea8-d913585be88f" providerId="ADAL" clId="{010B7D0F-C54C-42CC-A6FA-C453E80B26D6}" dt="2022-09-01T13:02:24.967" v="1457" actId="478"/>
          <ac:spMkLst>
            <pc:docMk/>
            <pc:sldMk cId="1095436522" sldId="480"/>
            <ac:spMk id="8" creationId="{7BA0E11E-032C-BDB0-1EB3-24BBAD914647}"/>
          </ac:spMkLst>
        </pc:spChg>
        <pc:spChg chg="add mod">
          <ac:chgData name="Eirik Eriksen Heen" userId="3e804305-1c07-417a-9ea8-d913585be88f" providerId="ADAL" clId="{010B7D0F-C54C-42CC-A6FA-C453E80B26D6}" dt="2022-09-01T13:02:35.729" v="1459" actId="1076"/>
          <ac:spMkLst>
            <pc:docMk/>
            <pc:sldMk cId="1095436522" sldId="480"/>
            <ac:spMk id="9" creationId="{9AB9BBC9-CEF0-B420-C4F5-EF7418780DDC}"/>
          </ac:spMkLst>
        </pc:spChg>
      </pc:sldChg>
      <pc:sldChg chg="delSp add mod">
        <pc:chgData name="Eirik Eriksen Heen" userId="3e804305-1c07-417a-9ea8-d913585be88f" providerId="ADAL" clId="{010B7D0F-C54C-42CC-A6FA-C453E80B26D6}" dt="2022-09-01T13:22:22.091" v="1807" actId="478"/>
        <pc:sldMkLst>
          <pc:docMk/>
          <pc:sldMk cId="3575271609" sldId="481"/>
        </pc:sldMkLst>
        <pc:inkChg chg="del">
          <ac:chgData name="Eirik Eriksen Heen" userId="3e804305-1c07-417a-9ea8-d913585be88f" providerId="ADAL" clId="{010B7D0F-C54C-42CC-A6FA-C453E80B26D6}" dt="2022-09-01T13:22:22.091" v="1807" actId="478"/>
          <ac:inkMkLst>
            <pc:docMk/>
            <pc:sldMk cId="3575271609" sldId="481"/>
            <ac:inkMk id="4" creationId="{00000000-0000-0000-0000-000000000000}"/>
          </ac:inkMkLst>
        </pc:inkChg>
      </pc:sldChg>
      <pc:sldChg chg="new del">
        <pc:chgData name="Eirik Eriksen Heen" userId="3e804305-1c07-417a-9ea8-d913585be88f" providerId="ADAL" clId="{010B7D0F-C54C-42CC-A6FA-C453E80B26D6}" dt="2022-09-01T13:32:30.006" v="1838" actId="47"/>
        <pc:sldMkLst>
          <pc:docMk/>
          <pc:sldMk cId="1891342988" sldId="482"/>
        </pc:sldMkLst>
      </pc:sldChg>
      <pc:sldMasterChg chg="delSldLayout">
        <pc:chgData name="Eirik Eriksen Heen" userId="3e804305-1c07-417a-9ea8-d913585be88f" providerId="ADAL" clId="{010B7D0F-C54C-42CC-A6FA-C453E80B26D6}" dt="2022-09-01T13:32:30.006" v="1838" actId="47"/>
        <pc:sldMasterMkLst>
          <pc:docMk/>
          <pc:sldMasterMk cId="2543090884" sldId="2147483657"/>
        </pc:sldMasterMkLst>
        <pc:sldLayoutChg chg="del">
          <pc:chgData name="Eirik Eriksen Heen" userId="3e804305-1c07-417a-9ea8-d913585be88f" providerId="ADAL" clId="{010B7D0F-C54C-42CC-A6FA-C453E80B26D6}" dt="2022-09-01T13:32:30.006" v="1838" actId="47"/>
          <pc:sldLayoutMkLst>
            <pc:docMk/>
            <pc:sldMasterMk cId="2543090884" sldId="2147483657"/>
            <pc:sldLayoutMk cId="713071262" sldId="2147483664"/>
          </pc:sldLayoutMkLst>
        </pc:sldLayoutChg>
        <pc:sldLayoutChg chg="del">
          <pc:chgData name="Eirik Eriksen Heen" userId="3e804305-1c07-417a-9ea8-d913585be88f" providerId="ADAL" clId="{010B7D0F-C54C-42CC-A6FA-C453E80B26D6}" dt="2022-09-01T13:32:30.006" v="1838" actId="47"/>
          <pc:sldLayoutMkLst>
            <pc:docMk/>
            <pc:sldMasterMk cId="2543090884" sldId="2147483657"/>
            <pc:sldLayoutMk cId="1613486320" sldId="2147483665"/>
          </pc:sldLayoutMkLst>
        </pc:sldLayoutChg>
        <pc:sldLayoutChg chg="del">
          <pc:chgData name="Eirik Eriksen Heen" userId="3e804305-1c07-417a-9ea8-d913585be88f" providerId="ADAL" clId="{010B7D0F-C54C-42CC-A6FA-C453E80B26D6}" dt="2022-09-01T13:32:30.006" v="1838" actId="47"/>
          <pc:sldLayoutMkLst>
            <pc:docMk/>
            <pc:sldMasterMk cId="2543090884" sldId="2147483657"/>
            <pc:sldLayoutMk cId="4003479689" sldId="2147483666"/>
          </pc:sldLayoutMkLst>
        </pc:sldLayoutChg>
      </pc:sldMasterChg>
    </pc:docChg>
  </pc:docChgLst>
  <pc:docChgLst>
    <pc:chgData name="Eirik Eriksen Heen" userId="3e804305-1c07-417a-9ea8-d913585be88f" providerId="ADAL" clId="{79AF234B-F606-455C-B715-AA3D8E8EFB8F}"/>
    <pc:docChg chg="undo custSel addSld modSld">
      <pc:chgData name="Eirik Eriksen Heen" userId="3e804305-1c07-417a-9ea8-d913585be88f" providerId="ADAL" clId="{79AF234B-F606-455C-B715-AA3D8E8EFB8F}" dt="2022-08-19T14:12:56.120" v="114" actId="14100"/>
      <pc:docMkLst>
        <pc:docMk/>
      </pc:docMkLst>
      <pc:sldChg chg="modSp mod">
        <pc:chgData name="Eirik Eriksen Heen" userId="3e804305-1c07-417a-9ea8-d913585be88f" providerId="ADAL" clId="{79AF234B-F606-455C-B715-AA3D8E8EFB8F}" dt="2022-08-19T13:14:24.794" v="84" actId="20577"/>
        <pc:sldMkLst>
          <pc:docMk/>
          <pc:sldMk cId="1813440602" sldId="371"/>
        </pc:sldMkLst>
        <pc:spChg chg="mod">
          <ac:chgData name="Eirik Eriksen Heen" userId="3e804305-1c07-417a-9ea8-d913585be88f" providerId="ADAL" clId="{79AF234B-F606-455C-B715-AA3D8E8EFB8F}" dt="2022-08-19T13:14:24.794" v="84" actId="20577"/>
          <ac:spMkLst>
            <pc:docMk/>
            <pc:sldMk cId="1813440602" sldId="371"/>
            <ac:spMk id="3" creationId="{00000000-0000-0000-0000-000000000000}"/>
          </ac:spMkLst>
        </pc:spChg>
      </pc:sldChg>
      <pc:sldChg chg="modSp mod">
        <pc:chgData name="Eirik Eriksen Heen" userId="3e804305-1c07-417a-9ea8-d913585be88f" providerId="ADAL" clId="{79AF234B-F606-455C-B715-AA3D8E8EFB8F}" dt="2022-08-19T13:20:30.250" v="86" actId="20577"/>
        <pc:sldMkLst>
          <pc:docMk/>
          <pc:sldMk cId="807287918" sldId="374"/>
        </pc:sldMkLst>
        <pc:spChg chg="mod">
          <ac:chgData name="Eirik Eriksen Heen" userId="3e804305-1c07-417a-9ea8-d913585be88f" providerId="ADAL" clId="{79AF234B-F606-455C-B715-AA3D8E8EFB8F}" dt="2022-08-19T13:20:30.250" v="86" actId="20577"/>
          <ac:spMkLst>
            <pc:docMk/>
            <pc:sldMk cId="807287918" sldId="374"/>
            <ac:spMk id="2" creationId="{00000000-0000-0000-0000-000000000000}"/>
          </ac:spMkLst>
        </pc:spChg>
      </pc:sldChg>
      <pc:sldChg chg="modSp mod">
        <pc:chgData name="Eirik Eriksen Heen" userId="3e804305-1c07-417a-9ea8-d913585be88f" providerId="ADAL" clId="{79AF234B-F606-455C-B715-AA3D8E8EFB8F}" dt="2022-08-19T13:07:20.144" v="74" actId="20577"/>
        <pc:sldMkLst>
          <pc:docMk/>
          <pc:sldMk cId="2276784906" sldId="387"/>
        </pc:sldMkLst>
        <pc:spChg chg="mod">
          <ac:chgData name="Eirik Eriksen Heen" userId="3e804305-1c07-417a-9ea8-d913585be88f" providerId="ADAL" clId="{79AF234B-F606-455C-B715-AA3D8E8EFB8F}" dt="2022-08-19T13:07:20.144" v="74" actId="20577"/>
          <ac:spMkLst>
            <pc:docMk/>
            <pc:sldMk cId="2276784906" sldId="387"/>
            <ac:spMk id="3" creationId="{84B5D7D1-3D80-3A4D-E833-40E8B4069ED7}"/>
          </ac:spMkLst>
        </pc:spChg>
      </pc:sldChg>
      <pc:sldChg chg="addSp modSp new mod">
        <pc:chgData name="Eirik Eriksen Heen" userId="3e804305-1c07-417a-9ea8-d913585be88f" providerId="ADAL" clId="{79AF234B-F606-455C-B715-AA3D8E8EFB8F}" dt="2022-08-19T14:12:56.120" v="114" actId="14100"/>
        <pc:sldMkLst>
          <pc:docMk/>
          <pc:sldMk cId="2661504197" sldId="389"/>
        </pc:sldMkLst>
        <pc:spChg chg="mod">
          <ac:chgData name="Eirik Eriksen Heen" userId="3e804305-1c07-417a-9ea8-d913585be88f" providerId="ADAL" clId="{79AF234B-F606-455C-B715-AA3D8E8EFB8F}" dt="2022-08-19T14:02:56.397" v="108" actId="20577"/>
          <ac:spMkLst>
            <pc:docMk/>
            <pc:sldMk cId="2661504197" sldId="389"/>
            <ac:spMk id="2" creationId="{326CD68D-97C1-F58D-533A-C1CE0FA2F904}"/>
          </ac:spMkLst>
        </pc:spChg>
        <pc:picChg chg="add mod">
          <ac:chgData name="Eirik Eriksen Heen" userId="3e804305-1c07-417a-9ea8-d913585be88f" providerId="ADAL" clId="{79AF234B-F606-455C-B715-AA3D8E8EFB8F}" dt="2022-08-19T14:12:56.120" v="114" actId="14100"/>
          <ac:picMkLst>
            <pc:docMk/>
            <pc:sldMk cId="2661504197" sldId="389"/>
            <ac:picMk id="5" creationId="{2E64146B-F5B8-7551-55F8-7B7F80D3EADF}"/>
          </ac:picMkLst>
        </pc:picChg>
      </pc:sldChg>
      <pc:sldChg chg="delSp modSp add mod">
        <pc:chgData name="Eirik Eriksen Heen" userId="3e804305-1c07-417a-9ea8-d913585be88f" providerId="ADAL" clId="{79AF234B-F606-455C-B715-AA3D8E8EFB8F}" dt="2022-08-19T14:01:52.781" v="90" actId="20577"/>
        <pc:sldMkLst>
          <pc:docMk/>
          <pc:sldMk cId="1854893680" sldId="396"/>
        </pc:sldMkLst>
        <pc:spChg chg="mod">
          <ac:chgData name="Eirik Eriksen Heen" userId="3e804305-1c07-417a-9ea8-d913585be88f" providerId="ADAL" clId="{79AF234B-F606-455C-B715-AA3D8E8EFB8F}" dt="2022-08-19T14:01:52.781" v="90" actId="20577"/>
          <ac:spMkLst>
            <pc:docMk/>
            <pc:sldMk cId="1854893680" sldId="396"/>
            <ac:spMk id="2" creationId="{00000000-0000-0000-0000-000000000000}"/>
          </ac:spMkLst>
        </pc:spChg>
        <pc:inkChg chg="del">
          <ac:chgData name="Eirik Eriksen Heen" userId="3e804305-1c07-417a-9ea8-d913585be88f" providerId="ADAL" clId="{79AF234B-F606-455C-B715-AA3D8E8EFB8F}" dt="2022-08-19T14:01:51.174" v="89" actId="478"/>
          <ac:inkMkLst>
            <pc:docMk/>
            <pc:sldMk cId="1854893680" sldId="396"/>
            <ac:inkMk id="5" creationId="{00000000-0000-0000-0000-000000000000}"/>
          </ac:inkMkLst>
        </pc:inkChg>
      </pc:sldChg>
      <pc:sldChg chg="delSp add mod">
        <pc:chgData name="Eirik Eriksen Heen" userId="3e804305-1c07-417a-9ea8-d913585be88f" providerId="ADAL" clId="{79AF234B-F606-455C-B715-AA3D8E8EFB8F}" dt="2022-08-19T14:02:02.559" v="91" actId="478"/>
        <pc:sldMkLst>
          <pc:docMk/>
          <pc:sldMk cId="1172766206" sldId="397"/>
        </pc:sldMkLst>
        <pc:inkChg chg="del">
          <ac:chgData name="Eirik Eriksen Heen" userId="3e804305-1c07-417a-9ea8-d913585be88f" providerId="ADAL" clId="{79AF234B-F606-455C-B715-AA3D8E8EFB8F}" dt="2022-08-19T14:02:02.559" v="91" actId="478"/>
          <ac:inkMkLst>
            <pc:docMk/>
            <pc:sldMk cId="1172766206" sldId="397"/>
            <ac:inkMk id="4" creationId="{00000000-0000-0000-0000-000000000000}"/>
          </ac:inkMkLst>
        </pc:inkChg>
      </pc:sldChg>
      <pc:sldChg chg="delSp add mod">
        <pc:chgData name="Eirik Eriksen Heen" userId="3e804305-1c07-417a-9ea8-d913585be88f" providerId="ADAL" clId="{79AF234B-F606-455C-B715-AA3D8E8EFB8F}" dt="2022-08-19T14:02:20.824" v="94" actId="478"/>
        <pc:sldMkLst>
          <pc:docMk/>
          <pc:sldMk cId="4247928342" sldId="398"/>
        </pc:sldMkLst>
        <pc:inkChg chg="del">
          <ac:chgData name="Eirik Eriksen Heen" userId="3e804305-1c07-417a-9ea8-d913585be88f" providerId="ADAL" clId="{79AF234B-F606-455C-B715-AA3D8E8EFB8F}" dt="2022-08-19T14:02:20.824" v="94" actId="478"/>
          <ac:inkMkLst>
            <pc:docMk/>
            <pc:sldMk cId="4247928342" sldId="398"/>
            <ac:inkMk id="3" creationId="{00000000-0000-0000-0000-000000000000}"/>
          </ac:inkMkLst>
        </pc:inkChg>
      </pc:sldChg>
      <pc:sldChg chg="delSp add mod">
        <pc:chgData name="Eirik Eriksen Heen" userId="3e804305-1c07-417a-9ea8-d913585be88f" providerId="ADAL" clId="{79AF234B-F606-455C-B715-AA3D8E8EFB8F}" dt="2022-08-19T14:02:05.247" v="92" actId="478"/>
        <pc:sldMkLst>
          <pc:docMk/>
          <pc:sldMk cId="157466596" sldId="399"/>
        </pc:sldMkLst>
        <pc:inkChg chg="del">
          <ac:chgData name="Eirik Eriksen Heen" userId="3e804305-1c07-417a-9ea8-d913585be88f" providerId="ADAL" clId="{79AF234B-F606-455C-B715-AA3D8E8EFB8F}" dt="2022-08-19T14:02:05.247" v="92" actId="478"/>
          <ac:inkMkLst>
            <pc:docMk/>
            <pc:sldMk cId="157466596" sldId="399"/>
            <ac:inkMk id="7" creationId="{00000000-0000-0000-0000-000000000000}"/>
          </ac:inkMkLst>
        </pc:inkChg>
      </pc:sldChg>
      <pc:sldChg chg="delSp add mod">
        <pc:chgData name="Eirik Eriksen Heen" userId="3e804305-1c07-417a-9ea8-d913585be88f" providerId="ADAL" clId="{79AF234B-F606-455C-B715-AA3D8E8EFB8F}" dt="2022-08-19T14:02:07.518" v="93" actId="478"/>
        <pc:sldMkLst>
          <pc:docMk/>
          <pc:sldMk cId="2272956514" sldId="400"/>
        </pc:sldMkLst>
        <pc:inkChg chg="del">
          <ac:chgData name="Eirik Eriksen Heen" userId="3e804305-1c07-417a-9ea8-d913585be88f" providerId="ADAL" clId="{79AF234B-F606-455C-B715-AA3D8E8EFB8F}" dt="2022-08-19T14:02:07.518" v="93" actId="478"/>
          <ac:inkMkLst>
            <pc:docMk/>
            <pc:sldMk cId="2272956514" sldId="400"/>
            <ac:inkMk id="13" creationId="{00000000-0000-0000-0000-000000000000}"/>
          </ac:inkMkLst>
        </pc:inkChg>
      </pc:sldChg>
      <pc:sldChg chg="delSp add mod">
        <pc:chgData name="Eirik Eriksen Heen" userId="3e804305-1c07-417a-9ea8-d913585be88f" providerId="ADAL" clId="{79AF234B-F606-455C-B715-AA3D8E8EFB8F}" dt="2022-08-19T14:02:27.206" v="95" actId="478"/>
        <pc:sldMkLst>
          <pc:docMk/>
          <pc:sldMk cId="717550606" sldId="401"/>
        </pc:sldMkLst>
        <pc:inkChg chg="del">
          <ac:chgData name="Eirik Eriksen Heen" userId="3e804305-1c07-417a-9ea8-d913585be88f" providerId="ADAL" clId="{79AF234B-F606-455C-B715-AA3D8E8EFB8F}" dt="2022-08-19T14:02:27.206" v="95" actId="478"/>
          <ac:inkMkLst>
            <pc:docMk/>
            <pc:sldMk cId="717550606" sldId="401"/>
            <ac:inkMk id="4" creationId="{00000000-0000-0000-0000-000000000000}"/>
          </ac:inkMkLst>
        </pc:inkChg>
      </pc:sldChg>
      <pc:sldChg chg="delSp modSp add mod">
        <pc:chgData name="Eirik Eriksen Heen" userId="3e804305-1c07-417a-9ea8-d913585be88f" providerId="ADAL" clId="{79AF234B-F606-455C-B715-AA3D8E8EFB8F}" dt="2022-08-19T14:02:32.268" v="98" actId="478"/>
        <pc:sldMkLst>
          <pc:docMk/>
          <pc:sldMk cId="982106568" sldId="427"/>
        </pc:sldMkLst>
        <pc:inkChg chg="del mod">
          <ac:chgData name="Eirik Eriksen Heen" userId="3e804305-1c07-417a-9ea8-d913585be88f" providerId="ADAL" clId="{79AF234B-F606-455C-B715-AA3D8E8EFB8F}" dt="2022-08-19T14:02:32.268" v="98" actId="478"/>
          <ac:inkMkLst>
            <pc:docMk/>
            <pc:sldMk cId="982106568" sldId="427"/>
            <ac:inkMk id="6" creationId="{00000000-0000-0000-0000-000000000000}"/>
          </ac:inkMkLst>
        </pc:inkChg>
      </pc:sldChg>
      <pc:sldChg chg="delSp add mod">
        <pc:chgData name="Eirik Eriksen Heen" userId="3e804305-1c07-417a-9ea8-d913585be88f" providerId="ADAL" clId="{79AF234B-F606-455C-B715-AA3D8E8EFB8F}" dt="2022-08-19T14:02:29.325" v="96" actId="478"/>
        <pc:sldMkLst>
          <pc:docMk/>
          <pc:sldMk cId="2113363555" sldId="457"/>
        </pc:sldMkLst>
        <pc:inkChg chg="del">
          <ac:chgData name="Eirik Eriksen Heen" userId="3e804305-1c07-417a-9ea8-d913585be88f" providerId="ADAL" clId="{79AF234B-F606-455C-B715-AA3D8E8EFB8F}" dt="2022-08-19T14:02:29.325" v="96" actId="478"/>
          <ac:inkMkLst>
            <pc:docMk/>
            <pc:sldMk cId="2113363555" sldId="457"/>
            <ac:inkMk id="7" creationId="{00000000-0000-0000-0000-000000000000}"/>
          </ac:inkMkLst>
        </pc:inkChg>
      </pc:sldChg>
    </pc:docChg>
  </pc:docChgLst>
  <pc:docChgLst>
    <pc:chgData name="Eirik Eriksen Heen" userId="3e804305-1c07-417a-9ea8-d913585be88f" providerId="ADAL" clId="{37037853-FD41-4151-96CA-DFE9D7FB5956}"/>
    <pc:docChg chg="undo custSel addSld delSld modSld">
      <pc:chgData name="Eirik Eriksen Heen" userId="3e804305-1c07-417a-9ea8-d913585be88f" providerId="ADAL" clId="{37037853-FD41-4151-96CA-DFE9D7FB5956}" dt="2022-08-25T12:36:46.563" v="475" actId="478"/>
      <pc:docMkLst>
        <pc:docMk/>
      </pc:docMkLst>
      <pc:sldChg chg="modSp mod">
        <pc:chgData name="Eirik Eriksen Heen" userId="3e804305-1c07-417a-9ea8-d913585be88f" providerId="ADAL" clId="{37037853-FD41-4151-96CA-DFE9D7FB5956}" dt="2022-08-23T07:51:57.385" v="10" actId="20577"/>
        <pc:sldMkLst>
          <pc:docMk/>
          <pc:sldMk cId="0" sldId="258"/>
        </pc:sldMkLst>
        <pc:spChg chg="mod">
          <ac:chgData name="Eirik Eriksen Heen" userId="3e804305-1c07-417a-9ea8-d913585be88f" providerId="ADAL" clId="{37037853-FD41-4151-96CA-DFE9D7FB5956}" dt="2022-08-23T07:51:54.455" v="0" actId="6549"/>
          <ac:spMkLst>
            <pc:docMk/>
            <pc:sldMk cId="0" sldId="258"/>
            <ac:spMk id="4" creationId="{00000000-0000-0000-0000-000000000000}"/>
          </ac:spMkLst>
        </pc:spChg>
        <pc:spChg chg="mod">
          <ac:chgData name="Eirik Eriksen Heen" userId="3e804305-1c07-417a-9ea8-d913585be88f" providerId="ADAL" clId="{37037853-FD41-4151-96CA-DFE9D7FB5956}" dt="2022-08-23T07:51:57.385" v="10" actId="20577"/>
          <ac:spMkLst>
            <pc:docMk/>
            <pc:sldMk cId="0" sldId="258"/>
            <ac:spMk id="5" creationId="{00000000-0000-0000-0000-000000000000}"/>
          </ac:spMkLst>
        </pc:spChg>
      </pc:sldChg>
      <pc:sldChg chg="delSp add mod">
        <pc:chgData name="Eirik Eriksen Heen" userId="3e804305-1c07-417a-9ea8-d913585be88f" providerId="ADAL" clId="{37037853-FD41-4151-96CA-DFE9D7FB5956}" dt="2022-08-25T12:20:54.428" v="427" actId="478"/>
        <pc:sldMkLst>
          <pc:docMk/>
          <pc:sldMk cId="3917126300" sldId="307"/>
        </pc:sldMkLst>
        <pc:inkChg chg="del">
          <ac:chgData name="Eirik Eriksen Heen" userId="3e804305-1c07-417a-9ea8-d913585be88f" providerId="ADAL" clId="{37037853-FD41-4151-96CA-DFE9D7FB5956}" dt="2022-08-25T12:20:54.428" v="427" actId="478"/>
          <ac:inkMkLst>
            <pc:docMk/>
            <pc:sldMk cId="3917126300" sldId="307"/>
            <ac:inkMk id="4" creationId="{00000000-0000-0000-0000-000000000000}"/>
          </ac:inkMkLst>
        </pc:inkChg>
      </pc:sldChg>
      <pc:sldChg chg="delSp modSp add mod modNotesTx">
        <pc:chgData name="Eirik Eriksen Heen" userId="3e804305-1c07-417a-9ea8-d913585be88f" providerId="ADAL" clId="{37037853-FD41-4151-96CA-DFE9D7FB5956}" dt="2022-08-25T12:35:34.913" v="471" actId="20577"/>
        <pc:sldMkLst>
          <pc:docMk/>
          <pc:sldMk cId="286355183" sldId="393"/>
        </pc:sldMkLst>
        <pc:spChg chg="mod">
          <ac:chgData name="Eirik Eriksen Heen" userId="3e804305-1c07-417a-9ea8-d913585be88f" providerId="ADAL" clId="{37037853-FD41-4151-96CA-DFE9D7FB5956}" dt="2022-08-23T08:02:23.382" v="398" actId="27636"/>
          <ac:spMkLst>
            <pc:docMk/>
            <pc:sldMk cId="286355183" sldId="393"/>
            <ac:spMk id="2" creationId="{00000000-0000-0000-0000-000000000000}"/>
          </ac:spMkLst>
        </pc:spChg>
        <pc:spChg chg="mod">
          <ac:chgData name="Eirik Eriksen Heen" userId="3e804305-1c07-417a-9ea8-d913585be88f" providerId="ADAL" clId="{37037853-FD41-4151-96CA-DFE9D7FB5956}" dt="2022-08-23T08:02:23.422" v="399" actId="27636"/>
          <ac:spMkLst>
            <pc:docMk/>
            <pc:sldMk cId="286355183" sldId="393"/>
            <ac:spMk id="3" creationId="{00000000-0000-0000-0000-000000000000}"/>
          </ac:spMkLst>
        </pc:spChg>
        <pc:inkChg chg="del">
          <ac:chgData name="Eirik Eriksen Heen" userId="3e804305-1c07-417a-9ea8-d913585be88f" providerId="ADAL" clId="{37037853-FD41-4151-96CA-DFE9D7FB5956}" dt="2022-08-23T08:02:27.033" v="400" actId="478"/>
          <ac:inkMkLst>
            <pc:docMk/>
            <pc:sldMk cId="286355183" sldId="393"/>
            <ac:inkMk id="4" creationId="{00000000-0000-0000-0000-000000000000}"/>
          </ac:inkMkLst>
        </pc:inkChg>
      </pc:sldChg>
      <pc:sldChg chg="del">
        <pc:chgData name="Eirik Eriksen Heen" userId="3e804305-1c07-417a-9ea8-d913585be88f" providerId="ADAL" clId="{37037853-FD41-4151-96CA-DFE9D7FB5956}" dt="2022-08-23T07:52:10.279" v="12" actId="47"/>
        <pc:sldMkLst>
          <pc:docMk/>
          <pc:sldMk cId="1607983642" sldId="460"/>
        </pc:sldMkLst>
      </pc:sldChg>
      <pc:sldChg chg="addSp delSp modSp new mod">
        <pc:chgData name="Eirik Eriksen Heen" userId="3e804305-1c07-417a-9ea8-d913585be88f" providerId="ADAL" clId="{37037853-FD41-4151-96CA-DFE9D7FB5956}" dt="2022-08-25T12:17:39.017" v="412" actId="9405"/>
        <pc:sldMkLst>
          <pc:docMk/>
          <pc:sldMk cId="222109855" sldId="462"/>
        </pc:sldMkLst>
        <pc:spChg chg="mod">
          <ac:chgData name="Eirik Eriksen Heen" userId="3e804305-1c07-417a-9ea8-d913585be88f" providerId="ADAL" clId="{37037853-FD41-4151-96CA-DFE9D7FB5956}" dt="2022-08-23T07:55:57.389" v="74" actId="313"/>
          <ac:spMkLst>
            <pc:docMk/>
            <pc:sldMk cId="222109855" sldId="462"/>
            <ac:spMk id="2" creationId="{DA378C70-95FB-F4BF-6A66-8D3DC04D91B5}"/>
          </ac:spMkLst>
        </pc:spChg>
        <pc:spChg chg="mod">
          <ac:chgData name="Eirik Eriksen Heen" userId="3e804305-1c07-417a-9ea8-d913585be88f" providerId="ADAL" clId="{37037853-FD41-4151-96CA-DFE9D7FB5956}" dt="2022-08-23T07:59:06.441" v="276" actId="20577"/>
          <ac:spMkLst>
            <pc:docMk/>
            <pc:sldMk cId="222109855" sldId="462"/>
            <ac:spMk id="3" creationId="{FC97BC6B-53E2-F007-D04B-091E49B159D3}"/>
          </ac:spMkLst>
        </pc:spChg>
        <pc:spChg chg="add mod">
          <ac:chgData name="Eirik Eriksen Heen" userId="3e804305-1c07-417a-9ea8-d913585be88f" providerId="ADAL" clId="{37037853-FD41-4151-96CA-DFE9D7FB5956}" dt="2022-08-23T08:00:12.394" v="392" actId="20577"/>
          <ac:spMkLst>
            <pc:docMk/>
            <pc:sldMk cId="222109855" sldId="462"/>
            <ac:spMk id="4" creationId="{E2525BBB-C119-D0FD-DFBD-77CD810B8DDB}"/>
          </ac:spMkLst>
        </pc:spChg>
        <pc:spChg chg="mod">
          <ac:chgData name="Eirik Eriksen Heen" userId="3e804305-1c07-417a-9ea8-d913585be88f" providerId="ADAL" clId="{37037853-FD41-4151-96CA-DFE9D7FB5956}" dt="2022-08-23T08:00:29.572" v="395" actId="1076"/>
          <ac:spMkLst>
            <pc:docMk/>
            <pc:sldMk cId="222109855" sldId="462"/>
            <ac:spMk id="6" creationId="{2C2285AB-90C3-2EE7-9A36-8F87D0A55B14}"/>
          </ac:spMkLst>
        </pc:spChg>
        <pc:grpChg chg="add mod">
          <ac:chgData name="Eirik Eriksen Heen" userId="3e804305-1c07-417a-9ea8-d913585be88f" providerId="ADAL" clId="{37037853-FD41-4151-96CA-DFE9D7FB5956}" dt="2022-08-23T08:00:29.572" v="395" actId="1076"/>
          <ac:grpSpMkLst>
            <pc:docMk/>
            <pc:sldMk cId="222109855" sldId="462"/>
            <ac:grpSpMk id="5" creationId="{C9A603D5-F1AF-39A2-70A9-24C10C21D1E2}"/>
          </ac:grpSpMkLst>
        </pc:grpChg>
        <pc:grpChg chg="add del mod">
          <ac:chgData name="Eirik Eriksen Heen" userId="3e804305-1c07-417a-9ea8-d913585be88f" providerId="ADAL" clId="{37037853-FD41-4151-96CA-DFE9D7FB5956}" dt="2022-08-25T12:17:38.633" v="411"/>
          <ac:grpSpMkLst>
            <pc:docMk/>
            <pc:sldMk cId="222109855" sldId="462"/>
            <ac:grpSpMk id="10" creationId="{6239B481-0AD0-ED25-EC8B-572E77723C6F}"/>
          </ac:grpSpMkLst>
        </pc:grpChg>
        <pc:grpChg chg="mod">
          <ac:chgData name="Eirik Eriksen Heen" userId="3e804305-1c07-417a-9ea8-d913585be88f" providerId="ADAL" clId="{37037853-FD41-4151-96CA-DFE9D7FB5956}" dt="2022-08-25T12:17:38.014" v="409"/>
          <ac:grpSpMkLst>
            <pc:docMk/>
            <pc:sldMk cId="222109855" sldId="462"/>
            <ac:grpSpMk id="12" creationId="{AD076D00-910B-2996-C111-9094357E9B48}"/>
          </ac:grpSpMkLst>
        </pc:grpChg>
        <pc:picChg chg="mod">
          <ac:chgData name="Eirik Eriksen Heen" userId="3e804305-1c07-417a-9ea8-d913585be88f" providerId="ADAL" clId="{37037853-FD41-4151-96CA-DFE9D7FB5956}" dt="2022-08-23T08:00:29.572" v="395" actId="1076"/>
          <ac:picMkLst>
            <pc:docMk/>
            <pc:sldMk cId="222109855" sldId="462"/>
            <ac:picMk id="7" creationId="{CA52C2E0-CAC8-6B84-FD96-1658456840EB}"/>
          </ac:picMkLst>
        </pc:picChg>
        <pc:inkChg chg="add del mod">
          <ac:chgData name="Eirik Eriksen Heen" userId="3e804305-1c07-417a-9ea8-d913585be88f" providerId="ADAL" clId="{37037853-FD41-4151-96CA-DFE9D7FB5956}" dt="2022-08-25T12:17:39.017" v="412" actId="9405"/>
          <ac:inkMkLst>
            <pc:docMk/>
            <pc:sldMk cId="222109855" sldId="462"/>
            <ac:inkMk id="8" creationId="{461B76BE-45A2-4EFA-8B4C-149B1A662C3C}"/>
          </ac:inkMkLst>
        </pc:inkChg>
        <pc:inkChg chg="add del mod">
          <ac:chgData name="Eirik Eriksen Heen" userId="3e804305-1c07-417a-9ea8-d913585be88f" providerId="ADAL" clId="{37037853-FD41-4151-96CA-DFE9D7FB5956}" dt="2022-08-25T12:17:38.633" v="411"/>
          <ac:inkMkLst>
            <pc:docMk/>
            <pc:sldMk cId="222109855" sldId="462"/>
            <ac:inkMk id="9" creationId="{49BE71BB-C6B3-D647-E5BE-6516E77BA11B}"/>
          </ac:inkMkLst>
        </pc:inkChg>
        <pc:inkChg chg="add del mod">
          <ac:chgData name="Eirik Eriksen Heen" userId="3e804305-1c07-417a-9ea8-d913585be88f" providerId="ADAL" clId="{37037853-FD41-4151-96CA-DFE9D7FB5956}" dt="2022-08-25T12:17:38.014" v="409"/>
          <ac:inkMkLst>
            <pc:docMk/>
            <pc:sldMk cId="222109855" sldId="462"/>
            <ac:inkMk id="11" creationId="{54169511-2351-F8B7-4F7D-22DCDF94C29F}"/>
          </ac:inkMkLst>
        </pc:inkChg>
        <pc:inkChg chg="add del">
          <ac:chgData name="Eirik Eriksen Heen" userId="3e804305-1c07-417a-9ea8-d913585be88f" providerId="ADAL" clId="{37037853-FD41-4151-96CA-DFE9D7FB5956}" dt="2022-08-25T12:17:27.413" v="407" actId="9405"/>
          <ac:inkMkLst>
            <pc:docMk/>
            <pc:sldMk cId="222109855" sldId="462"/>
            <ac:inkMk id="13" creationId="{56D9B126-FAED-623B-4956-2B736B64CBE1}"/>
          </ac:inkMkLst>
        </pc:inkChg>
      </pc:sldChg>
      <pc:sldChg chg="modSp new mod">
        <pc:chgData name="Eirik Eriksen Heen" userId="3e804305-1c07-417a-9ea8-d913585be88f" providerId="ADAL" clId="{37037853-FD41-4151-96CA-DFE9D7FB5956}" dt="2022-08-25T12:20:24.689" v="425" actId="20577"/>
        <pc:sldMkLst>
          <pc:docMk/>
          <pc:sldMk cId="4050407771" sldId="463"/>
        </pc:sldMkLst>
        <pc:spChg chg="mod">
          <ac:chgData name="Eirik Eriksen Heen" userId="3e804305-1c07-417a-9ea8-d913585be88f" providerId="ADAL" clId="{37037853-FD41-4151-96CA-DFE9D7FB5956}" dt="2022-08-25T12:20:24.689" v="425" actId="20577"/>
          <ac:spMkLst>
            <pc:docMk/>
            <pc:sldMk cId="4050407771" sldId="463"/>
            <ac:spMk id="2" creationId="{04098773-6D5F-11CE-53A7-446AE26404F7}"/>
          </ac:spMkLst>
        </pc:spChg>
      </pc:sldChg>
      <pc:sldChg chg="addSp delSp modSp add mod">
        <pc:chgData name="Eirik Eriksen Heen" userId="3e804305-1c07-417a-9ea8-d913585be88f" providerId="ADAL" clId="{37037853-FD41-4151-96CA-DFE9D7FB5956}" dt="2022-08-25T12:23:43.546" v="455" actId="1076"/>
        <pc:sldMkLst>
          <pc:docMk/>
          <pc:sldMk cId="734124753" sldId="464"/>
        </pc:sldMkLst>
        <pc:spChg chg="mod">
          <ac:chgData name="Eirik Eriksen Heen" userId="3e804305-1c07-417a-9ea8-d913585be88f" providerId="ADAL" clId="{37037853-FD41-4151-96CA-DFE9D7FB5956}" dt="2022-08-25T12:23:00.022" v="446" actId="20577"/>
          <ac:spMkLst>
            <pc:docMk/>
            <pc:sldMk cId="734124753" sldId="464"/>
            <ac:spMk id="3" creationId="{00000000-0000-0000-0000-000000000000}"/>
          </ac:spMkLst>
        </pc:spChg>
        <pc:spChg chg="add mod">
          <ac:chgData name="Eirik Eriksen Heen" userId="3e804305-1c07-417a-9ea8-d913585be88f" providerId="ADAL" clId="{37037853-FD41-4151-96CA-DFE9D7FB5956}" dt="2022-08-25T12:23:43.546" v="455" actId="1076"/>
          <ac:spMkLst>
            <pc:docMk/>
            <pc:sldMk cId="734124753" sldId="464"/>
            <ac:spMk id="6" creationId="{6A5E8E04-2FE5-5CD5-7777-06A1A5D6E1BE}"/>
          </ac:spMkLst>
        </pc:spChg>
        <pc:inkChg chg="del">
          <ac:chgData name="Eirik Eriksen Heen" userId="3e804305-1c07-417a-9ea8-d913585be88f" providerId="ADAL" clId="{37037853-FD41-4151-96CA-DFE9D7FB5956}" dt="2022-08-25T12:20:57.198" v="428" actId="478"/>
          <ac:inkMkLst>
            <pc:docMk/>
            <pc:sldMk cId="734124753" sldId="464"/>
            <ac:inkMk id="4" creationId="{00000000-0000-0000-0000-000000000000}"/>
          </ac:inkMkLst>
        </pc:inkChg>
      </pc:sldChg>
      <pc:sldChg chg="delSp add mod">
        <pc:chgData name="Eirik Eriksen Heen" userId="3e804305-1c07-417a-9ea8-d913585be88f" providerId="ADAL" clId="{37037853-FD41-4151-96CA-DFE9D7FB5956}" dt="2022-08-25T12:36:46.563" v="475" actId="478"/>
        <pc:sldMkLst>
          <pc:docMk/>
          <pc:sldMk cId="2124776015" sldId="465"/>
        </pc:sldMkLst>
        <pc:inkChg chg="del">
          <ac:chgData name="Eirik Eriksen Heen" userId="3e804305-1c07-417a-9ea8-d913585be88f" providerId="ADAL" clId="{37037853-FD41-4151-96CA-DFE9D7FB5956}" dt="2022-08-25T12:36:46.563" v="475" actId="478"/>
          <ac:inkMkLst>
            <pc:docMk/>
            <pc:sldMk cId="2124776015" sldId="465"/>
            <ac:inkMk id="4" creationId="{00000000-0000-0000-0000-000000000000}"/>
          </ac:inkMkLst>
        </pc:inkChg>
      </pc:sldChg>
      <pc:sldChg chg="new del">
        <pc:chgData name="Eirik Eriksen Heen" userId="3e804305-1c07-417a-9ea8-d913585be88f" providerId="ADAL" clId="{37037853-FD41-4151-96CA-DFE9D7FB5956}" dt="2022-08-25T12:36:43.123" v="473" actId="680"/>
        <pc:sldMkLst>
          <pc:docMk/>
          <pc:sldMk cId="2615963878" sldId="465"/>
        </pc:sldMkLst>
      </pc:sldChg>
    </pc:docChg>
  </pc:docChgLst>
  <pc:docChgLst>
    <pc:chgData name="Eirik Eriksen Heen" userId="3e804305-1c07-417a-9ea8-d913585be88f" providerId="ADAL" clId="{466D1BD3-F9F3-41CA-A30E-67BA2761E8EC}"/>
    <pc:docChg chg="undo custSel addSld delSld modSld">
      <pc:chgData name="Eirik Eriksen Heen" userId="3e804305-1c07-417a-9ea8-d913585be88f" providerId="ADAL" clId="{466D1BD3-F9F3-41CA-A30E-67BA2761E8EC}" dt="2022-09-14T21:48:15.109" v="1446" actId="20577"/>
      <pc:docMkLst>
        <pc:docMk/>
      </pc:docMkLst>
      <pc:sldChg chg="modSp new mod">
        <pc:chgData name="Eirik Eriksen Heen" userId="3e804305-1c07-417a-9ea8-d913585be88f" providerId="ADAL" clId="{466D1BD3-F9F3-41CA-A30E-67BA2761E8EC}" dt="2022-09-08T14:52:16.936" v="40" actId="790"/>
        <pc:sldMkLst>
          <pc:docMk/>
          <pc:sldMk cId="2416765834" sldId="259"/>
        </pc:sldMkLst>
        <pc:spChg chg="mod">
          <ac:chgData name="Eirik Eriksen Heen" userId="3e804305-1c07-417a-9ea8-d913585be88f" providerId="ADAL" clId="{466D1BD3-F9F3-41CA-A30E-67BA2761E8EC}" dt="2022-09-08T14:52:16.936" v="40" actId="790"/>
          <ac:spMkLst>
            <pc:docMk/>
            <pc:sldMk cId="2416765834" sldId="259"/>
            <ac:spMk id="2" creationId="{5651E469-DFF6-E4BA-3F12-25299341C5A6}"/>
          </ac:spMkLst>
        </pc:spChg>
      </pc:sldChg>
      <pc:sldChg chg="new del">
        <pc:chgData name="Eirik Eriksen Heen" userId="3e804305-1c07-417a-9ea8-d913585be88f" providerId="ADAL" clId="{466D1BD3-F9F3-41CA-A30E-67BA2761E8EC}" dt="2022-09-08T15:22:32.713" v="42" actId="47"/>
        <pc:sldMkLst>
          <pc:docMk/>
          <pc:sldMk cId="1353984126" sldId="260"/>
        </pc:sldMkLst>
      </pc:sldChg>
      <pc:sldChg chg="new">
        <pc:chgData name="Eirik Eriksen Heen" userId="3e804305-1c07-417a-9ea8-d913585be88f" providerId="ADAL" clId="{466D1BD3-F9F3-41CA-A30E-67BA2761E8EC}" dt="2022-09-08T15:41:54.586" v="43" actId="680"/>
        <pc:sldMkLst>
          <pc:docMk/>
          <pc:sldMk cId="3587531371" sldId="260"/>
        </pc:sldMkLst>
      </pc:sldChg>
      <pc:sldChg chg="delSp modSp add mod modNotesTx">
        <pc:chgData name="Eirik Eriksen Heen" userId="3e804305-1c07-417a-9ea8-d913585be88f" providerId="ADAL" clId="{466D1BD3-F9F3-41CA-A30E-67BA2761E8EC}" dt="2022-09-10T12:08:42.170" v="678" actId="478"/>
        <pc:sldMkLst>
          <pc:docMk/>
          <pc:sldMk cId="3243048363" sldId="304"/>
        </pc:sldMkLst>
        <pc:spChg chg="mod">
          <ac:chgData name="Eirik Eriksen Heen" userId="3e804305-1c07-417a-9ea8-d913585be88f" providerId="ADAL" clId="{466D1BD3-F9F3-41CA-A30E-67BA2761E8EC}" dt="2022-09-08T16:03:19.150" v="79" actId="27636"/>
          <ac:spMkLst>
            <pc:docMk/>
            <pc:sldMk cId="3243048363" sldId="304"/>
            <ac:spMk id="3" creationId="{00000000-0000-0000-0000-000000000000}"/>
          </ac:spMkLst>
        </pc:spChg>
        <pc:inkChg chg="del">
          <ac:chgData name="Eirik Eriksen Heen" userId="3e804305-1c07-417a-9ea8-d913585be88f" providerId="ADAL" clId="{466D1BD3-F9F3-41CA-A30E-67BA2761E8EC}" dt="2022-09-10T12:08:42.170" v="678" actId="478"/>
          <ac:inkMkLst>
            <pc:docMk/>
            <pc:sldMk cId="3243048363" sldId="304"/>
            <ac:inkMk id="4" creationId="{00000000-0000-0000-0000-000000000000}"/>
          </ac:inkMkLst>
        </pc:inkChg>
      </pc:sldChg>
      <pc:sldChg chg="modSp add mod">
        <pc:chgData name="Eirik Eriksen Heen" userId="3e804305-1c07-417a-9ea8-d913585be88f" providerId="ADAL" clId="{466D1BD3-F9F3-41CA-A30E-67BA2761E8EC}" dt="2022-09-10T12:11:34.779" v="924" actId="113"/>
        <pc:sldMkLst>
          <pc:docMk/>
          <pc:sldMk cId="1707539576" sldId="305"/>
        </pc:sldMkLst>
        <pc:spChg chg="mod">
          <ac:chgData name="Eirik Eriksen Heen" userId="3e804305-1c07-417a-9ea8-d913585be88f" providerId="ADAL" clId="{466D1BD3-F9F3-41CA-A30E-67BA2761E8EC}" dt="2022-09-10T12:11:34.779" v="924" actId="113"/>
          <ac:spMkLst>
            <pc:docMk/>
            <pc:sldMk cId="1707539576" sldId="305"/>
            <ac:spMk id="3" creationId="{00000000-0000-0000-0000-000000000000}"/>
          </ac:spMkLst>
        </pc:spChg>
      </pc:sldChg>
      <pc:sldChg chg="delSp modSp add mod">
        <pc:chgData name="Eirik Eriksen Heen" userId="3e804305-1c07-417a-9ea8-d913585be88f" providerId="ADAL" clId="{466D1BD3-F9F3-41CA-A30E-67BA2761E8EC}" dt="2022-09-10T12:09:55.950" v="684" actId="1076"/>
        <pc:sldMkLst>
          <pc:docMk/>
          <pc:sldMk cId="1532605611" sldId="306"/>
        </pc:sldMkLst>
        <pc:spChg chg="mod">
          <ac:chgData name="Eirik Eriksen Heen" userId="3e804305-1c07-417a-9ea8-d913585be88f" providerId="ADAL" clId="{466D1BD3-F9F3-41CA-A30E-67BA2761E8EC}" dt="2022-09-10T12:09:45.480" v="680" actId="14100"/>
          <ac:spMkLst>
            <pc:docMk/>
            <pc:sldMk cId="1532605611" sldId="306"/>
            <ac:spMk id="3" creationId="{00000000-0000-0000-0000-000000000000}"/>
          </ac:spMkLst>
        </pc:spChg>
        <pc:spChg chg="mod">
          <ac:chgData name="Eirik Eriksen Heen" userId="3e804305-1c07-417a-9ea8-d913585be88f" providerId="ADAL" clId="{466D1BD3-F9F3-41CA-A30E-67BA2761E8EC}" dt="2022-09-10T12:09:55.950" v="684" actId="1076"/>
          <ac:spMkLst>
            <pc:docMk/>
            <pc:sldMk cId="1532605611" sldId="306"/>
            <ac:spMk id="6" creationId="{00000000-0000-0000-0000-000000000000}"/>
          </ac:spMkLst>
        </pc:spChg>
        <pc:grpChg chg="mod">
          <ac:chgData name="Eirik Eriksen Heen" userId="3e804305-1c07-417a-9ea8-d913585be88f" providerId="ADAL" clId="{466D1BD3-F9F3-41CA-A30E-67BA2761E8EC}" dt="2022-09-10T12:09:55.950" v="684" actId="1076"/>
          <ac:grpSpMkLst>
            <pc:docMk/>
            <pc:sldMk cId="1532605611" sldId="306"/>
            <ac:grpSpMk id="5" creationId="{00000000-0000-0000-0000-000000000000}"/>
          </ac:grpSpMkLst>
        </pc:grpChg>
        <pc:picChg chg="mod">
          <ac:chgData name="Eirik Eriksen Heen" userId="3e804305-1c07-417a-9ea8-d913585be88f" providerId="ADAL" clId="{466D1BD3-F9F3-41CA-A30E-67BA2761E8EC}" dt="2022-09-10T12:09:55.950" v="684" actId="1076"/>
          <ac:picMkLst>
            <pc:docMk/>
            <pc:sldMk cId="1532605611" sldId="306"/>
            <ac:picMk id="1029" creationId="{00000000-0000-0000-0000-000000000000}"/>
          </ac:picMkLst>
        </pc:picChg>
        <pc:inkChg chg="del">
          <ac:chgData name="Eirik Eriksen Heen" userId="3e804305-1c07-417a-9ea8-d913585be88f" providerId="ADAL" clId="{466D1BD3-F9F3-41CA-A30E-67BA2761E8EC}" dt="2022-09-10T12:09:50.262" v="682" actId="478"/>
          <ac:inkMkLst>
            <pc:docMk/>
            <pc:sldMk cId="1532605611" sldId="306"/>
            <ac:inkMk id="4" creationId="{00000000-0000-0000-0000-000000000000}"/>
          </ac:inkMkLst>
        </pc:inkChg>
      </pc:sldChg>
      <pc:sldChg chg="add">
        <pc:chgData name="Eirik Eriksen Heen" userId="3e804305-1c07-417a-9ea8-d913585be88f" providerId="ADAL" clId="{466D1BD3-F9F3-41CA-A30E-67BA2761E8EC}" dt="2022-09-08T16:03:19.075" v="76"/>
        <pc:sldMkLst>
          <pc:docMk/>
          <pc:sldMk cId="3120787141" sldId="307"/>
        </pc:sldMkLst>
      </pc:sldChg>
      <pc:sldChg chg="modSp add mod">
        <pc:chgData name="Eirik Eriksen Heen" userId="3e804305-1c07-417a-9ea8-d913585be88f" providerId="ADAL" clId="{466D1BD3-F9F3-41CA-A30E-67BA2761E8EC}" dt="2022-09-08T16:03:19.181" v="80" actId="27636"/>
        <pc:sldMkLst>
          <pc:docMk/>
          <pc:sldMk cId="4294244909" sldId="308"/>
        </pc:sldMkLst>
        <pc:spChg chg="mod">
          <ac:chgData name="Eirik Eriksen Heen" userId="3e804305-1c07-417a-9ea8-d913585be88f" providerId="ADAL" clId="{466D1BD3-F9F3-41CA-A30E-67BA2761E8EC}" dt="2022-09-08T16:03:19.181" v="80" actId="27636"/>
          <ac:spMkLst>
            <pc:docMk/>
            <pc:sldMk cId="4294244909" sldId="308"/>
            <ac:spMk id="3" creationId="{00000000-0000-0000-0000-000000000000}"/>
          </ac:spMkLst>
        </pc:spChg>
      </pc:sldChg>
      <pc:sldChg chg="add">
        <pc:chgData name="Eirik Eriksen Heen" userId="3e804305-1c07-417a-9ea8-d913585be88f" providerId="ADAL" clId="{466D1BD3-F9F3-41CA-A30E-67BA2761E8EC}" dt="2022-09-08T16:03:19.075" v="76"/>
        <pc:sldMkLst>
          <pc:docMk/>
          <pc:sldMk cId="1837332032" sldId="313"/>
        </pc:sldMkLst>
      </pc:sldChg>
      <pc:sldChg chg="add">
        <pc:chgData name="Eirik Eriksen Heen" userId="3e804305-1c07-417a-9ea8-d913585be88f" providerId="ADAL" clId="{466D1BD3-F9F3-41CA-A30E-67BA2761E8EC}" dt="2022-09-08T16:03:19.075" v="76"/>
        <pc:sldMkLst>
          <pc:docMk/>
          <pc:sldMk cId="3234678173" sldId="314"/>
        </pc:sldMkLst>
      </pc:sldChg>
      <pc:sldChg chg="modSp add">
        <pc:chgData name="Eirik Eriksen Heen" userId="3e804305-1c07-417a-9ea8-d913585be88f" providerId="ADAL" clId="{466D1BD3-F9F3-41CA-A30E-67BA2761E8EC}" dt="2022-09-14T20:24:14.442" v="1028" actId="1076"/>
        <pc:sldMkLst>
          <pc:docMk/>
          <pc:sldMk cId="1116071423" sldId="315"/>
        </pc:sldMkLst>
        <pc:spChg chg="mod">
          <ac:chgData name="Eirik Eriksen Heen" userId="3e804305-1c07-417a-9ea8-d913585be88f" providerId="ADAL" clId="{466D1BD3-F9F3-41CA-A30E-67BA2761E8EC}" dt="2022-09-14T20:24:14.442" v="1028" actId="1076"/>
          <ac:spMkLst>
            <pc:docMk/>
            <pc:sldMk cId="1116071423" sldId="315"/>
            <ac:spMk id="9" creationId="{00000000-0000-0000-0000-000000000000}"/>
          </ac:spMkLst>
        </pc:spChg>
        <pc:grpChg chg="mod">
          <ac:chgData name="Eirik Eriksen Heen" userId="3e804305-1c07-417a-9ea8-d913585be88f" providerId="ADAL" clId="{466D1BD3-F9F3-41CA-A30E-67BA2761E8EC}" dt="2022-09-14T20:24:14.442" v="1028" actId="1076"/>
          <ac:grpSpMkLst>
            <pc:docMk/>
            <pc:sldMk cId="1116071423" sldId="315"/>
            <ac:grpSpMk id="8" creationId="{00000000-0000-0000-0000-000000000000}"/>
          </ac:grpSpMkLst>
        </pc:grpChg>
        <pc:picChg chg="mod">
          <ac:chgData name="Eirik Eriksen Heen" userId="3e804305-1c07-417a-9ea8-d913585be88f" providerId="ADAL" clId="{466D1BD3-F9F3-41CA-A30E-67BA2761E8EC}" dt="2022-09-14T20:24:14.442" v="1028" actId="1076"/>
          <ac:picMkLst>
            <pc:docMk/>
            <pc:sldMk cId="1116071423" sldId="315"/>
            <ac:picMk id="3081" creationId="{00000000-0000-0000-0000-000000000000}"/>
          </ac:picMkLst>
        </pc:picChg>
      </pc:sldChg>
      <pc:sldChg chg="addSp delSp add mod addAnim delAnim">
        <pc:chgData name="Eirik Eriksen Heen" userId="3e804305-1c07-417a-9ea8-d913585be88f" providerId="ADAL" clId="{466D1BD3-F9F3-41CA-A30E-67BA2761E8EC}" dt="2022-09-08T15:44:02.656" v="61" actId="478"/>
        <pc:sldMkLst>
          <pc:docMk/>
          <pc:sldMk cId="2664807171" sldId="330"/>
        </pc:sldMkLst>
        <pc:spChg chg="add del">
          <ac:chgData name="Eirik Eriksen Heen" userId="3e804305-1c07-417a-9ea8-d913585be88f" providerId="ADAL" clId="{466D1BD3-F9F3-41CA-A30E-67BA2761E8EC}" dt="2022-09-08T15:44:02.656" v="61" actId="478"/>
          <ac:spMkLst>
            <pc:docMk/>
            <pc:sldMk cId="2664807171" sldId="330"/>
            <ac:spMk id="5" creationId="{00000000-0000-0000-0000-000000000000}"/>
          </ac:spMkLst>
        </pc:spChg>
        <pc:spChg chg="add del">
          <ac:chgData name="Eirik Eriksen Heen" userId="3e804305-1c07-417a-9ea8-d913585be88f" providerId="ADAL" clId="{466D1BD3-F9F3-41CA-A30E-67BA2761E8EC}" dt="2022-09-08T15:43:46.485" v="52" actId="478"/>
          <ac:spMkLst>
            <pc:docMk/>
            <pc:sldMk cId="2664807171" sldId="330"/>
            <ac:spMk id="7" creationId="{00000000-0000-0000-0000-000000000000}"/>
          </ac:spMkLst>
        </pc:spChg>
        <pc:spChg chg="add del">
          <ac:chgData name="Eirik Eriksen Heen" userId="3e804305-1c07-417a-9ea8-d913585be88f" providerId="ADAL" clId="{466D1BD3-F9F3-41CA-A30E-67BA2761E8EC}" dt="2022-09-08T15:44:00.903" v="59" actId="478"/>
          <ac:spMkLst>
            <pc:docMk/>
            <pc:sldMk cId="2664807171" sldId="330"/>
            <ac:spMk id="8" creationId="{00000000-0000-0000-0000-000000000000}"/>
          </ac:spMkLst>
        </pc:spChg>
        <pc:spChg chg="add del">
          <ac:chgData name="Eirik Eriksen Heen" userId="3e804305-1c07-417a-9ea8-d913585be88f" providerId="ADAL" clId="{466D1BD3-F9F3-41CA-A30E-67BA2761E8EC}" dt="2022-09-08T15:44:02.117" v="60" actId="478"/>
          <ac:spMkLst>
            <pc:docMk/>
            <pc:sldMk cId="2664807171" sldId="330"/>
            <ac:spMk id="9" creationId="{00000000-0000-0000-0000-000000000000}"/>
          </ac:spMkLst>
        </pc:spChg>
        <pc:inkChg chg="add del">
          <ac:chgData name="Eirik Eriksen Heen" userId="3e804305-1c07-417a-9ea8-d913585be88f" providerId="ADAL" clId="{466D1BD3-F9F3-41CA-A30E-67BA2761E8EC}" dt="2022-09-08T15:43:49.564" v="55" actId="478"/>
          <ac:inkMkLst>
            <pc:docMk/>
            <pc:sldMk cId="2664807171" sldId="330"/>
            <ac:inkMk id="4" creationId="{00000000-0000-0000-0000-000000000000}"/>
          </ac:inkMkLst>
        </pc:inkChg>
      </pc:sldChg>
      <pc:sldChg chg="add">
        <pc:chgData name="Eirik Eriksen Heen" userId="3e804305-1c07-417a-9ea8-d913585be88f" providerId="ADAL" clId="{466D1BD3-F9F3-41CA-A30E-67BA2761E8EC}" dt="2022-09-08T15:43:53.344" v="56"/>
        <pc:sldMkLst>
          <pc:docMk/>
          <pc:sldMk cId="4205983392" sldId="331"/>
        </pc:sldMkLst>
      </pc:sldChg>
      <pc:sldChg chg="add">
        <pc:chgData name="Eirik Eriksen Heen" userId="3e804305-1c07-417a-9ea8-d913585be88f" providerId="ADAL" clId="{466D1BD3-F9F3-41CA-A30E-67BA2761E8EC}" dt="2022-09-08T15:43:54.844" v="57"/>
        <pc:sldMkLst>
          <pc:docMk/>
          <pc:sldMk cId="3723712343" sldId="332"/>
        </pc:sldMkLst>
      </pc:sldChg>
      <pc:sldChg chg="modSp new mod">
        <pc:chgData name="Eirik Eriksen Heen" userId="3e804305-1c07-417a-9ea8-d913585be88f" providerId="ADAL" clId="{466D1BD3-F9F3-41CA-A30E-67BA2761E8EC}" dt="2022-09-08T16:11:49.211" v="95" actId="20577"/>
        <pc:sldMkLst>
          <pc:docMk/>
          <pc:sldMk cId="1321950208" sldId="333"/>
        </pc:sldMkLst>
        <pc:spChg chg="mod">
          <ac:chgData name="Eirik Eriksen Heen" userId="3e804305-1c07-417a-9ea8-d913585be88f" providerId="ADAL" clId="{466D1BD3-F9F3-41CA-A30E-67BA2761E8EC}" dt="2022-09-08T16:11:49.211" v="95" actId="20577"/>
          <ac:spMkLst>
            <pc:docMk/>
            <pc:sldMk cId="1321950208" sldId="333"/>
            <ac:spMk id="2" creationId="{6AC60422-A5C7-6B98-C3FC-465EA30F5DDD}"/>
          </ac:spMkLst>
        </pc:spChg>
      </pc:sldChg>
      <pc:sldChg chg="addSp delSp modSp add mod">
        <pc:chgData name="Eirik Eriksen Heen" userId="3e804305-1c07-417a-9ea8-d913585be88f" providerId="ADAL" clId="{466D1BD3-F9F3-41CA-A30E-67BA2761E8EC}" dt="2022-09-10T12:06:16.657" v="606" actId="167"/>
        <pc:sldMkLst>
          <pc:docMk/>
          <pc:sldMk cId="2953832217" sldId="334"/>
        </pc:sldMkLst>
        <pc:spChg chg="mod">
          <ac:chgData name="Eirik Eriksen Heen" userId="3e804305-1c07-417a-9ea8-d913585be88f" providerId="ADAL" clId="{466D1BD3-F9F3-41CA-A30E-67BA2761E8EC}" dt="2022-09-08T16:03:19.112" v="78" actId="27636"/>
          <ac:spMkLst>
            <pc:docMk/>
            <pc:sldMk cId="2953832217" sldId="334"/>
            <ac:spMk id="2" creationId="{00000000-0000-0000-0000-000000000000}"/>
          </ac:spMkLst>
        </pc:spChg>
        <pc:spChg chg="mod">
          <ac:chgData name="Eirik Eriksen Heen" userId="3e804305-1c07-417a-9ea8-d913585be88f" providerId="ADAL" clId="{466D1BD3-F9F3-41CA-A30E-67BA2761E8EC}" dt="2022-09-10T12:02:32.672" v="406" actId="27636"/>
          <ac:spMkLst>
            <pc:docMk/>
            <pc:sldMk cId="2953832217" sldId="334"/>
            <ac:spMk id="3" creationId="{00000000-0000-0000-0000-000000000000}"/>
          </ac:spMkLst>
        </pc:spChg>
        <pc:picChg chg="mod ord">
          <ac:chgData name="Eirik Eriksen Heen" userId="3e804305-1c07-417a-9ea8-d913585be88f" providerId="ADAL" clId="{466D1BD3-F9F3-41CA-A30E-67BA2761E8EC}" dt="2022-09-10T12:06:16.657" v="606" actId="167"/>
          <ac:picMkLst>
            <pc:docMk/>
            <pc:sldMk cId="2953832217" sldId="334"/>
            <ac:picMk id="5" creationId="{00000000-0000-0000-0000-000000000000}"/>
          </ac:picMkLst>
        </pc:picChg>
        <pc:picChg chg="del">
          <ac:chgData name="Eirik Eriksen Heen" userId="3e804305-1c07-417a-9ea8-d913585be88f" providerId="ADAL" clId="{466D1BD3-F9F3-41CA-A30E-67BA2761E8EC}" dt="2022-09-10T11:56:48.289" v="137" actId="478"/>
          <ac:picMkLst>
            <pc:docMk/>
            <pc:sldMk cId="2953832217" sldId="334"/>
            <ac:picMk id="6" creationId="{00000000-0000-0000-0000-000000000000}"/>
          </ac:picMkLst>
        </pc:picChg>
        <pc:picChg chg="add mod ord">
          <ac:chgData name="Eirik Eriksen Heen" userId="3e804305-1c07-417a-9ea8-d913585be88f" providerId="ADAL" clId="{466D1BD3-F9F3-41CA-A30E-67BA2761E8EC}" dt="2022-09-10T12:06:14.695" v="605" actId="167"/>
          <ac:picMkLst>
            <pc:docMk/>
            <pc:sldMk cId="2953832217" sldId="334"/>
            <ac:picMk id="8" creationId="{4A375B21-D590-8998-9453-DECFA0B627F6}"/>
          </ac:picMkLst>
        </pc:picChg>
        <pc:inkChg chg="del mod">
          <ac:chgData name="Eirik Eriksen Heen" userId="3e804305-1c07-417a-9ea8-d913585be88f" providerId="ADAL" clId="{466D1BD3-F9F3-41CA-A30E-67BA2761E8EC}" dt="2022-09-10T12:02:36.956" v="407" actId="478"/>
          <ac:inkMkLst>
            <pc:docMk/>
            <pc:sldMk cId="2953832217" sldId="334"/>
            <ac:inkMk id="4" creationId="{00000000-0000-0000-0000-000000000000}"/>
          </ac:inkMkLst>
        </pc:inkChg>
      </pc:sldChg>
      <pc:sldChg chg="addSp modSp new mod">
        <pc:chgData name="Eirik Eriksen Heen" userId="3e804305-1c07-417a-9ea8-d913585be88f" providerId="ADAL" clId="{466D1BD3-F9F3-41CA-A30E-67BA2761E8EC}" dt="2022-09-10T12:19:34.551" v="926" actId="1076"/>
        <pc:sldMkLst>
          <pc:docMk/>
          <pc:sldMk cId="1855499428" sldId="335"/>
        </pc:sldMkLst>
        <pc:spChg chg="mod">
          <ac:chgData name="Eirik Eriksen Heen" userId="3e804305-1c07-417a-9ea8-d913585be88f" providerId="ADAL" clId="{466D1BD3-F9F3-41CA-A30E-67BA2761E8EC}" dt="2022-09-10T11:51:29.592" v="136" actId="20577"/>
          <ac:spMkLst>
            <pc:docMk/>
            <pc:sldMk cId="1855499428" sldId="335"/>
            <ac:spMk id="2" creationId="{9E743C26-1E7A-2632-511B-963D9BFD0CA2}"/>
          </ac:spMkLst>
        </pc:spChg>
        <pc:spChg chg="add mod">
          <ac:chgData name="Eirik Eriksen Heen" userId="3e804305-1c07-417a-9ea8-d913585be88f" providerId="ADAL" clId="{466D1BD3-F9F3-41CA-A30E-67BA2761E8EC}" dt="2022-09-10T12:19:34.551" v="926" actId="1076"/>
          <ac:spMkLst>
            <pc:docMk/>
            <pc:sldMk cId="1855499428" sldId="335"/>
            <ac:spMk id="5" creationId="{74492031-1052-51B4-25A9-B87639E3F9CF}"/>
          </ac:spMkLst>
        </pc:spChg>
      </pc:sldChg>
      <pc:sldChg chg="modSp add del mod">
        <pc:chgData name="Eirik Eriksen Heen" userId="3e804305-1c07-417a-9ea8-d913585be88f" providerId="ADAL" clId="{466D1BD3-F9F3-41CA-A30E-67BA2761E8EC}" dt="2022-09-10T12:02:41.228" v="408" actId="47"/>
        <pc:sldMkLst>
          <pc:docMk/>
          <pc:sldMk cId="779795164" sldId="336"/>
        </pc:sldMkLst>
        <pc:spChg chg="mod">
          <ac:chgData name="Eirik Eriksen Heen" userId="3e804305-1c07-417a-9ea8-d913585be88f" providerId="ADAL" clId="{466D1BD3-F9F3-41CA-A30E-67BA2761E8EC}" dt="2022-09-10T11:57:35.048" v="146" actId="20577"/>
          <ac:spMkLst>
            <pc:docMk/>
            <pc:sldMk cId="779795164" sldId="336"/>
            <ac:spMk id="2" creationId="{00000000-0000-0000-0000-000000000000}"/>
          </ac:spMkLst>
        </pc:spChg>
      </pc:sldChg>
      <pc:sldChg chg="del">
        <pc:chgData name="Eirik Eriksen Heen" userId="3e804305-1c07-417a-9ea8-d913585be88f" providerId="ADAL" clId="{466D1BD3-F9F3-41CA-A30E-67BA2761E8EC}" dt="2022-09-08T14:50:22.504" v="0" actId="47"/>
        <pc:sldMkLst>
          <pc:docMk/>
          <pc:sldMk cId="2502481138" sldId="336"/>
        </pc:sldMkLst>
      </pc:sldChg>
      <pc:sldChg chg="modSp add mod">
        <pc:chgData name="Eirik Eriksen Heen" userId="3e804305-1c07-417a-9ea8-d913585be88f" providerId="ADAL" clId="{466D1BD3-F9F3-41CA-A30E-67BA2761E8EC}" dt="2022-09-10T12:05:43.314" v="604" actId="313"/>
        <pc:sldMkLst>
          <pc:docMk/>
          <pc:sldMk cId="2577486165" sldId="336"/>
        </pc:sldMkLst>
        <pc:spChg chg="mod">
          <ac:chgData name="Eirik Eriksen Heen" userId="3e804305-1c07-417a-9ea8-d913585be88f" providerId="ADAL" clId="{466D1BD3-F9F3-41CA-A30E-67BA2761E8EC}" dt="2022-09-10T12:05:43.314" v="604" actId="313"/>
          <ac:spMkLst>
            <pc:docMk/>
            <pc:sldMk cId="2577486165" sldId="336"/>
            <ac:spMk id="3" creationId="{63BE4AE6-EDFE-A2BF-310C-BE61FB7D875C}"/>
          </ac:spMkLst>
        </pc:spChg>
      </pc:sldChg>
      <pc:sldChg chg="del">
        <pc:chgData name="Eirik Eriksen Heen" userId="3e804305-1c07-417a-9ea8-d913585be88f" providerId="ADAL" clId="{466D1BD3-F9F3-41CA-A30E-67BA2761E8EC}" dt="2022-09-08T14:50:22.504" v="0" actId="47"/>
        <pc:sldMkLst>
          <pc:docMk/>
          <pc:sldMk cId="564634901" sldId="337"/>
        </pc:sldMkLst>
      </pc:sldChg>
      <pc:sldChg chg="modSp new mod">
        <pc:chgData name="Eirik Eriksen Heen" userId="3e804305-1c07-417a-9ea8-d913585be88f" providerId="ADAL" clId="{466D1BD3-F9F3-41CA-A30E-67BA2761E8EC}" dt="2022-09-10T12:59:49.238" v="944" actId="20577"/>
        <pc:sldMkLst>
          <pc:docMk/>
          <pc:sldMk cId="1291217169" sldId="337"/>
        </pc:sldMkLst>
        <pc:spChg chg="mod">
          <ac:chgData name="Eirik Eriksen Heen" userId="3e804305-1c07-417a-9ea8-d913585be88f" providerId="ADAL" clId="{466D1BD3-F9F3-41CA-A30E-67BA2761E8EC}" dt="2022-09-10T12:59:49.238" v="944" actId="20577"/>
          <ac:spMkLst>
            <pc:docMk/>
            <pc:sldMk cId="1291217169" sldId="337"/>
            <ac:spMk id="2" creationId="{381B9423-2C9B-3B09-3FFA-C2CA246A2DA9}"/>
          </ac:spMkLst>
        </pc:spChg>
      </pc:sldChg>
      <pc:sldChg chg="modSp new mod">
        <pc:chgData name="Eirik Eriksen Heen" userId="3e804305-1c07-417a-9ea8-d913585be88f" providerId="ADAL" clId="{466D1BD3-F9F3-41CA-A30E-67BA2761E8EC}" dt="2022-09-12T22:33:47.516" v="1022"/>
        <pc:sldMkLst>
          <pc:docMk/>
          <pc:sldMk cId="1308140650" sldId="338"/>
        </pc:sldMkLst>
        <pc:spChg chg="mod">
          <ac:chgData name="Eirik Eriksen Heen" userId="3e804305-1c07-417a-9ea8-d913585be88f" providerId="ADAL" clId="{466D1BD3-F9F3-41CA-A30E-67BA2761E8EC}" dt="2022-09-12T22:16:31.476" v="961" actId="20577"/>
          <ac:spMkLst>
            <pc:docMk/>
            <pc:sldMk cId="1308140650" sldId="338"/>
            <ac:spMk id="2" creationId="{E4DCB992-099F-32F7-4CAF-A2FAD2E27101}"/>
          </ac:spMkLst>
        </pc:spChg>
        <pc:spChg chg="mod">
          <ac:chgData name="Eirik Eriksen Heen" userId="3e804305-1c07-417a-9ea8-d913585be88f" providerId="ADAL" clId="{466D1BD3-F9F3-41CA-A30E-67BA2761E8EC}" dt="2022-09-12T22:33:47.516" v="1022"/>
          <ac:spMkLst>
            <pc:docMk/>
            <pc:sldMk cId="1308140650" sldId="338"/>
            <ac:spMk id="3" creationId="{3B70741E-79B1-D93F-626B-BCB3C50FDDCD}"/>
          </ac:spMkLst>
        </pc:spChg>
      </pc:sldChg>
      <pc:sldChg chg="modSp mod">
        <pc:chgData name="Eirik Eriksen Heen" userId="3e804305-1c07-417a-9ea8-d913585be88f" providerId="ADAL" clId="{466D1BD3-F9F3-41CA-A30E-67BA2761E8EC}" dt="2022-09-14T20:16:15.297" v="1024" actId="14100"/>
        <pc:sldMkLst>
          <pc:docMk/>
          <pc:sldMk cId="1455645906" sldId="341"/>
        </pc:sldMkLst>
        <pc:spChg chg="mod">
          <ac:chgData name="Eirik Eriksen Heen" userId="3e804305-1c07-417a-9ea8-d913585be88f" providerId="ADAL" clId="{466D1BD3-F9F3-41CA-A30E-67BA2761E8EC}" dt="2022-09-14T20:16:15.297" v="1024" actId="14100"/>
          <ac:spMkLst>
            <pc:docMk/>
            <pc:sldMk cId="1455645906" sldId="341"/>
            <ac:spMk id="3" creationId="{65859B3D-1821-1EB1-7AAB-EDBB26F80FE1}"/>
          </ac:spMkLst>
        </pc:spChg>
      </pc:sldChg>
      <pc:sldChg chg="del">
        <pc:chgData name="Eirik Eriksen Heen" userId="3e804305-1c07-417a-9ea8-d913585be88f" providerId="ADAL" clId="{466D1BD3-F9F3-41CA-A30E-67BA2761E8EC}" dt="2022-09-08T14:50:22.504" v="0" actId="47"/>
        <pc:sldMkLst>
          <pc:docMk/>
          <pc:sldMk cId="2852258393" sldId="347"/>
        </pc:sldMkLst>
      </pc:sldChg>
      <pc:sldChg chg="modSp mod">
        <pc:chgData name="Eirik Eriksen Heen" userId="3e804305-1c07-417a-9ea8-d913585be88f" providerId="ADAL" clId="{466D1BD3-F9F3-41CA-A30E-67BA2761E8EC}" dt="2022-09-14T21:48:15.109" v="1446" actId="20577"/>
        <pc:sldMkLst>
          <pc:docMk/>
          <pc:sldMk cId="3070045974" sldId="368"/>
        </pc:sldMkLst>
        <pc:spChg chg="mod">
          <ac:chgData name="Eirik Eriksen Heen" userId="3e804305-1c07-417a-9ea8-d913585be88f" providerId="ADAL" clId="{466D1BD3-F9F3-41CA-A30E-67BA2761E8EC}" dt="2022-09-14T21:48:15.109" v="1446" actId="20577"/>
          <ac:spMkLst>
            <pc:docMk/>
            <pc:sldMk cId="3070045974" sldId="368"/>
            <ac:spMk id="3" creationId="{EAACC2FF-1BF3-9C20-9829-E27C52E81EF2}"/>
          </ac:spMkLst>
        </pc:spChg>
      </pc:sldChg>
      <pc:sldChg chg="del">
        <pc:chgData name="Eirik Eriksen Heen" userId="3e804305-1c07-417a-9ea8-d913585be88f" providerId="ADAL" clId="{466D1BD3-F9F3-41CA-A30E-67BA2761E8EC}" dt="2022-09-08T14:50:22.504" v="0" actId="47"/>
        <pc:sldMkLst>
          <pc:docMk/>
          <pc:sldMk cId="3742539599" sldId="387"/>
        </pc:sldMkLst>
      </pc:sldChg>
      <pc:sldChg chg="del">
        <pc:chgData name="Eirik Eriksen Heen" userId="3e804305-1c07-417a-9ea8-d913585be88f" providerId="ADAL" clId="{466D1BD3-F9F3-41CA-A30E-67BA2761E8EC}" dt="2022-09-08T14:50:22.504" v="0" actId="47"/>
        <pc:sldMkLst>
          <pc:docMk/>
          <pc:sldMk cId="3230715516" sldId="492"/>
        </pc:sldMkLst>
      </pc:sldChg>
      <pc:sldChg chg="del">
        <pc:chgData name="Eirik Eriksen Heen" userId="3e804305-1c07-417a-9ea8-d913585be88f" providerId="ADAL" clId="{466D1BD3-F9F3-41CA-A30E-67BA2761E8EC}" dt="2022-09-08T14:50:22.504" v="0" actId="47"/>
        <pc:sldMkLst>
          <pc:docMk/>
          <pc:sldMk cId="3799237219" sldId="494"/>
        </pc:sldMkLst>
      </pc:sldChg>
      <pc:sldChg chg="del">
        <pc:chgData name="Eirik Eriksen Heen" userId="3e804305-1c07-417a-9ea8-d913585be88f" providerId="ADAL" clId="{466D1BD3-F9F3-41CA-A30E-67BA2761E8EC}" dt="2022-09-08T14:50:22.504" v="0" actId="47"/>
        <pc:sldMkLst>
          <pc:docMk/>
          <pc:sldMk cId="933003043" sldId="495"/>
        </pc:sldMkLst>
      </pc:sldChg>
      <pc:sldChg chg="del">
        <pc:chgData name="Eirik Eriksen Heen" userId="3e804305-1c07-417a-9ea8-d913585be88f" providerId="ADAL" clId="{466D1BD3-F9F3-41CA-A30E-67BA2761E8EC}" dt="2022-09-08T14:50:22.504" v="0" actId="47"/>
        <pc:sldMkLst>
          <pc:docMk/>
          <pc:sldMk cId="731891485" sldId="499"/>
        </pc:sldMkLst>
      </pc:sldChg>
      <pc:sldChg chg="del">
        <pc:chgData name="Eirik Eriksen Heen" userId="3e804305-1c07-417a-9ea8-d913585be88f" providerId="ADAL" clId="{466D1BD3-F9F3-41CA-A30E-67BA2761E8EC}" dt="2022-09-08T14:50:22.504" v="0" actId="47"/>
        <pc:sldMkLst>
          <pc:docMk/>
          <pc:sldMk cId="3526811238" sldId="500"/>
        </pc:sldMkLst>
      </pc:sldChg>
      <pc:sldChg chg="del">
        <pc:chgData name="Eirik Eriksen Heen" userId="3e804305-1c07-417a-9ea8-d913585be88f" providerId="ADAL" clId="{466D1BD3-F9F3-41CA-A30E-67BA2761E8EC}" dt="2022-09-08T14:50:22.504" v="0" actId="47"/>
        <pc:sldMkLst>
          <pc:docMk/>
          <pc:sldMk cId="2025638782" sldId="501"/>
        </pc:sldMkLst>
      </pc:sldChg>
      <pc:sldChg chg="del">
        <pc:chgData name="Eirik Eriksen Heen" userId="3e804305-1c07-417a-9ea8-d913585be88f" providerId="ADAL" clId="{466D1BD3-F9F3-41CA-A30E-67BA2761E8EC}" dt="2022-09-08T14:50:22.504" v="0" actId="47"/>
        <pc:sldMkLst>
          <pc:docMk/>
          <pc:sldMk cId="1246423765" sldId="503"/>
        </pc:sldMkLst>
      </pc:sldChg>
      <pc:sldChg chg="del">
        <pc:chgData name="Eirik Eriksen Heen" userId="3e804305-1c07-417a-9ea8-d913585be88f" providerId="ADAL" clId="{466D1BD3-F9F3-41CA-A30E-67BA2761E8EC}" dt="2022-09-08T14:50:22.504" v="0" actId="47"/>
        <pc:sldMkLst>
          <pc:docMk/>
          <pc:sldMk cId="54321029" sldId="504"/>
        </pc:sldMkLst>
      </pc:sldChg>
      <pc:sldChg chg="del">
        <pc:chgData name="Eirik Eriksen Heen" userId="3e804305-1c07-417a-9ea8-d913585be88f" providerId="ADAL" clId="{466D1BD3-F9F3-41CA-A30E-67BA2761E8EC}" dt="2022-09-08T14:50:22.504" v="0" actId="47"/>
        <pc:sldMkLst>
          <pc:docMk/>
          <pc:sldMk cId="1164804958" sldId="505"/>
        </pc:sldMkLst>
      </pc:sldChg>
      <pc:sldChg chg="del">
        <pc:chgData name="Eirik Eriksen Heen" userId="3e804305-1c07-417a-9ea8-d913585be88f" providerId="ADAL" clId="{466D1BD3-F9F3-41CA-A30E-67BA2761E8EC}" dt="2022-09-08T14:50:22.504" v="0" actId="47"/>
        <pc:sldMkLst>
          <pc:docMk/>
          <pc:sldMk cId="3276439136" sldId="506"/>
        </pc:sldMkLst>
      </pc:sldChg>
      <pc:sldChg chg="del">
        <pc:chgData name="Eirik Eriksen Heen" userId="3e804305-1c07-417a-9ea8-d913585be88f" providerId="ADAL" clId="{466D1BD3-F9F3-41CA-A30E-67BA2761E8EC}" dt="2022-09-08T14:50:22.504" v="0" actId="47"/>
        <pc:sldMkLst>
          <pc:docMk/>
          <pc:sldMk cId="808172847" sldId="507"/>
        </pc:sldMkLst>
      </pc:sldChg>
      <pc:sldChg chg="del">
        <pc:chgData name="Eirik Eriksen Heen" userId="3e804305-1c07-417a-9ea8-d913585be88f" providerId="ADAL" clId="{466D1BD3-F9F3-41CA-A30E-67BA2761E8EC}" dt="2022-09-08T14:50:22.504" v="0" actId="47"/>
        <pc:sldMkLst>
          <pc:docMk/>
          <pc:sldMk cId="3096971789" sldId="508"/>
        </pc:sldMkLst>
      </pc:sldChg>
      <pc:sldChg chg="del">
        <pc:chgData name="Eirik Eriksen Heen" userId="3e804305-1c07-417a-9ea8-d913585be88f" providerId="ADAL" clId="{466D1BD3-F9F3-41CA-A30E-67BA2761E8EC}" dt="2022-09-08T14:50:22.504" v="0" actId="47"/>
        <pc:sldMkLst>
          <pc:docMk/>
          <pc:sldMk cId="2277771056" sldId="509"/>
        </pc:sldMkLst>
      </pc:sldChg>
    </pc:docChg>
  </pc:docChgLst>
</pc:chgInfo>
</file>

<file path=ppt/ink/ink1.xml><?xml version="1.0" encoding="utf-8"?>
<inkml:ink xmlns:inkml="http://www.w3.org/2003/InkML">
  <inkml:definitions>
    <inkml:context xml:id="ctx0">
      <inkml:inkSource xml:id="inkSrc0">
        <inkml:traceFormat>
          <inkml:channel name="X" type="integer" min="-1920" max="1920" units="cm"/>
          <inkml:channel name="Y" type="integer" max="1200" units="cm"/>
          <inkml:channel name="T" type="integer" max="2.14748E9" units="dev"/>
        </inkml:traceFormat>
        <inkml:channelProperties>
          <inkml:channelProperty channel="X" name="resolution" value="74.13127" units="1/cm"/>
          <inkml:channelProperty channel="Y" name="resolution" value="37.03704" units="1/cm"/>
          <inkml:channelProperty channel="T" name="resolution" value="1" units="1/dev"/>
        </inkml:channelProperties>
      </inkml:inkSource>
      <inkml:timestamp xml:id="ts0" timeString="2020-09-29T10:37:47.084"/>
    </inkml:context>
    <inkml:brush xml:id="br0">
      <inkml:brushProperty name="width" value="0.05292" units="cm"/>
      <inkml:brushProperty name="height" value="0.05292" units="cm"/>
      <inkml:brushProperty name="color" value="#FF0000"/>
    </inkml:brush>
  </inkml:definitions>
  <inkml:trace contextRef="#ctx0" brushRef="#br0">22071 10998 0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7F0A1B90-5468-4EF4-AD2B-948A91707BE6}" type="datetimeFigureOut">
              <a:rPr lang="en-US" smtClean="0"/>
              <a:t>9/15/2022</a:t>
            </a:fld>
            <a:endParaRPr lang="en-US"/>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9421D5AD-07B6-4D68-AC81-D52B0255E561}" type="slidenum">
              <a:rPr lang="en-US" smtClean="0"/>
              <a:t>‹#›</a:t>
            </a:fld>
            <a:endParaRPr lang="en-US"/>
          </a:p>
        </p:txBody>
      </p:sp>
    </p:spTree>
    <p:extLst>
      <p:ext uri="{BB962C8B-B14F-4D97-AF65-F5344CB8AC3E}">
        <p14:creationId xmlns:p14="http://schemas.microsoft.com/office/powerpoint/2010/main" val="4195867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Tallenes</a:t>
            </a:r>
            <a:r>
              <a:rPr lang="en-US" dirty="0"/>
              <a:t> tale</a:t>
            </a:r>
          </a:p>
        </p:txBody>
      </p:sp>
      <p:sp>
        <p:nvSpPr>
          <p:cNvPr id="4" name="Slide Number Placeholder 3"/>
          <p:cNvSpPr>
            <a:spLocks noGrp="1"/>
          </p:cNvSpPr>
          <p:nvPr>
            <p:ph type="sldNum" sz="quarter" idx="10"/>
          </p:nvPr>
        </p:nvSpPr>
        <p:spPr/>
        <p:txBody>
          <a:bodyPr/>
          <a:lstStyle/>
          <a:p>
            <a:fld id="{9421D5AD-07B6-4D68-AC81-D52B0255E561}" type="slidenum">
              <a:rPr lang="en-US" smtClean="0"/>
              <a:t>1</a:t>
            </a:fld>
            <a:endParaRPr lang="en-US"/>
          </a:p>
        </p:txBody>
      </p:sp>
    </p:spTree>
    <p:extLst>
      <p:ext uri="{BB962C8B-B14F-4D97-AF65-F5344CB8AC3E}">
        <p14:creationId xmlns:p14="http://schemas.microsoft.com/office/powerpoint/2010/main" val="2976110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noProof="0" dirty="0"/>
              <a:t>Her</a:t>
            </a:r>
            <a:r>
              <a:rPr lang="nb-NO" baseline="0" noProof="0" dirty="0"/>
              <a:t> er k testens kritiske verdi</a:t>
            </a:r>
            <a:endParaRPr lang="nb-NO" noProof="0" dirty="0"/>
          </a:p>
          <a:p>
            <a:endParaRPr lang="nb-NO" noProof="0" dirty="0"/>
          </a:p>
        </p:txBody>
      </p:sp>
      <p:sp>
        <p:nvSpPr>
          <p:cNvPr id="4" name="Slide Number Placeholder 3"/>
          <p:cNvSpPr>
            <a:spLocks noGrp="1"/>
          </p:cNvSpPr>
          <p:nvPr>
            <p:ph type="sldNum" sz="quarter" idx="10"/>
          </p:nvPr>
        </p:nvSpPr>
        <p:spPr/>
        <p:txBody>
          <a:bodyPr/>
          <a:lstStyle/>
          <a:p>
            <a:fld id="{39C183C1-1BBC-416B-8A3B-2C473F8E849E}" type="slidenum">
              <a:rPr lang="en-US" smtClean="0"/>
              <a:t>12</a:t>
            </a:fld>
            <a:endParaRPr lang="en-US"/>
          </a:p>
        </p:txBody>
      </p:sp>
    </p:spTree>
    <p:extLst>
      <p:ext uri="{BB962C8B-B14F-4D97-AF65-F5344CB8AC3E}">
        <p14:creationId xmlns:p14="http://schemas.microsoft.com/office/powerpoint/2010/main" val="157537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noProof="0" dirty="0"/>
              <a:t>Her</a:t>
            </a:r>
            <a:r>
              <a:rPr lang="nb-NO" baseline="0" noProof="0" dirty="0"/>
              <a:t> er k testens kritiske verdi</a:t>
            </a:r>
            <a:endParaRPr lang="nb-NO" noProof="0" dirty="0"/>
          </a:p>
          <a:p>
            <a:endParaRPr lang="nb-NO" noProof="0" dirty="0"/>
          </a:p>
        </p:txBody>
      </p:sp>
      <p:sp>
        <p:nvSpPr>
          <p:cNvPr id="4" name="Slide Number Placeholder 3"/>
          <p:cNvSpPr>
            <a:spLocks noGrp="1"/>
          </p:cNvSpPr>
          <p:nvPr>
            <p:ph type="sldNum" sz="quarter" idx="10"/>
          </p:nvPr>
        </p:nvSpPr>
        <p:spPr/>
        <p:txBody>
          <a:bodyPr/>
          <a:lstStyle/>
          <a:p>
            <a:fld id="{39C183C1-1BBC-416B-8A3B-2C473F8E849E}" type="slidenum">
              <a:rPr lang="en-US" smtClean="0"/>
              <a:t>13</a:t>
            </a:fld>
            <a:endParaRPr lang="en-US"/>
          </a:p>
        </p:txBody>
      </p:sp>
    </p:spTree>
    <p:extLst>
      <p:ext uri="{BB962C8B-B14F-4D97-AF65-F5344CB8AC3E}">
        <p14:creationId xmlns:p14="http://schemas.microsoft.com/office/powerpoint/2010/main" val="1584006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C183C1-1BBC-416B-8A3B-2C473F8E849E}" type="slidenum">
              <a:rPr lang="en-US" smtClean="0"/>
              <a:t>14</a:t>
            </a:fld>
            <a:endParaRPr lang="en-US"/>
          </a:p>
        </p:txBody>
      </p:sp>
    </p:spTree>
    <p:extLst>
      <p:ext uri="{BB962C8B-B14F-4D97-AF65-F5344CB8AC3E}">
        <p14:creationId xmlns:p14="http://schemas.microsoft.com/office/powerpoint/2010/main" val="413641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noProof="0" dirty="0"/>
              <a:t>Første (3/4)^3=0.42</a:t>
            </a:r>
          </a:p>
          <a:p>
            <a:r>
              <a:rPr lang="nb-NO" noProof="0" dirty="0"/>
              <a:t>Andre (3/4)^12=0.03</a:t>
            </a:r>
          </a:p>
          <a:p>
            <a:endParaRPr lang="nb-NO" noProof="0" dirty="0"/>
          </a:p>
          <a:p>
            <a:r>
              <a:rPr lang="nb-NO" noProof="0" dirty="0"/>
              <a:t># </a:t>
            </a:r>
            <a:r>
              <a:rPr lang="nb-NO" noProof="0" dirty="0" err="1"/>
              <a:t>sannsyneligheten</a:t>
            </a:r>
            <a:r>
              <a:rPr lang="nb-NO" noProof="0" dirty="0"/>
              <a:t> for å blir trukket 0 ganger 3 dager på rad</a:t>
            </a:r>
          </a:p>
          <a:p>
            <a:r>
              <a:rPr lang="nb-NO" noProof="0" dirty="0" err="1"/>
              <a:t>xpbinom</a:t>
            </a:r>
            <a:r>
              <a:rPr lang="nb-NO" noProof="0" dirty="0"/>
              <a:t>(0, </a:t>
            </a:r>
            <a:r>
              <a:rPr lang="nb-NO" noProof="0" dirty="0" err="1"/>
              <a:t>size</a:t>
            </a:r>
            <a:r>
              <a:rPr lang="nb-NO" noProof="0" dirty="0"/>
              <a:t>=3 , </a:t>
            </a:r>
            <a:r>
              <a:rPr lang="nb-NO" noProof="0" dirty="0" err="1"/>
              <a:t>prob</a:t>
            </a:r>
            <a:r>
              <a:rPr lang="nb-NO" noProof="0" dirty="0"/>
              <a:t>=0.25)</a:t>
            </a:r>
          </a:p>
          <a:p>
            <a:r>
              <a:rPr lang="nb-NO" noProof="0" dirty="0"/>
              <a:t># </a:t>
            </a:r>
            <a:r>
              <a:rPr lang="nb-NO" noProof="0" dirty="0" err="1"/>
              <a:t>sannsyneligheten</a:t>
            </a:r>
            <a:r>
              <a:rPr lang="nb-NO" noProof="0" dirty="0"/>
              <a:t> for å blir trukket 0 ganger 12 dager på rad</a:t>
            </a:r>
          </a:p>
          <a:p>
            <a:r>
              <a:rPr lang="nb-NO" noProof="0" dirty="0" err="1"/>
              <a:t>xpbinom</a:t>
            </a:r>
            <a:r>
              <a:rPr lang="nb-NO" noProof="0" dirty="0"/>
              <a:t>(0, </a:t>
            </a:r>
            <a:r>
              <a:rPr lang="nb-NO" noProof="0" dirty="0" err="1"/>
              <a:t>size</a:t>
            </a:r>
            <a:r>
              <a:rPr lang="nb-NO" noProof="0" dirty="0"/>
              <a:t>=12 , </a:t>
            </a:r>
            <a:r>
              <a:rPr lang="nb-NO" noProof="0" dirty="0" err="1"/>
              <a:t>prob</a:t>
            </a:r>
            <a:r>
              <a:rPr lang="nb-NO" noProof="0" dirty="0"/>
              <a:t>=0.25)</a:t>
            </a:r>
          </a:p>
          <a:p>
            <a:endParaRPr lang="nb-NO"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baseline="0" noProof="0" dirty="0"/>
              <a:t>Kan ikke sende han til hard straffarbeid ved å rense takrenne. </a:t>
            </a:r>
            <a:endParaRPr lang="nb-NO" noProof="0" dirty="0"/>
          </a:p>
          <a:p>
            <a:endParaRPr lang="nb-NO" noProof="0" dirty="0"/>
          </a:p>
        </p:txBody>
      </p:sp>
      <p:sp>
        <p:nvSpPr>
          <p:cNvPr id="4" name="Slide Number Placeholder 3"/>
          <p:cNvSpPr>
            <a:spLocks noGrp="1"/>
          </p:cNvSpPr>
          <p:nvPr>
            <p:ph type="sldNum" sz="quarter" idx="10"/>
          </p:nvPr>
        </p:nvSpPr>
        <p:spPr/>
        <p:txBody>
          <a:bodyPr/>
          <a:lstStyle/>
          <a:p>
            <a:fld id="{39C183C1-1BBC-416B-8A3B-2C473F8E849E}" type="slidenum">
              <a:rPr lang="en-US" smtClean="0"/>
              <a:t>3</a:t>
            </a:fld>
            <a:endParaRPr lang="en-US"/>
          </a:p>
        </p:txBody>
      </p:sp>
    </p:spTree>
    <p:extLst>
      <p:ext uri="{BB962C8B-B14F-4D97-AF65-F5344CB8AC3E}">
        <p14:creationId xmlns:p14="http://schemas.microsoft.com/office/powerpoint/2010/main" val="370909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noProof="0" dirty="0"/>
              <a:t>Forventer på 100 dager at Daniel skal ta oppvasken 25 ganger</a:t>
            </a:r>
          </a:p>
          <a:p>
            <a:pPr marL="0" marR="0" indent="0" algn="l" defTabSz="914400" rtl="0" eaLnBrk="1" fontAlgn="auto" latinLnBrk="0" hangingPunct="1">
              <a:lnSpc>
                <a:spcPct val="100000"/>
              </a:lnSpc>
              <a:spcBef>
                <a:spcPts val="0"/>
              </a:spcBef>
              <a:spcAft>
                <a:spcPts val="0"/>
              </a:spcAft>
              <a:buClrTx/>
              <a:buSzTx/>
              <a:buFontTx/>
              <a:buNone/>
              <a:tabLst/>
              <a:defRPr/>
            </a:pPr>
            <a:endParaRPr lang="nb-NO" noProof="0" dirty="0"/>
          </a:p>
          <a:p>
            <a:pPr marL="0" marR="0" indent="0" algn="l" defTabSz="914400" rtl="0" eaLnBrk="1" fontAlgn="auto" latinLnBrk="0" hangingPunct="1">
              <a:lnSpc>
                <a:spcPct val="100000"/>
              </a:lnSpc>
              <a:spcBef>
                <a:spcPts val="0"/>
              </a:spcBef>
              <a:spcAft>
                <a:spcPts val="0"/>
              </a:spcAft>
              <a:buClrTx/>
              <a:buSzTx/>
              <a:buFontTx/>
              <a:buNone/>
              <a:tabLst/>
              <a:defRPr/>
            </a:pPr>
            <a:endParaRPr lang="nb-NO"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nb-NO" noProof="0" dirty="0" err="1"/>
              <a:t>xpbinom</a:t>
            </a:r>
            <a:r>
              <a:rPr lang="nb-NO" noProof="0" dirty="0"/>
              <a:t>(22, </a:t>
            </a:r>
            <a:r>
              <a:rPr lang="nb-NO" noProof="0" dirty="0" err="1"/>
              <a:t>size</a:t>
            </a:r>
            <a:r>
              <a:rPr lang="nb-NO" noProof="0" dirty="0"/>
              <a:t>=100, </a:t>
            </a:r>
            <a:r>
              <a:rPr lang="nb-NO" noProof="0" dirty="0" err="1"/>
              <a:t>prob</a:t>
            </a:r>
            <a:r>
              <a:rPr lang="nb-NO" noProof="0" dirty="0"/>
              <a:t>=0.25)</a:t>
            </a:r>
          </a:p>
          <a:p>
            <a:endParaRPr lang="nb-NO" noProof="0" dirty="0"/>
          </a:p>
          <a:p>
            <a:endParaRPr lang="nb-NO" noProof="0" dirty="0"/>
          </a:p>
          <a:p>
            <a:r>
              <a:rPr lang="nb-NO" noProof="0" dirty="0"/>
              <a:t>Hvis vi kjører</a:t>
            </a:r>
            <a:r>
              <a:rPr lang="nb-NO" baseline="0" noProof="0" dirty="0"/>
              <a:t> dette eksperimentet «uendelig» mange ganger så forventer vi at 27% av eksperimentene vil daniel ta oppvasken 22 eller mindre antall ganger. </a:t>
            </a:r>
          </a:p>
          <a:p>
            <a:r>
              <a:rPr lang="nb-NO" baseline="0" noProof="0" dirty="0"/>
              <a:t>Kan ikke sende han til hard straffarbeid ved å rense takrenne. </a:t>
            </a:r>
            <a:endParaRPr lang="nb-NO" noProof="0" dirty="0"/>
          </a:p>
        </p:txBody>
      </p:sp>
      <p:sp>
        <p:nvSpPr>
          <p:cNvPr id="4" name="Slide Number Placeholder 3"/>
          <p:cNvSpPr>
            <a:spLocks noGrp="1"/>
          </p:cNvSpPr>
          <p:nvPr>
            <p:ph type="sldNum" sz="quarter" idx="10"/>
          </p:nvPr>
        </p:nvSpPr>
        <p:spPr/>
        <p:txBody>
          <a:bodyPr/>
          <a:lstStyle/>
          <a:p>
            <a:fld id="{39C183C1-1BBC-416B-8A3B-2C473F8E849E}" type="slidenum">
              <a:rPr lang="en-US" smtClean="0"/>
              <a:t>5</a:t>
            </a:fld>
            <a:endParaRPr lang="en-US"/>
          </a:p>
        </p:txBody>
      </p:sp>
    </p:spTree>
    <p:extLst>
      <p:ext uri="{BB962C8B-B14F-4D97-AF65-F5344CB8AC3E}">
        <p14:creationId xmlns:p14="http://schemas.microsoft.com/office/powerpoint/2010/main" val="2736565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noProof="0" dirty="0"/>
          </a:p>
        </p:txBody>
      </p:sp>
      <p:sp>
        <p:nvSpPr>
          <p:cNvPr id="4" name="Slide Number Placeholder 3"/>
          <p:cNvSpPr>
            <a:spLocks noGrp="1"/>
          </p:cNvSpPr>
          <p:nvPr>
            <p:ph type="sldNum" sz="quarter" idx="10"/>
          </p:nvPr>
        </p:nvSpPr>
        <p:spPr/>
        <p:txBody>
          <a:bodyPr/>
          <a:lstStyle/>
          <a:p>
            <a:fld id="{39C183C1-1BBC-416B-8A3B-2C473F8E849E}" type="slidenum">
              <a:rPr lang="en-US" smtClean="0"/>
              <a:t>6</a:t>
            </a:fld>
            <a:endParaRPr lang="en-US"/>
          </a:p>
        </p:txBody>
      </p:sp>
    </p:spTree>
    <p:extLst>
      <p:ext uri="{BB962C8B-B14F-4D97-AF65-F5344CB8AC3E}">
        <p14:creationId xmlns:p14="http://schemas.microsoft.com/office/powerpoint/2010/main" val="653747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noProof="0" dirty="0" err="1"/>
              <a:t>Ofter</a:t>
            </a:r>
            <a:r>
              <a:rPr lang="nb-NO" noProof="0" dirty="0"/>
              <a:t> er </a:t>
            </a:r>
            <a:r>
              <a:rPr lang="nb-NO" noProof="0" dirty="0" err="1"/>
              <a:t>sannyeligheten</a:t>
            </a:r>
            <a:r>
              <a:rPr lang="nb-NO" noProof="0" dirty="0"/>
              <a:t> vi ser etter 5%</a:t>
            </a:r>
          </a:p>
          <a:p>
            <a:endParaRPr lang="nb-NO" noProof="0" dirty="0"/>
          </a:p>
          <a:p>
            <a:endParaRPr lang="nb-NO" noProof="0" dirty="0"/>
          </a:p>
          <a:p>
            <a:r>
              <a:rPr lang="nb-NO" noProof="0" dirty="0"/>
              <a:t># </a:t>
            </a:r>
            <a:r>
              <a:rPr lang="nb-NO" noProof="0" dirty="0" err="1"/>
              <a:t>daniel</a:t>
            </a:r>
            <a:r>
              <a:rPr lang="nb-NO" noProof="0" dirty="0"/>
              <a:t> tar oppvasken 14 gang eller mindre</a:t>
            </a:r>
          </a:p>
          <a:p>
            <a:r>
              <a:rPr lang="nb-NO" noProof="0" dirty="0" err="1"/>
              <a:t>xpbinom</a:t>
            </a:r>
            <a:r>
              <a:rPr lang="nb-NO" noProof="0" dirty="0"/>
              <a:t>(14, </a:t>
            </a:r>
            <a:r>
              <a:rPr lang="nb-NO" noProof="0" dirty="0" err="1"/>
              <a:t>size</a:t>
            </a:r>
            <a:r>
              <a:rPr lang="nb-NO" noProof="0" dirty="0"/>
              <a:t>=100, </a:t>
            </a:r>
            <a:r>
              <a:rPr lang="nb-NO" noProof="0" dirty="0" err="1"/>
              <a:t>prob</a:t>
            </a:r>
            <a:r>
              <a:rPr lang="nb-NO" noProof="0" dirty="0"/>
              <a:t>=0.25)</a:t>
            </a:r>
          </a:p>
        </p:txBody>
      </p:sp>
      <p:sp>
        <p:nvSpPr>
          <p:cNvPr id="4" name="Slide Number Placeholder 3"/>
          <p:cNvSpPr>
            <a:spLocks noGrp="1"/>
          </p:cNvSpPr>
          <p:nvPr>
            <p:ph type="sldNum" sz="quarter" idx="10"/>
          </p:nvPr>
        </p:nvSpPr>
        <p:spPr/>
        <p:txBody>
          <a:bodyPr/>
          <a:lstStyle/>
          <a:p>
            <a:fld id="{39C183C1-1BBC-416B-8A3B-2C473F8E849E}" type="slidenum">
              <a:rPr lang="en-US" smtClean="0"/>
              <a:t>7</a:t>
            </a:fld>
            <a:endParaRPr lang="en-US"/>
          </a:p>
        </p:txBody>
      </p:sp>
    </p:spTree>
    <p:extLst>
      <p:ext uri="{BB962C8B-B14F-4D97-AF65-F5344CB8AC3E}">
        <p14:creationId xmlns:p14="http://schemas.microsoft.com/office/powerpoint/2010/main" val="393101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noProof="0" dirty="0"/>
          </a:p>
        </p:txBody>
      </p:sp>
      <p:sp>
        <p:nvSpPr>
          <p:cNvPr id="4" name="Slide Number Placeholder 3"/>
          <p:cNvSpPr>
            <a:spLocks noGrp="1"/>
          </p:cNvSpPr>
          <p:nvPr>
            <p:ph type="sldNum" sz="quarter" idx="10"/>
          </p:nvPr>
        </p:nvSpPr>
        <p:spPr/>
        <p:txBody>
          <a:bodyPr/>
          <a:lstStyle/>
          <a:p>
            <a:fld id="{39C183C1-1BBC-416B-8A3B-2C473F8E849E}" type="slidenum">
              <a:rPr lang="en-US" smtClean="0"/>
              <a:t>8</a:t>
            </a:fld>
            <a:endParaRPr lang="en-US"/>
          </a:p>
        </p:txBody>
      </p:sp>
    </p:spTree>
    <p:extLst>
      <p:ext uri="{BB962C8B-B14F-4D97-AF65-F5344CB8AC3E}">
        <p14:creationId xmlns:p14="http://schemas.microsoft.com/office/powerpoint/2010/main" val="126708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noProof="0" dirty="0"/>
              <a:t>Alternativs</a:t>
            </a:r>
            <a:r>
              <a:rPr lang="nb-NO" baseline="0" noProof="0" dirty="0"/>
              <a:t> hypotesen var at Daniel var skyldig, Uskyldig til det motsatte er bevist.</a:t>
            </a:r>
            <a:endParaRPr lang="nb-NO" noProof="0" dirty="0"/>
          </a:p>
        </p:txBody>
      </p:sp>
      <p:sp>
        <p:nvSpPr>
          <p:cNvPr id="4" name="Slide Number Placeholder 3"/>
          <p:cNvSpPr>
            <a:spLocks noGrp="1"/>
          </p:cNvSpPr>
          <p:nvPr>
            <p:ph type="sldNum" sz="quarter" idx="10"/>
          </p:nvPr>
        </p:nvSpPr>
        <p:spPr/>
        <p:txBody>
          <a:bodyPr/>
          <a:lstStyle/>
          <a:p>
            <a:fld id="{39C183C1-1BBC-416B-8A3B-2C473F8E849E}" type="slidenum">
              <a:rPr lang="en-US" smtClean="0"/>
              <a:t>9</a:t>
            </a:fld>
            <a:endParaRPr lang="en-US"/>
          </a:p>
        </p:txBody>
      </p:sp>
    </p:spTree>
    <p:extLst>
      <p:ext uri="{BB962C8B-B14F-4D97-AF65-F5344CB8AC3E}">
        <p14:creationId xmlns:p14="http://schemas.microsoft.com/office/powerpoint/2010/main" val="240403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noProof="0" dirty="0"/>
              <a:t>5%</a:t>
            </a:r>
          </a:p>
        </p:txBody>
      </p:sp>
      <p:sp>
        <p:nvSpPr>
          <p:cNvPr id="4" name="Slide Number Placeholder 3"/>
          <p:cNvSpPr>
            <a:spLocks noGrp="1"/>
          </p:cNvSpPr>
          <p:nvPr>
            <p:ph type="sldNum" sz="quarter" idx="10"/>
          </p:nvPr>
        </p:nvSpPr>
        <p:spPr/>
        <p:txBody>
          <a:bodyPr/>
          <a:lstStyle/>
          <a:p>
            <a:fld id="{39C183C1-1BBC-416B-8A3B-2C473F8E849E}" type="slidenum">
              <a:rPr lang="en-US" smtClean="0"/>
              <a:t>10</a:t>
            </a:fld>
            <a:endParaRPr lang="en-US"/>
          </a:p>
        </p:txBody>
      </p:sp>
    </p:spTree>
    <p:extLst>
      <p:ext uri="{BB962C8B-B14F-4D97-AF65-F5344CB8AC3E}">
        <p14:creationId xmlns:p14="http://schemas.microsoft.com/office/powerpoint/2010/main" val="56789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noProof="0" dirty="0"/>
              <a:t>Her</a:t>
            </a:r>
            <a:r>
              <a:rPr lang="nb-NO" baseline="0" noProof="0" dirty="0"/>
              <a:t> er k testens kritiske verdi</a:t>
            </a:r>
            <a:endParaRPr lang="nb-NO" noProof="0" dirty="0"/>
          </a:p>
          <a:p>
            <a:endParaRPr lang="nb-NO" noProof="0" dirty="0"/>
          </a:p>
        </p:txBody>
      </p:sp>
      <p:sp>
        <p:nvSpPr>
          <p:cNvPr id="4" name="Slide Number Placeholder 3"/>
          <p:cNvSpPr>
            <a:spLocks noGrp="1"/>
          </p:cNvSpPr>
          <p:nvPr>
            <p:ph type="sldNum" sz="quarter" idx="10"/>
          </p:nvPr>
        </p:nvSpPr>
        <p:spPr/>
        <p:txBody>
          <a:bodyPr/>
          <a:lstStyle/>
          <a:p>
            <a:fld id="{39C183C1-1BBC-416B-8A3B-2C473F8E849E}" type="slidenum">
              <a:rPr lang="en-US" smtClean="0"/>
              <a:t>11</a:t>
            </a:fld>
            <a:endParaRPr lang="en-US"/>
          </a:p>
        </p:txBody>
      </p:sp>
    </p:spTree>
    <p:extLst>
      <p:ext uri="{BB962C8B-B14F-4D97-AF65-F5344CB8AC3E}">
        <p14:creationId xmlns:p14="http://schemas.microsoft.com/office/powerpoint/2010/main" val="3591300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tellysbilde">
    <p:spTree>
      <p:nvGrpSpPr>
        <p:cNvPr id="1" name=""/>
        <p:cNvGrpSpPr/>
        <p:nvPr/>
      </p:nvGrpSpPr>
      <p:grpSpPr>
        <a:xfrm>
          <a:off x="0" y="0"/>
          <a:ext cx="0" cy="0"/>
          <a:chOff x="0" y="0"/>
          <a:chExt cx="0" cy="0"/>
        </a:xfrm>
      </p:grpSpPr>
      <p:pic>
        <p:nvPicPr>
          <p:cNvPr id="4" name="Bilde 3" descr="169bgFors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tel 1"/>
          <p:cNvSpPr>
            <a:spLocks noGrp="1"/>
          </p:cNvSpPr>
          <p:nvPr>
            <p:ph type="ctrTitle"/>
          </p:nvPr>
        </p:nvSpPr>
        <p:spPr>
          <a:xfrm>
            <a:off x="685800" y="1432806"/>
            <a:ext cx="4934354" cy="1102519"/>
          </a:xfrm>
        </p:spPr>
        <p:txBody>
          <a:bodyPr/>
          <a:lstStyle/>
          <a:p>
            <a:r>
              <a:rPr lang="en-US" noProof="0"/>
              <a:t>Click to edit Master title style</a:t>
            </a:r>
            <a:endParaRPr lang="nb-NO" noProof="0"/>
          </a:p>
        </p:txBody>
      </p:sp>
      <p:sp>
        <p:nvSpPr>
          <p:cNvPr id="3" name="Undertittel 2"/>
          <p:cNvSpPr>
            <a:spLocks noGrp="1"/>
          </p:cNvSpPr>
          <p:nvPr>
            <p:ph type="subTitle" idx="1"/>
          </p:nvPr>
        </p:nvSpPr>
        <p:spPr>
          <a:xfrm>
            <a:off x="694366" y="2704629"/>
            <a:ext cx="4675782" cy="131445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28" name="Rett linje 27"/>
          <p:cNvCxnSpPr/>
          <p:nvPr/>
        </p:nvCxnSpPr>
        <p:spPr>
          <a:xfrm>
            <a:off x="790575" y="2617829"/>
            <a:ext cx="4579572" cy="1191"/>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3" name="Bilde 12" descr="UiT_Navn_blaa.png"/>
          <p:cNvPicPr>
            <a:picLocks noChangeAspect="1"/>
          </p:cNvPicPr>
          <p:nvPr/>
        </p:nvPicPr>
        <p:blipFill>
          <a:blip r:embed="rId3"/>
          <a:stretch>
            <a:fillRect/>
          </a:stretch>
        </p:blipFill>
        <p:spPr>
          <a:xfrm>
            <a:off x="9" y="3"/>
            <a:ext cx="1183204" cy="1979703"/>
          </a:xfrm>
          <a:prstGeom prst="rect">
            <a:avLst/>
          </a:prstGeom>
        </p:spPr>
      </p:pic>
      <p:pic>
        <p:nvPicPr>
          <p:cNvPr id="14" name="Bilde 13" descr="LogoNorsk.png"/>
          <p:cNvPicPr>
            <a:picLocks noChangeAspect="1"/>
          </p:cNvPicPr>
          <p:nvPr/>
        </p:nvPicPr>
        <p:blipFill>
          <a:blip r:embed="rId4"/>
          <a:stretch>
            <a:fillRect/>
          </a:stretch>
        </p:blipFill>
        <p:spPr>
          <a:xfrm>
            <a:off x="8363041" y="4384258"/>
            <a:ext cx="543971" cy="532755"/>
          </a:xfrm>
          <a:prstGeom prst="rect">
            <a:avLst/>
          </a:prstGeom>
        </p:spPr>
      </p:pic>
      <p:cxnSp>
        <p:nvCxnSpPr>
          <p:cNvPr id="16" name="Rett linje 15"/>
          <p:cNvCxnSpPr/>
          <p:nvPr/>
        </p:nvCxnSpPr>
        <p:spPr>
          <a:xfrm flipV="1">
            <a:off x="2488893" y="2162369"/>
            <a:ext cx="6655107" cy="2981139"/>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Rett linje 18"/>
          <p:cNvCxnSpPr/>
          <p:nvPr/>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Rett linje 19"/>
          <p:cNvCxnSpPr/>
          <p:nvPr/>
        </p:nvCxnSpPr>
        <p:spPr>
          <a:xfrm>
            <a:off x="5668985" y="2291719"/>
            <a:ext cx="3475015" cy="1382210"/>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p:nvCxnSpPr>
        <p:spPr>
          <a:xfrm flipH="1">
            <a:off x="4628412" y="-83976"/>
            <a:ext cx="1994100" cy="5227483"/>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Bilde 3"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cxnSp>
        <p:nvCxnSpPr>
          <p:cNvPr id="15" name="Rett linje 27"/>
          <p:cNvCxnSpPr/>
          <p:nvPr userDrawn="1"/>
        </p:nvCxnSpPr>
        <p:spPr>
          <a:xfrm>
            <a:off x="790575" y="2617829"/>
            <a:ext cx="4579572" cy="1191"/>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Bilde 12"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18" name="Bilde 13"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22" name="Rett linje 15"/>
          <p:cNvCxnSpPr/>
          <p:nvPr userDrawn="1"/>
        </p:nvCxnSpPr>
        <p:spPr>
          <a:xfrm flipV="1">
            <a:off x="2488893" y="2162369"/>
            <a:ext cx="6655107" cy="2981139"/>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Rett linje 18"/>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Rett linje 19"/>
          <p:cNvCxnSpPr/>
          <p:nvPr userDrawn="1"/>
        </p:nvCxnSpPr>
        <p:spPr>
          <a:xfrm>
            <a:off x="5668985" y="2291719"/>
            <a:ext cx="3475015" cy="1382210"/>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Rett linje 20"/>
          <p:cNvCxnSpPr/>
          <p:nvPr userDrawn="1"/>
        </p:nvCxnSpPr>
        <p:spPr>
          <a:xfrm flipH="1">
            <a:off x="4628412" y="-83976"/>
            <a:ext cx="1994100" cy="5227483"/>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54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innhold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a:p>
        </p:txBody>
      </p:sp>
      <p:sp>
        <p:nvSpPr>
          <p:cNvPr id="4" name="Plassholder for dato 3"/>
          <p:cNvSpPr>
            <a:spLocks noGrp="1"/>
          </p:cNvSpPr>
          <p:nvPr>
            <p:ph type="dt" sz="half" idx="10"/>
          </p:nvPr>
        </p:nvSpPr>
        <p:spPr/>
        <p:txBody>
          <a:bodyPr/>
          <a:lstStyle/>
          <a:p>
            <a:fld id="{8DF9E8F3-4849-FA48-B4C8-2D894E979956}" type="datetimeFigureOut">
              <a:rPr lang="nb-NO" noProof="0" smtClean="0"/>
              <a:pPr/>
              <a:t>15.09.2022</a:t>
            </a:fld>
            <a:endParaRPr lang="nb-NO" noProof="0"/>
          </a:p>
        </p:txBody>
      </p:sp>
      <p:sp>
        <p:nvSpPr>
          <p:cNvPr id="5" name="Plassholder for bunntekst 4"/>
          <p:cNvSpPr>
            <a:spLocks noGrp="1"/>
          </p:cNvSpPr>
          <p:nvPr>
            <p:ph type="ftr" sz="quarter" idx="11"/>
          </p:nvPr>
        </p:nvSpPr>
        <p:spPr/>
        <p:txBody>
          <a:bodyPr/>
          <a:lstStyle/>
          <a:p>
            <a:endParaRPr lang="nb-NO" noProof="0"/>
          </a:p>
        </p:txBody>
      </p:sp>
      <p:sp>
        <p:nvSpPr>
          <p:cNvPr id="6" name="Plassholder for lysbildenummer 5"/>
          <p:cNvSpPr>
            <a:spLocks noGrp="1"/>
          </p:cNvSpPr>
          <p:nvPr>
            <p:ph type="sldNum" sz="quarter" idx="12"/>
          </p:nvPr>
        </p:nvSpPr>
        <p:spPr/>
        <p:txBody>
          <a:bodyPr/>
          <a:lstStyle/>
          <a:p>
            <a:fld id="{48967F36-0B61-F749-ACDB-F36D75792314}" type="slidenum">
              <a:rPr lang="nb-NO" noProof="0" smtClean="0"/>
              <a:pPr/>
              <a:t>‹#›</a:t>
            </a:fld>
            <a:endParaRPr lang="nb-NO" noProof="0"/>
          </a:p>
        </p:txBody>
      </p:sp>
      <p:cxnSp>
        <p:nvCxnSpPr>
          <p:cNvPr id="7" name="Rett linje 6">
            <a:extLst>
              <a:ext uri="{FF2B5EF4-FFF2-40B4-BE49-F238E27FC236}">
                <a16:creationId xmlns:a16="http://schemas.microsoft.com/office/drawing/2014/main" id="{BDA115E3-1A1C-C245-82EA-D01C51BF7486}"/>
              </a:ext>
            </a:extLst>
          </p:cNvPr>
          <p:cNvCxnSpPr/>
          <p:nvPr/>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Rett linje 6">
            <a:extLst>
              <a:ext uri="{FF2B5EF4-FFF2-40B4-BE49-F238E27FC236}">
                <a16:creationId xmlns:a16="http://schemas.microsoft.com/office/drawing/2014/main" id="{BDA115E3-1A1C-C245-82EA-D01C51BF7486}"/>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63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innhold 2"/>
          <p:cNvSpPr>
            <a:spLocks noGrp="1"/>
          </p:cNvSpPr>
          <p:nvPr>
            <p:ph sz="half" idx="1"/>
          </p:nvPr>
        </p:nvSpPr>
        <p:spPr>
          <a:xfrm>
            <a:off x="670300"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sp>
        <p:nvSpPr>
          <p:cNvPr id="5" name="Plassholder for dato 4"/>
          <p:cNvSpPr>
            <a:spLocks noGrp="1"/>
          </p:cNvSpPr>
          <p:nvPr>
            <p:ph type="dt" sz="half" idx="10"/>
          </p:nvPr>
        </p:nvSpPr>
        <p:spPr/>
        <p:txBody>
          <a:bodyPr/>
          <a:lstStyle/>
          <a:p>
            <a:fld id="{8DF9E8F3-4849-FA48-B4C8-2D894E979956}" type="datetimeFigureOut">
              <a:rPr lang="nb-NO" noProof="0" smtClean="0"/>
              <a:pPr/>
              <a:t>15.09.2022</a:t>
            </a:fld>
            <a:endParaRPr lang="nb-NO" noProof="0"/>
          </a:p>
        </p:txBody>
      </p:sp>
      <p:sp>
        <p:nvSpPr>
          <p:cNvPr id="6" name="Plassholder for bunntekst 5"/>
          <p:cNvSpPr>
            <a:spLocks noGrp="1"/>
          </p:cNvSpPr>
          <p:nvPr>
            <p:ph type="ftr" sz="quarter" idx="11"/>
          </p:nvPr>
        </p:nvSpPr>
        <p:spPr/>
        <p:txBody>
          <a:bodyPr/>
          <a:lstStyle/>
          <a:p>
            <a:endParaRPr lang="nb-NO" noProof="0"/>
          </a:p>
        </p:txBody>
      </p:sp>
      <p:sp>
        <p:nvSpPr>
          <p:cNvPr id="7" name="Plassholder for lysbildenummer 6"/>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Plassholder for innhold 2"/>
          <p:cNvSpPr>
            <a:spLocks noGrp="1"/>
          </p:cNvSpPr>
          <p:nvPr>
            <p:ph sz="half" idx="13"/>
          </p:nvPr>
        </p:nvSpPr>
        <p:spPr>
          <a:xfrm>
            <a:off x="4848834"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cxnSp>
        <p:nvCxnSpPr>
          <p:cNvPr id="9" name="Rett linje 8">
            <a:extLst>
              <a:ext uri="{FF2B5EF4-FFF2-40B4-BE49-F238E27FC236}">
                <a16:creationId xmlns:a16="http://schemas.microsoft.com/office/drawing/2014/main" id="{7E5C7724-1C9C-BF4B-9294-DA45A00A366E}"/>
              </a:ext>
            </a:extLst>
          </p:cNvPr>
          <p:cNvCxnSpPr/>
          <p:nvPr/>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Rett linje 8">
            <a:extLst>
              <a:ext uri="{FF2B5EF4-FFF2-40B4-BE49-F238E27FC236}">
                <a16:creationId xmlns:a16="http://schemas.microsoft.com/office/drawing/2014/main" id="{7E5C7724-1C9C-BF4B-9294-DA45A00A366E}"/>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62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dato 2"/>
          <p:cNvSpPr>
            <a:spLocks noGrp="1"/>
          </p:cNvSpPr>
          <p:nvPr>
            <p:ph type="dt" sz="half" idx="10"/>
          </p:nvPr>
        </p:nvSpPr>
        <p:spPr/>
        <p:txBody>
          <a:bodyPr/>
          <a:lstStyle/>
          <a:p>
            <a:fld id="{8DF9E8F3-4849-FA48-B4C8-2D894E979956}" type="datetimeFigureOut">
              <a:rPr lang="nb-NO" noProof="0" smtClean="0"/>
              <a:pPr/>
              <a:t>15.09.2022</a:t>
            </a:fld>
            <a:endParaRPr lang="nb-NO" noProof="0"/>
          </a:p>
        </p:txBody>
      </p:sp>
      <p:sp>
        <p:nvSpPr>
          <p:cNvPr id="4" name="Plassholder for bunntekst 3"/>
          <p:cNvSpPr>
            <a:spLocks noGrp="1"/>
          </p:cNvSpPr>
          <p:nvPr>
            <p:ph type="ftr" sz="quarter" idx="11"/>
          </p:nvPr>
        </p:nvSpPr>
        <p:spPr/>
        <p:txBody>
          <a:bodyPr/>
          <a:lstStyle/>
          <a:p>
            <a:endParaRPr lang="nb-NO" noProof="0"/>
          </a:p>
        </p:txBody>
      </p:sp>
      <p:sp>
        <p:nvSpPr>
          <p:cNvPr id="5" name="Plassholder for lysbildenummer 4"/>
          <p:cNvSpPr>
            <a:spLocks noGrp="1"/>
          </p:cNvSpPr>
          <p:nvPr>
            <p:ph type="sldNum" sz="quarter" idx="12"/>
          </p:nvPr>
        </p:nvSpPr>
        <p:spPr/>
        <p:txBody>
          <a:bodyPr/>
          <a:lstStyle/>
          <a:p>
            <a:fld id="{48967F36-0B61-F749-ACDB-F36D75792314}" type="slidenum">
              <a:rPr lang="nb-NO" noProof="0" smtClean="0"/>
              <a:pPr/>
              <a:t>‹#›</a:t>
            </a:fld>
            <a:endParaRPr lang="nb-NO" noProof="0"/>
          </a:p>
        </p:txBody>
      </p:sp>
      <p:cxnSp>
        <p:nvCxnSpPr>
          <p:cNvPr id="6" name="Rett linje 5">
            <a:extLst>
              <a:ext uri="{FF2B5EF4-FFF2-40B4-BE49-F238E27FC236}">
                <a16:creationId xmlns:a16="http://schemas.microsoft.com/office/drawing/2014/main" id="{FE23AFA2-E511-9C43-8253-CA8269B458AC}"/>
              </a:ext>
            </a:extLst>
          </p:cNvPr>
          <p:cNvCxnSpPr/>
          <p:nvPr/>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Rett linje 5">
            <a:extLst>
              <a:ext uri="{FF2B5EF4-FFF2-40B4-BE49-F238E27FC236}">
                <a16:creationId xmlns:a16="http://schemas.microsoft.com/office/drawing/2014/main" id="{FE23AFA2-E511-9C43-8253-CA8269B458AC}"/>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8DF9E8F3-4849-FA48-B4C8-2D894E979956}" type="datetimeFigureOut">
              <a:rPr lang="nb-NO" noProof="0" smtClean="0"/>
              <a:pPr/>
              <a:t>15.09.2022</a:t>
            </a:fld>
            <a:endParaRPr lang="nb-NO" noProof="0"/>
          </a:p>
        </p:txBody>
      </p:sp>
      <p:sp>
        <p:nvSpPr>
          <p:cNvPr id="3" name="Plassholder for bunntekst 2"/>
          <p:cNvSpPr>
            <a:spLocks noGrp="1"/>
          </p:cNvSpPr>
          <p:nvPr>
            <p:ph type="ftr" sz="quarter" idx="11"/>
          </p:nvPr>
        </p:nvSpPr>
        <p:spPr/>
        <p:txBody>
          <a:bodyPr/>
          <a:lstStyle/>
          <a:p>
            <a:endParaRPr lang="nb-NO" noProof="0"/>
          </a:p>
        </p:txBody>
      </p:sp>
      <p:sp>
        <p:nvSpPr>
          <p:cNvPr id="4" name="Plassholder for lysbildenummer 3"/>
          <p:cNvSpPr>
            <a:spLocks noGrp="1"/>
          </p:cNvSpPr>
          <p:nvPr>
            <p:ph type="sldNum" sz="quarter" idx="12"/>
          </p:nvPr>
        </p:nvSpPr>
        <p:spPr/>
        <p:txBody>
          <a:bodyPr/>
          <a:lstStyle/>
          <a:p>
            <a:fld id="{48967F36-0B61-F749-ACDB-F36D75792314}" type="slidenum">
              <a:rPr lang="nb-NO" noProof="0" smtClean="0"/>
              <a:pPr/>
              <a:t>‹#›</a:t>
            </a:fld>
            <a:endParaRPr lang="nb-NO" noProof="0"/>
          </a:p>
        </p:txBody>
      </p:sp>
    </p:spTree>
    <p:extLst>
      <p:ext uri="{BB962C8B-B14F-4D97-AF65-F5344CB8AC3E}">
        <p14:creationId xmlns:p14="http://schemas.microsoft.com/office/powerpoint/2010/main" val="342067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gendefinert oppsett">
    <p:spTree>
      <p:nvGrpSpPr>
        <p:cNvPr id="1" name=""/>
        <p:cNvGrpSpPr/>
        <p:nvPr/>
      </p:nvGrpSpPr>
      <p:grpSpPr>
        <a:xfrm>
          <a:off x="0" y="0"/>
          <a:ext cx="0" cy="0"/>
          <a:chOff x="0" y="0"/>
          <a:chExt cx="0" cy="0"/>
        </a:xfrm>
      </p:grpSpPr>
      <p:pic>
        <p:nvPicPr>
          <p:cNvPr id="17" name="Bilde 16" descr="169bgFors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8" name="Bilde 17" descr="UiT_Navn_blaa.png"/>
          <p:cNvPicPr>
            <a:picLocks noChangeAspect="1"/>
          </p:cNvPicPr>
          <p:nvPr/>
        </p:nvPicPr>
        <p:blipFill>
          <a:blip r:embed="rId3"/>
          <a:stretch>
            <a:fillRect/>
          </a:stretch>
        </p:blipFill>
        <p:spPr>
          <a:xfrm>
            <a:off x="9" y="3"/>
            <a:ext cx="1183204" cy="1979703"/>
          </a:xfrm>
          <a:prstGeom prst="rect">
            <a:avLst/>
          </a:prstGeom>
        </p:spPr>
      </p:pic>
      <p:pic>
        <p:nvPicPr>
          <p:cNvPr id="19" name="Bilde 18" descr="LogoNorsk.png"/>
          <p:cNvPicPr>
            <a:picLocks noChangeAspect="1"/>
          </p:cNvPicPr>
          <p:nvPr/>
        </p:nvPicPr>
        <p:blipFill>
          <a:blip r:embed="rId4"/>
          <a:stretch>
            <a:fillRect/>
          </a:stretch>
        </p:blipFill>
        <p:spPr>
          <a:xfrm>
            <a:off x="8363041" y="4384258"/>
            <a:ext cx="543971" cy="532755"/>
          </a:xfrm>
          <a:prstGeom prst="rect">
            <a:avLst/>
          </a:prstGeom>
        </p:spPr>
      </p:pic>
      <p:cxnSp>
        <p:nvCxnSpPr>
          <p:cNvPr id="20" name="Rett linje 19"/>
          <p:cNvCxnSpPr/>
          <p:nvPr/>
        </p:nvCxnSpPr>
        <p:spPr>
          <a:xfrm flipV="1">
            <a:off x="2488893" y="2035780"/>
            <a:ext cx="6953942" cy="3107727"/>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Rett linje 21"/>
          <p:cNvCxnSpPr/>
          <p:nvPr/>
        </p:nvCxnSpPr>
        <p:spPr>
          <a:xfrm>
            <a:off x="5668985" y="2291719"/>
            <a:ext cx="3773855" cy="1504193"/>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Rett linje 22"/>
          <p:cNvCxnSpPr/>
          <p:nvPr/>
        </p:nvCxnSpPr>
        <p:spPr>
          <a:xfrm rot="5400000">
            <a:off x="2396684" y="669670"/>
            <a:ext cx="6858000" cy="2620072"/>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Plassholder for dato 2"/>
          <p:cNvSpPr>
            <a:spLocks noGrp="1"/>
          </p:cNvSpPr>
          <p:nvPr>
            <p:ph type="dt" sz="half" idx="10"/>
          </p:nvPr>
        </p:nvSpPr>
        <p:spPr/>
        <p:txBody>
          <a:bodyPr/>
          <a:lstStyle/>
          <a:p>
            <a:fld id="{8DF9E8F3-4849-FA48-B4C8-2D894E979956}" type="datetimeFigureOut">
              <a:rPr lang="nb-NO" noProof="0" smtClean="0"/>
              <a:pPr/>
              <a:t>15.09.2022</a:t>
            </a:fld>
            <a:endParaRPr lang="nb-NO" noProof="0"/>
          </a:p>
        </p:txBody>
      </p:sp>
      <p:sp>
        <p:nvSpPr>
          <p:cNvPr id="4" name="Plassholder for bunntekst 3"/>
          <p:cNvSpPr>
            <a:spLocks noGrp="1"/>
          </p:cNvSpPr>
          <p:nvPr>
            <p:ph type="ftr" sz="quarter" idx="11"/>
          </p:nvPr>
        </p:nvSpPr>
        <p:spPr/>
        <p:txBody>
          <a:bodyPr/>
          <a:lstStyle/>
          <a:p>
            <a:endParaRPr lang="nb-NO" noProof="0"/>
          </a:p>
        </p:txBody>
      </p:sp>
      <p:sp>
        <p:nvSpPr>
          <p:cNvPr id="5" name="Plassholder for lysbildenummer 4"/>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Undertittel 2"/>
          <p:cNvSpPr>
            <a:spLocks noGrp="1"/>
          </p:cNvSpPr>
          <p:nvPr>
            <p:ph type="subTitle" idx="1"/>
          </p:nvPr>
        </p:nvSpPr>
        <p:spPr>
          <a:xfrm>
            <a:off x="694366" y="2704630"/>
            <a:ext cx="4675782" cy="120503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11" name="Rett linje 10"/>
          <p:cNvCxnSpPr/>
          <p:nvPr/>
        </p:nvCxnSpPr>
        <p:spPr>
          <a:xfrm>
            <a:off x="5370152" y="3004662"/>
            <a:ext cx="3773855" cy="1128145"/>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p:nvSpPr>
        <p:spPr>
          <a:xfrm>
            <a:off x="694366" y="4432889"/>
            <a:ext cx="4675782" cy="293058"/>
          </a:xfrm>
          <a:prstGeom prst="rect">
            <a:avLst/>
          </a:prstGeom>
        </p:spPr>
        <p:txBody>
          <a:bodyPr vert="horz" lIns="91440" tIns="45720" rIns="91440" bIns="45720" rtlCol="0">
            <a:normAutofit lnSpcReduction="10000"/>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a:ln>
                  <a:noFill/>
                </a:ln>
                <a:solidFill>
                  <a:schemeClr val="tx1"/>
                </a:solidFill>
                <a:effectLst/>
                <a:uLnTx/>
                <a:uFillTx/>
                <a:latin typeface="Open Sans"/>
                <a:ea typeface="+mn-ea"/>
                <a:cs typeface="Open Sans"/>
              </a:rPr>
              <a:t>uit.no</a:t>
            </a:r>
          </a:p>
        </p:txBody>
      </p:sp>
      <p:pic>
        <p:nvPicPr>
          <p:cNvPr id="15" name="Bilde 16"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4" name="Bilde 17"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25" name="Bilde 18"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26" name="Rett linje 19"/>
          <p:cNvCxnSpPr/>
          <p:nvPr userDrawn="1"/>
        </p:nvCxnSpPr>
        <p:spPr>
          <a:xfrm flipV="1">
            <a:off x="2488893" y="2035780"/>
            <a:ext cx="6953942" cy="3107727"/>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Rett linje 20"/>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1"/>
          <p:cNvCxnSpPr/>
          <p:nvPr userDrawn="1"/>
        </p:nvCxnSpPr>
        <p:spPr>
          <a:xfrm>
            <a:off x="5668985" y="2291719"/>
            <a:ext cx="3773855" cy="1504193"/>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 name="Rett linje 22"/>
          <p:cNvCxnSpPr/>
          <p:nvPr userDrawn="1"/>
        </p:nvCxnSpPr>
        <p:spPr>
          <a:xfrm rot="5400000">
            <a:off x="2396684" y="669670"/>
            <a:ext cx="6858000" cy="2620072"/>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Rett linje 10"/>
          <p:cNvCxnSpPr/>
          <p:nvPr userDrawn="1"/>
        </p:nvCxnSpPr>
        <p:spPr>
          <a:xfrm>
            <a:off x="5370152" y="3004662"/>
            <a:ext cx="3773855" cy="1128145"/>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Undertittel 2"/>
          <p:cNvSpPr txBox="1">
            <a:spLocks/>
          </p:cNvSpPr>
          <p:nvPr userDrawn="1"/>
        </p:nvSpPr>
        <p:spPr>
          <a:xfrm>
            <a:off x="694366" y="4432889"/>
            <a:ext cx="4675782" cy="293058"/>
          </a:xfrm>
          <a:prstGeom prst="rect">
            <a:avLst/>
          </a:prstGeom>
        </p:spPr>
        <p:txBody>
          <a:bodyPr vert="horz" lIns="91440" tIns="45720" rIns="91440" bIns="45720" rtlCol="0">
            <a:normAutofit lnSpcReduction="10000"/>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a:ln>
                  <a:noFill/>
                </a:ln>
                <a:solidFill>
                  <a:schemeClr val="tx1"/>
                </a:solidFill>
                <a:effectLst/>
                <a:uLnTx/>
                <a:uFillTx/>
                <a:latin typeface="Open Sans"/>
                <a:ea typeface="+mn-ea"/>
                <a:cs typeface="Open Sans"/>
              </a:rPr>
              <a:t>uit.no</a:t>
            </a:r>
          </a:p>
        </p:txBody>
      </p:sp>
    </p:spTree>
    <p:extLst>
      <p:ext uri="{BB962C8B-B14F-4D97-AF65-F5344CB8AC3E}">
        <p14:creationId xmlns:p14="http://schemas.microsoft.com/office/powerpoint/2010/main" val="55421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tellysbilde">
    <p:spTree>
      <p:nvGrpSpPr>
        <p:cNvPr id="1" name=""/>
        <p:cNvGrpSpPr/>
        <p:nvPr/>
      </p:nvGrpSpPr>
      <p:grpSpPr>
        <a:xfrm>
          <a:off x="0" y="0"/>
          <a:ext cx="0" cy="0"/>
          <a:chOff x="0" y="0"/>
          <a:chExt cx="0" cy="0"/>
        </a:xfrm>
      </p:grpSpPr>
      <p:pic>
        <p:nvPicPr>
          <p:cNvPr id="4" name="Bilde 3"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tel 1"/>
          <p:cNvSpPr>
            <a:spLocks noGrp="1"/>
          </p:cNvSpPr>
          <p:nvPr>
            <p:ph type="ctrTitle"/>
          </p:nvPr>
        </p:nvSpPr>
        <p:spPr>
          <a:xfrm>
            <a:off x="685800" y="1432806"/>
            <a:ext cx="4934354" cy="1102519"/>
          </a:xfrm>
        </p:spPr>
        <p:txBody>
          <a:bodyPr/>
          <a:lstStyle/>
          <a:p>
            <a:r>
              <a:rPr lang="en-US" noProof="0"/>
              <a:t>Click to edit Master title style</a:t>
            </a:r>
            <a:endParaRPr lang="nb-NO" noProof="0"/>
          </a:p>
        </p:txBody>
      </p:sp>
      <p:sp>
        <p:nvSpPr>
          <p:cNvPr id="3" name="Undertittel 2"/>
          <p:cNvSpPr>
            <a:spLocks noGrp="1"/>
          </p:cNvSpPr>
          <p:nvPr>
            <p:ph type="subTitle" idx="1"/>
          </p:nvPr>
        </p:nvSpPr>
        <p:spPr>
          <a:xfrm>
            <a:off x="694366" y="2704629"/>
            <a:ext cx="4675782" cy="131445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28" name="Rett linje 27"/>
          <p:cNvCxnSpPr/>
          <p:nvPr userDrawn="1"/>
        </p:nvCxnSpPr>
        <p:spPr>
          <a:xfrm>
            <a:off x="790575" y="2617829"/>
            <a:ext cx="4579572" cy="1191"/>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3" name="Bilde 12"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14" name="Bilde 13"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16" name="Rett linje 15"/>
          <p:cNvCxnSpPr/>
          <p:nvPr userDrawn="1"/>
        </p:nvCxnSpPr>
        <p:spPr>
          <a:xfrm flipV="1">
            <a:off x="2488893" y="2162369"/>
            <a:ext cx="6655107" cy="2981139"/>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Rett linje 18"/>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Rett linje 19"/>
          <p:cNvCxnSpPr/>
          <p:nvPr userDrawn="1"/>
        </p:nvCxnSpPr>
        <p:spPr>
          <a:xfrm>
            <a:off x="5668985" y="2291719"/>
            <a:ext cx="3475015" cy="1382210"/>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userDrawn="1"/>
        </p:nvCxnSpPr>
        <p:spPr>
          <a:xfrm flipH="1">
            <a:off x="4628412" y="-83976"/>
            <a:ext cx="1994100" cy="5227483"/>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noProof="0"/>
              <a:t>Click to edit Master title style</a:t>
            </a:r>
            <a:endParaRPr lang="nb-NO" noProof="0"/>
          </a:p>
        </p:txBody>
      </p:sp>
      <p:sp>
        <p:nvSpPr>
          <p:cNvPr id="3" name="Plassholder for innhold 2"/>
          <p:cNvSpPr>
            <a:spLocks noGrp="1"/>
          </p:cNvSpPr>
          <p:nvPr>
            <p:ph sz="half" idx="1"/>
          </p:nvPr>
        </p:nvSpPr>
        <p:spPr>
          <a:xfrm>
            <a:off x="670300"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sp>
        <p:nvSpPr>
          <p:cNvPr id="5" name="Plassholder for dato 4"/>
          <p:cNvSpPr>
            <a:spLocks noGrp="1"/>
          </p:cNvSpPr>
          <p:nvPr>
            <p:ph type="dt" sz="half" idx="10"/>
          </p:nvPr>
        </p:nvSpPr>
        <p:spPr/>
        <p:txBody>
          <a:bodyPr/>
          <a:lstStyle/>
          <a:p>
            <a:fld id="{8DF9E8F3-4849-FA48-B4C8-2D894E979956}" type="datetimeFigureOut">
              <a:rPr lang="nb-NO" noProof="0" smtClean="0"/>
              <a:pPr/>
              <a:t>15.09.2022</a:t>
            </a:fld>
            <a:endParaRPr lang="nb-NO" noProof="0"/>
          </a:p>
        </p:txBody>
      </p:sp>
      <p:sp>
        <p:nvSpPr>
          <p:cNvPr id="6" name="Plassholder for bunntekst 5"/>
          <p:cNvSpPr>
            <a:spLocks noGrp="1"/>
          </p:cNvSpPr>
          <p:nvPr>
            <p:ph type="ftr" sz="quarter" idx="11"/>
          </p:nvPr>
        </p:nvSpPr>
        <p:spPr/>
        <p:txBody>
          <a:bodyPr/>
          <a:lstStyle/>
          <a:p>
            <a:endParaRPr lang="nb-NO" noProof="0"/>
          </a:p>
        </p:txBody>
      </p:sp>
      <p:sp>
        <p:nvSpPr>
          <p:cNvPr id="7" name="Plassholder for lysbildenummer 6"/>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Plassholder for innhold 2"/>
          <p:cNvSpPr>
            <a:spLocks noGrp="1"/>
          </p:cNvSpPr>
          <p:nvPr>
            <p:ph sz="half" idx="13"/>
          </p:nvPr>
        </p:nvSpPr>
        <p:spPr>
          <a:xfrm>
            <a:off x="4848834" y="1378339"/>
            <a:ext cx="3710048" cy="3216287"/>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b-NO" noProof="0" dirty="0"/>
          </a:p>
        </p:txBody>
      </p:sp>
      <p:cxnSp>
        <p:nvCxnSpPr>
          <p:cNvPr id="9" name="Rett linje 8">
            <a:extLst>
              <a:ext uri="{FF2B5EF4-FFF2-40B4-BE49-F238E27FC236}">
                <a16:creationId xmlns:a16="http://schemas.microsoft.com/office/drawing/2014/main" id="{7E5C7724-1C9C-BF4B-9294-DA45A00A366E}"/>
              </a:ext>
            </a:extLst>
          </p:cNvPr>
          <p:cNvCxnSpPr/>
          <p:nvPr userDrawn="1"/>
        </p:nvCxnSpPr>
        <p:spPr>
          <a:xfrm>
            <a:off x="770102" y="1202534"/>
            <a:ext cx="7788780" cy="1191"/>
          </a:xfrm>
          <a:prstGeom prst="line">
            <a:avLst/>
          </a:prstGeom>
          <a:ln w="12700"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gendefinert oppsett">
    <p:spTree>
      <p:nvGrpSpPr>
        <p:cNvPr id="1" name=""/>
        <p:cNvGrpSpPr/>
        <p:nvPr/>
      </p:nvGrpSpPr>
      <p:grpSpPr>
        <a:xfrm>
          <a:off x="0" y="0"/>
          <a:ext cx="0" cy="0"/>
          <a:chOff x="0" y="0"/>
          <a:chExt cx="0" cy="0"/>
        </a:xfrm>
      </p:grpSpPr>
      <p:pic>
        <p:nvPicPr>
          <p:cNvPr id="17" name="Bilde 16" descr="169bgFor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8" name="Bilde 17" descr="UiT_Navn_blaa.png"/>
          <p:cNvPicPr>
            <a:picLocks noChangeAspect="1"/>
          </p:cNvPicPr>
          <p:nvPr userDrawn="1"/>
        </p:nvPicPr>
        <p:blipFill>
          <a:blip r:embed="rId3"/>
          <a:stretch>
            <a:fillRect/>
          </a:stretch>
        </p:blipFill>
        <p:spPr>
          <a:xfrm>
            <a:off x="9" y="3"/>
            <a:ext cx="1183204" cy="1979703"/>
          </a:xfrm>
          <a:prstGeom prst="rect">
            <a:avLst/>
          </a:prstGeom>
        </p:spPr>
      </p:pic>
      <p:pic>
        <p:nvPicPr>
          <p:cNvPr id="19" name="Bilde 18" descr="LogoNorsk.png"/>
          <p:cNvPicPr>
            <a:picLocks noChangeAspect="1"/>
          </p:cNvPicPr>
          <p:nvPr userDrawn="1"/>
        </p:nvPicPr>
        <p:blipFill>
          <a:blip r:embed="rId4"/>
          <a:stretch>
            <a:fillRect/>
          </a:stretch>
        </p:blipFill>
        <p:spPr>
          <a:xfrm>
            <a:off x="8363041" y="4384258"/>
            <a:ext cx="543971" cy="532755"/>
          </a:xfrm>
          <a:prstGeom prst="rect">
            <a:avLst/>
          </a:prstGeom>
        </p:spPr>
      </p:pic>
      <p:cxnSp>
        <p:nvCxnSpPr>
          <p:cNvPr id="20" name="Rett linje 19"/>
          <p:cNvCxnSpPr/>
          <p:nvPr userDrawn="1"/>
        </p:nvCxnSpPr>
        <p:spPr>
          <a:xfrm flipV="1">
            <a:off x="2488893" y="2035780"/>
            <a:ext cx="6953942" cy="3107727"/>
          </a:xfrm>
          <a:prstGeom prst="line">
            <a:avLst/>
          </a:prstGeom>
          <a:ln w="25400" cap="flat" cmpd="sng" algn="ctr">
            <a:solidFill>
              <a:schemeClr val="accent6">
                <a:lumMod val="20000"/>
                <a:lumOff val="80000"/>
                <a:alpha val="37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Rett linje 20"/>
          <p:cNvCxnSpPr/>
          <p:nvPr userDrawn="1"/>
        </p:nvCxnSpPr>
        <p:spPr>
          <a:xfrm rot="16200000" flipH="1">
            <a:off x="5115120" y="1979572"/>
            <a:ext cx="4297813" cy="2030055"/>
          </a:xfrm>
          <a:prstGeom prst="line">
            <a:avLst/>
          </a:prstGeom>
          <a:ln w="19050" cap="flat" cmpd="sng" algn="ctr">
            <a:solidFill>
              <a:schemeClr val="accent6">
                <a:lumMod val="20000"/>
                <a:lumOff val="80000"/>
                <a:alpha val="4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Rett linje 21"/>
          <p:cNvCxnSpPr/>
          <p:nvPr userDrawn="1"/>
        </p:nvCxnSpPr>
        <p:spPr>
          <a:xfrm>
            <a:off x="5668985" y="2291719"/>
            <a:ext cx="3773855" cy="1504193"/>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Rett linje 22"/>
          <p:cNvCxnSpPr/>
          <p:nvPr userDrawn="1"/>
        </p:nvCxnSpPr>
        <p:spPr>
          <a:xfrm rot="5400000">
            <a:off x="2396684" y="669670"/>
            <a:ext cx="6858000" cy="2620072"/>
          </a:xfrm>
          <a:prstGeom prst="line">
            <a:avLst/>
          </a:prstGeom>
          <a:ln w="50800" cap="flat" cmpd="sng" algn="ctr">
            <a:solidFill>
              <a:srgbClr val="CB343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Plassholder for dato 2"/>
          <p:cNvSpPr>
            <a:spLocks noGrp="1"/>
          </p:cNvSpPr>
          <p:nvPr>
            <p:ph type="dt" sz="half" idx="10"/>
          </p:nvPr>
        </p:nvSpPr>
        <p:spPr/>
        <p:txBody>
          <a:bodyPr/>
          <a:lstStyle/>
          <a:p>
            <a:fld id="{8DF9E8F3-4849-FA48-B4C8-2D894E979956}" type="datetimeFigureOut">
              <a:rPr lang="nb-NO" noProof="0" smtClean="0"/>
              <a:pPr/>
              <a:t>15.09.2022</a:t>
            </a:fld>
            <a:endParaRPr lang="nb-NO" noProof="0"/>
          </a:p>
        </p:txBody>
      </p:sp>
      <p:sp>
        <p:nvSpPr>
          <p:cNvPr id="4" name="Plassholder for bunntekst 3"/>
          <p:cNvSpPr>
            <a:spLocks noGrp="1"/>
          </p:cNvSpPr>
          <p:nvPr>
            <p:ph type="ftr" sz="quarter" idx="11"/>
          </p:nvPr>
        </p:nvSpPr>
        <p:spPr/>
        <p:txBody>
          <a:bodyPr/>
          <a:lstStyle/>
          <a:p>
            <a:endParaRPr lang="nb-NO" noProof="0"/>
          </a:p>
        </p:txBody>
      </p:sp>
      <p:sp>
        <p:nvSpPr>
          <p:cNvPr id="5" name="Plassholder for lysbildenummer 4"/>
          <p:cNvSpPr>
            <a:spLocks noGrp="1"/>
          </p:cNvSpPr>
          <p:nvPr>
            <p:ph type="sldNum" sz="quarter" idx="12"/>
          </p:nvPr>
        </p:nvSpPr>
        <p:spPr/>
        <p:txBody>
          <a:bodyPr/>
          <a:lstStyle/>
          <a:p>
            <a:fld id="{48967F36-0B61-F749-ACDB-F36D75792314}" type="slidenum">
              <a:rPr lang="nb-NO" noProof="0" smtClean="0"/>
              <a:pPr/>
              <a:t>‹#›</a:t>
            </a:fld>
            <a:endParaRPr lang="nb-NO" noProof="0"/>
          </a:p>
        </p:txBody>
      </p:sp>
      <p:sp>
        <p:nvSpPr>
          <p:cNvPr id="8" name="Undertittel 2"/>
          <p:cNvSpPr>
            <a:spLocks noGrp="1"/>
          </p:cNvSpPr>
          <p:nvPr>
            <p:ph type="subTitle" idx="1"/>
          </p:nvPr>
        </p:nvSpPr>
        <p:spPr>
          <a:xfrm>
            <a:off x="694366" y="2704630"/>
            <a:ext cx="4675782" cy="1205030"/>
          </a:xfrm>
        </p:spPr>
        <p:txBody>
          <a:bodyPr>
            <a:normAutofit/>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nb-NO" noProof="0"/>
          </a:p>
        </p:txBody>
      </p:sp>
      <p:cxnSp>
        <p:nvCxnSpPr>
          <p:cNvPr id="11" name="Rett linje 10"/>
          <p:cNvCxnSpPr/>
          <p:nvPr userDrawn="1"/>
        </p:nvCxnSpPr>
        <p:spPr>
          <a:xfrm>
            <a:off x="5370152" y="3004662"/>
            <a:ext cx="3773855" cy="1128145"/>
          </a:xfrm>
          <a:prstGeom prst="line">
            <a:avLst/>
          </a:prstGeom>
          <a:ln w="19050" cap="flat" cmpd="sng" algn="ctr">
            <a:solidFill>
              <a:schemeClr val="accent6">
                <a:lumMod val="20000"/>
                <a:lumOff val="80000"/>
                <a:alpha val="19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694366" y="4432889"/>
            <a:ext cx="4675782" cy="293058"/>
          </a:xfrm>
          <a:prstGeom prst="rect">
            <a:avLst/>
          </a:prstGeom>
        </p:spPr>
        <p:txBody>
          <a:bodyPr vert="horz" lIns="91440" tIns="45720" rIns="91440" bIns="45720" rtlCol="0">
            <a:normAutofit lnSpcReduction="10000"/>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a:ln>
                  <a:noFill/>
                </a:ln>
                <a:solidFill>
                  <a:schemeClr val="tx1"/>
                </a:solidFill>
                <a:effectLst/>
                <a:uLnTx/>
                <a:uFillTx/>
                <a:latin typeface="Open Sans"/>
                <a:ea typeface="+mn-ea"/>
                <a:cs typeface="Open Sans"/>
              </a:rPr>
              <a:t>uit.no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ilde 6" descr="bg169_nor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Plassholder for tittel 1"/>
          <p:cNvSpPr>
            <a:spLocks noGrp="1"/>
          </p:cNvSpPr>
          <p:nvPr>
            <p:ph type="title"/>
          </p:nvPr>
        </p:nvSpPr>
        <p:spPr>
          <a:xfrm>
            <a:off x="670300" y="225156"/>
            <a:ext cx="7880116" cy="912695"/>
          </a:xfrm>
          <a:prstGeom prst="rect">
            <a:avLst/>
          </a:prstGeom>
        </p:spPr>
        <p:txBody>
          <a:bodyPr vert="horz" lIns="91440" tIns="45720" rIns="91440" bIns="45720" rtlCol="0" anchor="b">
            <a:normAutofit/>
          </a:bodyPr>
          <a:lstStyle/>
          <a:p>
            <a:r>
              <a:rPr lang="nb-NO" noProof="0"/>
              <a:t>Klikk for å redigere tittelstil</a:t>
            </a:r>
          </a:p>
        </p:txBody>
      </p:sp>
      <p:sp>
        <p:nvSpPr>
          <p:cNvPr id="3" name="Plassholder for tekst 2"/>
          <p:cNvSpPr>
            <a:spLocks noGrp="1"/>
          </p:cNvSpPr>
          <p:nvPr>
            <p:ph type="body" idx="1"/>
          </p:nvPr>
        </p:nvSpPr>
        <p:spPr>
          <a:xfrm>
            <a:off x="670300" y="1313387"/>
            <a:ext cx="7888582" cy="3281235"/>
          </a:xfrm>
          <a:prstGeom prst="rect">
            <a:avLst/>
          </a:prstGeom>
        </p:spPr>
        <p:txBody>
          <a:bodyPr vert="horz" lIns="91440" tIns="45720" rIns="91440" bIns="45720" rtlCol="0">
            <a:normAutofit/>
          </a:bodyPr>
          <a:lstStyle/>
          <a:p>
            <a:pPr lvl="0"/>
            <a:r>
              <a:rPr lang="nb-NO" noProof="0" dirty="0"/>
              <a:t>Klikk for å redigere tekststiler i malen</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Plassholder for dato 3"/>
          <p:cNvSpPr>
            <a:spLocks noGrp="1"/>
          </p:cNvSpPr>
          <p:nvPr>
            <p:ph type="dt" sz="half" idx="2"/>
          </p:nvPr>
        </p:nvSpPr>
        <p:spPr>
          <a:xfrm>
            <a:off x="712383" y="4767264"/>
            <a:ext cx="647649" cy="273844"/>
          </a:xfrm>
          <a:prstGeom prst="rect">
            <a:avLst/>
          </a:prstGeom>
        </p:spPr>
        <p:txBody>
          <a:bodyPr vert="horz" lIns="91440" tIns="45720" rIns="91440" bIns="45720" rtlCol="0" anchor="ctr"/>
          <a:lstStyle>
            <a:lvl1pPr algn="l">
              <a:defRPr sz="900">
                <a:solidFill>
                  <a:schemeClr val="tx1">
                    <a:tint val="75000"/>
                  </a:schemeClr>
                </a:solidFill>
                <a:latin typeface="Arial" pitchFamily="34" charset="0"/>
                <a:cs typeface="Arial" pitchFamily="34" charset="0"/>
              </a:defRPr>
            </a:lvl1pPr>
          </a:lstStyle>
          <a:p>
            <a:fld id="{8DF9E8F3-4849-FA48-B4C8-2D894E979956}" type="datetimeFigureOut">
              <a:rPr lang="nb-NO" noProof="0" smtClean="0"/>
              <a:pPr/>
              <a:t>15.09.2022</a:t>
            </a:fld>
            <a:endParaRPr lang="nb-NO" noProof="0"/>
          </a:p>
        </p:txBody>
      </p:sp>
      <p:sp>
        <p:nvSpPr>
          <p:cNvPr id="5" name="Plassholder for bunntekst 4"/>
          <p:cNvSpPr>
            <a:spLocks noGrp="1"/>
          </p:cNvSpPr>
          <p:nvPr>
            <p:ph type="ftr" sz="quarter" idx="3"/>
          </p:nvPr>
        </p:nvSpPr>
        <p:spPr>
          <a:xfrm>
            <a:off x="1491195" y="4767264"/>
            <a:ext cx="2895600" cy="273844"/>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endParaRPr lang="nb-NO" noProof="0"/>
          </a:p>
        </p:txBody>
      </p:sp>
      <p:sp>
        <p:nvSpPr>
          <p:cNvPr id="6" name="Plassholder for lysbildenummer 5"/>
          <p:cNvSpPr>
            <a:spLocks noGrp="1"/>
          </p:cNvSpPr>
          <p:nvPr>
            <p:ph type="sldNum" sz="quarter" idx="4"/>
          </p:nvPr>
        </p:nvSpPr>
        <p:spPr>
          <a:xfrm>
            <a:off x="6553200" y="4767264"/>
            <a:ext cx="2005682" cy="273844"/>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48967F36-0B61-F749-ACDB-F36D75792314}" type="slidenum">
              <a:rPr lang="nb-NO" noProof="0" smtClean="0"/>
              <a:pPr/>
              <a:t>‹#›</a:t>
            </a:fld>
            <a:endParaRPr lang="nb-NO" noProof="0"/>
          </a:p>
        </p:txBody>
      </p:sp>
      <p:cxnSp>
        <p:nvCxnSpPr>
          <p:cNvPr id="13" name="Rett linje 12"/>
          <p:cNvCxnSpPr/>
          <p:nvPr/>
        </p:nvCxnSpPr>
        <p:spPr>
          <a:xfrm rot="5400000">
            <a:off x="7716651" y="37188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Rett linje 14"/>
          <p:cNvCxnSpPr/>
          <p:nvPr/>
        </p:nvCxnSpPr>
        <p:spPr>
          <a:xfrm rot="10800000" flipV="1">
            <a:off x="6924737" y="4135608"/>
            <a:ext cx="2216545" cy="1007893"/>
          </a:xfrm>
          <a:prstGeom prst="line">
            <a:avLst/>
          </a:prstGeom>
          <a:ln>
            <a:solidFill>
              <a:schemeClr val="accent6">
                <a:lumMod val="40000"/>
                <a:lumOff val="60000"/>
                <a:alpha val="54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p:nvCxnSpPr>
        <p:spPr>
          <a:xfrm rot="5400000">
            <a:off x="8331762" y="4333979"/>
            <a:ext cx="1161841" cy="457200"/>
          </a:xfrm>
          <a:prstGeom prst="line">
            <a:avLst/>
          </a:prstGeom>
          <a:ln w="19050" cap="flat" cmpd="sng" algn="ctr">
            <a:solidFill>
              <a:schemeClr val="accent6">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1" name="Bilde 6" descr="bg169_norm.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cxnSp>
        <p:nvCxnSpPr>
          <p:cNvPr id="12" name="Rett linje 12"/>
          <p:cNvCxnSpPr/>
          <p:nvPr userDrawn="1"/>
        </p:nvCxnSpPr>
        <p:spPr>
          <a:xfrm rot="5400000">
            <a:off x="7716651" y="37188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4"/>
          <p:cNvCxnSpPr/>
          <p:nvPr userDrawn="1"/>
        </p:nvCxnSpPr>
        <p:spPr>
          <a:xfrm rot="10800000" flipV="1">
            <a:off x="6924737" y="4135608"/>
            <a:ext cx="2216545" cy="1007893"/>
          </a:xfrm>
          <a:prstGeom prst="line">
            <a:avLst/>
          </a:prstGeom>
          <a:ln>
            <a:solidFill>
              <a:schemeClr val="accent6">
                <a:lumMod val="40000"/>
                <a:lumOff val="60000"/>
                <a:alpha val="54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Rett linje 16"/>
          <p:cNvCxnSpPr/>
          <p:nvPr userDrawn="1"/>
        </p:nvCxnSpPr>
        <p:spPr>
          <a:xfrm rot="5400000">
            <a:off x="8331762" y="4333979"/>
            <a:ext cx="1161841" cy="457200"/>
          </a:xfrm>
          <a:prstGeom prst="line">
            <a:avLst/>
          </a:prstGeom>
          <a:ln w="19050" cap="flat" cmpd="sng" algn="ctr">
            <a:solidFill>
              <a:schemeClr val="accent6">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30908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49" r:id="rId7"/>
    <p:sldLayoutId id="2147483652" r:id="rId8"/>
    <p:sldLayoutId id="2147483656" r:id="rId9"/>
  </p:sldLayoutIdLst>
  <p:txStyles>
    <p:titleStyle>
      <a:lvl1pPr algn="l" defTabSz="457200" rtl="0" eaLnBrk="1" latinLnBrk="0" hangingPunct="1">
        <a:spcBef>
          <a:spcPct val="0"/>
        </a:spcBef>
        <a:buNone/>
        <a:defRPr sz="2600" b="1" i="0" kern="1200">
          <a:solidFill>
            <a:schemeClr val="tx1"/>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Font typeface="Arial"/>
        <a:buChar char="•"/>
        <a:defRPr sz="14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14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customXml" Target="../ink/ink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ctrTitle"/>
          </p:nvPr>
        </p:nvSpPr>
        <p:spPr/>
        <p:txBody>
          <a:bodyPr>
            <a:normAutofit/>
          </a:bodyPr>
          <a:lstStyle/>
          <a:p>
            <a:r>
              <a:rPr lang="nb-NO" dirty="0"/>
              <a:t>Sok-2009</a:t>
            </a:r>
            <a:br>
              <a:rPr lang="nb-NO" dirty="0"/>
            </a:br>
            <a:r>
              <a:rPr lang="nb-NO" sz="2400" dirty="0"/>
              <a:t>Forelesning </a:t>
            </a:r>
          </a:p>
        </p:txBody>
      </p:sp>
      <p:sp>
        <p:nvSpPr>
          <p:cNvPr id="5" name="Undertittel 4"/>
          <p:cNvSpPr>
            <a:spLocks noGrp="1"/>
          </p:cNvSpPr>
          <p:nvPr>
            <p:ph type="subTitle" idx="1"/>
          </p:nvPr>
        </p:nvSpPr>
        <p:spPr/>
        <p:txBody>
          <a:bodyPr>
            <a:normAutofit/>
          </a:bodyPr>
          <a:lstStyle/>
          <a:p>
            <a:r>
              <a:rPr lang="nb-NO" b="1" dirty="0"/>
              <a:t>Eirik Eriksen Heen</a:t>
            </a:r>
          </a:p>
          <a:p>
            <a:r>
              <a:rPr lang="nb-NO" b="1" dirty="0"/>
              <a:t>Førsteamanuensis</a:t>
            </a:r>
          </a:p>
          <a:p>
            <a:r>
              <a:rPr lang="nb-NO" b="1" dirty="0"/>
              <a:t>08.09.2022</a:t>
            </a:r>
          </a:p>
          <a:p>
            <a:endParaRPr lang="nb-N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nb-NO" dirty="0"/>
                  <a:t>Hypotese </a:t>
                </a:r>
                <a14:m>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rPr>
                          <m:t>𝐻</m:t>
                        </m:r>
                      </m:e>
                      <m:sub>
                        <m:r>
                          <a:rPr lang="nb-NO" i="1">
                            <a:latin typeface="Cambria Math" panose="02040503050406030204" pitchFamily="18" charset="0"/>
                          </a:rPr>
                          <m:t>0</m:t>
                        </m:r>
                      </m:sub>
                    </m:sSub>
                  </m:oMath>
                </a14:m>
                <a:r>
                  <a:rPr lang="nb-NO" dirty="0"/>
                  <a:t> og </a:t>
                </a:r>
                <a14:m>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rPr>
                          <m:t>𝐻</m:t>
                        </m:r>
                      </m:e>
                      <m:sub>
                        <m:r>
                          <a:rPr lang="nb-NO" i="1">
                            <a:latin typeface="Cambria Math" panose="02040503050406030204" pitchFamily="18" charset="0"/>
                          </a:rPr>
                          <m:t>1</m:t>
                        </m:r>
                      </m:sub>
                    </m:sSub>
                  </m:oMath>
                </a14:m>
                <a:endParaRPr lang="nb-NO"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087"/>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a:bodyPr>
          <a:lstStyle/>
          <a:p>
            <a:r>
              <a:rPr lang="nb-NO" dirty="0"/>
              <a:t>Man skal ha tungtveiende argumenter hvis man skal forkaste nullhypotesen:</a:t>
            </a:r>
          </a:p>
        </p:txBody>
      </p:sp>
      <p:grpSp>
        <p:nvGrpSpPr>
          <p:cNvPr id="5" name="Group 4"/>
          <p:cNvGrpSpPr>
            <a:grpSpLocks noChangeAspect="1"/>
          </p:cNvGrpSpPr>
          <p:nvPr/>
        </p:nvGrpSpPr>
        <p:grpSpPr bwMode="auto">
          <a:xfrm>
            <a:off x="1828799" y="2170522"/>
            <a:ext cx="5127539" cy="2290482"/>
            <a:chOff x="-516" y="103"/>
            <a:chExt cx="6792" cy="3034"/>
          </a:xfrm>
        </p:grpSpPr>
        <p:sp>
          <p:nvSpPr>
            <p:cNvPr id="6" name="AutoShape 3"/>
            <p:cNvSpPr>
              <a:spLocks noChangeAspect="1" noChangeArrowheads="1" noTextEdit="1"/>
            </p:cNvSpPr>
            <p:nvPr/>
          </p:nvSpPr>
          <p:spPr bwMode="auto">
            <a:xfrm>
              <a:off x="-516" y="103"/>
              <a:ext cx="6792" cy="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 y="103"/>
              <a:ext cx="6798" cy="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7945560" y="3959280"/>
              <a:ext cx="360" cy="360"/>
            </p14:xfrm>
          </p:contentPart>
        </mc:Choice>
        <mc:Fallback xmlns="">
          <p:pic>
            <p:nvPicPr>
              <p:cNvPr id="4" name="Ink 3"/>
              <p:cNvPicPr/>
              <p:nvPr/>
            </p:nvPicPr>
            <p:blipFill>
              <a:blip r:embed="rId6"/>
              <a:stretch>
                <a:fillRect/>
              </a:stretch>
            </p:blipFill>
            <p:spPr>
              <a:xfrm>
                <a:off x="7936200" y="3949920"/>
                <a:ext cx="19080" cy="19080"/>
              </a:xfrm>
              <a:prstGeom prst="rect">
                <a:avLst/>
              </a:prstGeom>
            </p:spPr>
          </p:pic>
        </mc:Fallback>
      </mc:AlternateContent>
    </p:spTree>
    <p:extLst>
      <p:ext uri="{BB962C8B-B14F-4D97-AF65-F5344CB8AC3E}">
        <p14:creationId xmlns:p14="http://schemas.microsoft.com/office/powerpoint/2010/main" val="312078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82956" y="1332280"/>
            <a:ext cx="6361043" cy="3811220"/>
          </a:xfrm>
          <a:prstGeom prst="rect">
            <a:avLst/>
          </a:prstGeom>
        </p:spPr>
      </p:pic>
      <p:sp>
        <p:nvSpPr>
          <p:cNvPr id="2" name="Title 1"/>
          <p:cNvSpPr>
            <a:spLocks noGrp="1"/>
          </p:cNvSpPr>
          <p:nvPr>
            <p:ph type="title"/>
          </p:nvPr>
        </p:nvSpPr>
        <p:spPr/>
        <p:txBody>
          <a:bodyPr/>
          <a:lstStyle/>
          <a:p>
            <a:r>
              <a:rPr lang="nb-NO" dirty="0"/>
              <a:t>Gravitets test</a:t>
            </a:r>
          </a:p>
        </p:txBody>
      </p:sp>
      <p:sp>
        <p:nvSpPr>
          <p:cNvPr id="3" name="Content Placeholder 2"/>
          <p:cNvSpPr>
            <a:spLocks noGrp="1"/>
          </p:cNvSpPr>
          <p:nvPr>
            <p:ph idx="1"/>
          </p:nvPr>
        </p:nvSpPr>
        <p:spPr/>
        <p:txBody>
          <a:bodyPr>
            <a:normAutofit/>
          </a:bodyPr>
          <a:lstStyle/>
          <a:p>
            <a:r>
              <a:rPr lang="nb-NO" dirty="0"/>
              <a:t>Null hypotese</a:t>
            </a:r>
          </a:p>
          <a:p>
            <a:pPr lvl="1"/>
            <a:r>
              <a:rPr lang="nb-NO" dirty="0"/>
              <a:t>Ikke gravid</a:t>
            </a:r>
          </a:p>
          <a:p>
            <a:r>
              <a:rPr lang="nb-NO" dirty="0"/>
              <a:t>Men vi tar en test…</a:t>
            </a:r>
          </a:p>
        </p:txBody>
      </p:sp>
      <p:sp>
        <p:nvSpPr>
          <p:cNvPr id="7" name="Rectangle 6"/>
          <p:cNvSpPr/>
          <p:nvPr/>
        </p:nvSpPr>
        <p:spPr>
          <a:xfrm>
            <a:off x="6722994" y="1727597"/>
            <a:ext cx="2320206" cy="1658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01550" y="3404606"/>
            <a:ext cx="2521444" cy="158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80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82956" y="1332280"/>
            <a:ext cx="6361043" cy="3811220"/>
          </a:xfrm>
          <a:prstGeom prst="rect">
            <a:avLst/>
          </a:prstGeom>
        </p:spPr>
      </p:pic>
      <p:sp>
        <p:nvSpPr>
          <p:cNvPr id="2" name="Title 1"/>
          <p:cNvSpPr>
            <a:spLocks noGrp="1"/>
          </p:cNvSpPr>
          <p:nvPr>
            <p:ph type="title"/>
          </p:nvPr>
        </p:nvSpPr>
        <p:spPr/>
        <p:txBody>
          <a:bodyPr/>
          <a:lstStyle/>
          <a:p>
            <a:r>
              <a:rPr lang="nb-NO" dirty="0"/>
              <a:t>Gravitets test</a:t>
            </a:r>
          </a:p>
        </p:txBody>
      </p:sp>
      <p:sp>
        <p:nvSpPr>
          <p:cNvPr id="3" name="Content Placeholder 2"/>
          <p:cNvSpPr>
            <a:spLocks noGrp="1"/>
          </p:cNvSpPr>
          <p:nvPr>
            <p:ph idx="1"/>
          </p:nvPr>
        </p:nvSpPr>
        <p:spPr/>
        <p:txBody>
          <a:bodyPr>
            <a:normAutofit/>
          </a:bodyPr>
          <a:lstStyle/>
          <a:p>
            <a:r>
              <a:rPr lang="nb-NO" dirty="0"/>
              <a:t>Null hypotese</a:t>
            </a:r>
          </a:p>
          <a:p>
            <a:pPr lvl="1"/>
            <a:r>
              <a:rPr lang="nb-NO" dirty="0"/>
              <a:t>Ikke gravid</a:t>
            </a:r>
          </a:p>
          <a:p>
            <a:r>
              <a:rPr lang="nb-NO" dirty="0"/>
              <a:t>Men vi tar en test…</a:t>
            </a:r>
          </a:p>
        </p:txBody>
      </p:sp>
      <p:sp>
        <p:nvSpPr>
          <p:cNvPr id="8" name="Rectangle 7"/>
          <p:cNvSpPr/>
          <p:nvPr/>
        </p:nvSpPr>
        <p:spPr>
          <a:xfrm>
            <a:off x="4201550" y="3404606"/>
            <a:ext cx="2521444" cy="1586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8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82956" y="1332280"/>
            <a:ext cx="6361043" cy="3811220"/>
          </a:xfrm>
          <a:prstGeom prst="rect">
            <a:avLst/>
          </a:prstGeom>
        </p:spPr>
      </p:pic>
      <p:sp>
        <p:nvSpPr>
          <p:cNvPr id="2" name="Title 1"/>
          <p:cNvSpPr>
            <a:spLocks noGrp="1"/>
          </p:cNvSpPr>
          <p:nvPr>
            <p:ph type="title"/>
          </p:nvPr>
        </p:nvSpPr>
        <p:spPr/>
        <p:txBody>
          <a:bodyPr/>
          <a:lstStyle/>
          <a:p>
            <a:r>
              <a:rPr lang="nb-NO" dirty="0"/>
              <a:t>Gravitets test</a:t>
            </a:r>
          </a:p>
        </p:txBody>
      </p:sp>
      <p:sp>
        <p:nvSpPr>
          <p:cNvPr id="3" name="Content Placeholder 2"/>
          <p:cNvSpPr>
            <a:spLocks noGrp="1"/>
          </p:cNvSpPr>
          <p:nvPr>
            <p:ph idx="1"/>
          </p:nvPr>
        </p:nvSpPr>
        <p:spPr/>
        <p:txBody>
          <a:bodyPr>
            <a:normAutofit/>
          </a:bodyPr>
          <a:lstStyle/>
          <a:p>
            <a:r>
              <a:rPr lang="nb-NO" dirty="0"/>
              <a:t>Null hypotese</a:t>
            </a:r>
          </a:p>
          <a:p>
            <a:pPr lvl="1"/>
            <a:r>
              <a:rPr lang="nb-NO" dirty="0"/>
              <a:t>Ikke gravid</a:t>
            </a:r>
          </a:p>
          <a:p>
            <a:r>
              <a:rPr lang="nb-NO" dirty="0"/>
              <a:t>Men vi tar en test…</a:t>
            </a:r>
          </a:p>
        </p:txBody>
      </p:sp>
    </p:spTree>
    <p:extLst>
      <p:ext uri="{BB962C8B-B14F-4D97-AF65-F5344CB8AC3E}">
        <p14:creationId xmlns:p14="http://schemas.microsoft.com/office/powerpoint/2010/main" val="372371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Feiltyper</a:t>
            </a:r>
          </a:p>
        </p:txBody>
      </p:sp>
      <p:grpSp>
        <p:nvGrpSpPr>
          <p:cNvPr id="8" name="Group 8"/>
          <p:cNvGrpSpPr>
            <a:grpSpLocks noChangeAspect="1"/>
          </p:cNvGrpSpPr>
          <p:nvPr/>
        </p:nvGrpSpPr>
        <p:grpSpPr bwMode="auto">
          <a:xfrm>
            <a:off x="670300" y="1129793"/>
            <a:ext cx="7064918" cy="3515525"/>
            <a:chOff x="-1292" y="-456"/>
            <a:chExt cx="8344" cy="4152"/>
          </a:xfrm>
        </p:grpSpPr>
        <p:sp>
          <p:nvSpPr>
            <p:cNvPr id="9" name="AutoShape 7"/>
            <p:cNvSpPr>
              <a:spLocks noChangeAspect="1" noChangeArrowheads="1" noTextEdit="1"/>
            </p:cNvSpPr>
            <p:nvPr/>
          </p:nvSpPr>
          <p:spPr bwMode="auto">
            <a:xfrm>
              <a:off x="-1292" y="-456"/>
              <a:ext cx="8344" cy="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 y="-456"/>
              <a:ext cx="8350"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16071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9B6E-58D7-5316-BDE4-C4AEB89D858F}"/>
              </a:ext>
            </a:extLst>
          </p:cNvPr>
          <p:cNvSpPr>
            <a:spLocks noGrp="1"/>
          </p:cNvSpPr>
          <p:nvPr>
            <p:ph type="title"/>
          </p:nvPr>
        </p:nvSpPr>
        <p:spPr/>
        <p:txBody>
          <a:bodyPr/>
          <a:lstStyle/>
          <a:p>
            <a:r>
              <a:rPr lang="nb-NO" dirty="0"/>
              <a:t>Type tester</a:t>
            </a:r>
          </a:p>
        </p:txBody>
      </p:sp>
      <p:sp>
        <p:nvSpPr>
          <p:cNvPr id="3" name="Content Placeholder 2">
            <a:extLst>
              <a:ext uri="{FF2B5EF4-FFF2-40B4-BE49-F238E27FC236}">
                <a16:creationId xmlns:a16="http://schemas.microsoft.com/office/drawing/2014/main" id="{2A313BF3-6FEE-67C5-F7DD-8667A0E516E7}"/>
              </a:ext>
            </a:extLst>
          </p:cNvPr>
          <p:cNvSpPr>
            <a:spLocks noGrp="1"/>
          </p:cNvSpPr>
          <p:nvPr>
            <p:ph idx="1"/>
          </p:nvPr>
        </p:nvSpPr>
        <p:spPr/>
        <p:txBody>
          <a:bodyPr/>
          <a:lstStyle/>
          <a:p>
            <a:endParaRPr lang="nb-NO"/>
          </a:p>
        </p:txBody>
      </p:sp>
      <p:pic>
        <p:nvPicPr>
          <p:cNvPr id="5" name="Picture 4">
            <a:extLst>
              <a:ext uri="{FF2B5EF4-FFF2-40B4-BE49-F238E27FC236}">
                <a16:creationId xmlns:a16="http://schemas.microsoft.com/office/drawing/2014/main" id="{627E0246-8E1E-7D03-091B-98E87EC7AB52}"/>
              </a:ext>
            </a:extLst>
          </p:cNvPr>
          <p:cNvPicPr>
            <a:picLocks noChangeAspect="1"/>
          </p:cNvPicPr>
          <p:nvPr/>
        </p:nvPicPr>
        <p:blipFill>
          <a:blip r:embed="rId2"/>
          <a:stretch>
            <a:fillRect/>
          </a:stretch>
        </p:blipFill>
        <p:spPr>
          <a:xfrm>
            <a:off x="280002" y="1313387"/>
            <a:ext cx="8583996" cy="3160836"/>
          </a:xfrm>
          <a:prstGeom prst="rect">
            <a:avLst/>
          </a:prstGeom>
        </p:spPr>
      </p:pic>
    </p:spTree>
    <p:extLst>
      <p:ext uri="{BB962C8B-B14F-4D97-AF65-F5344CB8AC3E}">
        <p14:creationId xmlns:p14="http://schemas.microsoft.com/office/powerpoint/2010/main" val="199219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49A6-E534-0453-A4C8-37799A08D97D}"/>
              </a:ext>
            </a:extLst>
          </p:cNvPr>
          <p:cNvSpPr>
            <a:spLocks noGrp="1"/>
          </p:cNvSpPr>
          <p:nvPr>
            <p:ph type="title"/>
          </p:nvPr>
        </p:nvSpPr>
        <p:spPr/>
        <p:txBody>
          <a:bodyPr/>
          <a:lstStyle/>
          <a:p>
            <a:r>
              <a:rPr lang="nb-NO" dirty="0"/>
              <a:t>Regne ut test observator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774B44-B799-9481-F4F5-810EA782CFB2}"/>
                  </a:ext>
                </a:extLst>
              </p:cNvPr>
              <p:cNvSpPr>
                <a:spLocks noGrp="1"/>
              </p:cNvSpPr>
              <p:nvPr>
                <p:ph idx="1"/>
              </p:nvPr>
            </p:nvSpPr>
            <p:spPr/>
            <p:txBody>
              <a:bodyPr/>
              <a:lstStyle/>
              <a:p>
                <a:r>
                  <a:rPr lang="nb-NO" dirty="0"/>
                  <a:t>Hvis vi jobber med kjent standardavvik eller proporsjoner kan vi bruke z-fordelingen</a:t>
                </a:r>
              </a:p>
              <a:p>
                <a:pPr marL="0" indent="0">
                  <a:buNone/>
                </a:pPr>
                <a:endParaRPr lang="nb-NO" dirty="0"/>
              </a:p>
              <a:p>
                <a14:m>
                  <m:oMath xmlns:m="http://schemas.openxmlformats.org/officeDocument/2006/math">
                    <m:r>
                      <a:rPr lang="nb-NO" b="0" i="1" smtClean="0">
                        <a:latin typeface="Cambria Math" panose="02040503050406030204" pitchFamily="18" charset="0"/>
                      </a:rPr>
                      <m:t>𝑧</m:t>
                    </m:r>
                    <m:r>
                      <a:rPr lang="nb-NO" b="0" i="1" smtClean="0">
                        <a:latin typeface="Cambria Math" panose="02040503050406030204" pitchFamily="18" charset="0"/>
                      </a:rPr>
                      <m:t>=</m:t>
                    </m:r>
                    <m:f>
                      <m:fPr>
                        <m:ctrlPr>
                          <a:rPr lang="nb-NO" b="0" i="1" smtClean="0">
                            <a:latin typeface="Cambria Math" panose="02040503050406030204" pitchFamily="18" charset="0"/>
                          </a:rPr>
                        </m:ctrlPr>
                      </m:fPr>
                      <m:num>
                        <m:r>
                          <a:rPr lang="nb-NO" b="0" i="1" smtClean="0">
                            <a:latin typeface="Cambria Math" panose="02040503050406030204" pitchFamily="18" charset="0"/>
                          </a:rPr>
                          <m:t>𝑜𝑏𝑠𝑒𝑟𝑣𝑒𝑟𝑡</m:t>
                        </m:r>
                        <m:r>
                          <a:rPr lang="nb-NO" b="0" i="1" smtClean="0">
                            <a:latin typeface="Cambria Math" panose="02040503050406030204" pitchFamily="18" charset="0"/>
                          </a:rPr>
                          <m:t> </m:t>
                        </m:r>
                        <m:r>
                          <a:rPr lang="nb-NO" b="0" i="1" smtClean="0">
                            <a:latin typeface="Cambria Math" panose="02040503050406030204" pitchFamily="18" charset="0"/>
                          </a:rPr>
                          <m:t>𝑔𝑗𝑒𝑛𝑛𝑜𝑚𝑠𝑛𝑖𝑡𝑡</m:t>
                        </m:r>
                        <m:r>
                          <a:rPr lang="nb-NO" b="0" i="1" smtClean="0">
                            <a:latin typeface="Cambria Math" panose="02040503050406030204" pitchFamily="18" charset="0"/>
                          </a:rPr>
                          <m:t> −</m:t>
                        </m:r>
                        <m:r>
                          <a:rPr lang="nb-NO" b="0" i="1" smtClean="0">
                            <a:latin typeface="Cambria Math" panose="02040503050406030204" pitchFamily="18" charset="0"/>
                          </a:rPr>
                          <m:t>𝑛𝑢𝑙𝑙</m:t>
                        </m:r>
                        <m:r>
                          <a:rPr lang="nb-NO" b="0" i="1" smtClean="0">
                            <a:latin typeface="Cambria Math" panose="02040503050406030204" pitchFamily="18" charset="0"/>
                          </a:rPr>
                          <m:t> </m:t>
                        </m:r>
                        <m:r>
                          <a:rPr lang="nb-NO" b="0" i="1" smtClean="0">
                            <a:latin typeface="Cambria Math" panose="02040503050406030204" pitchFamily="18" charset="0"/>
                          </a:rPr>
                          <m:t>h𝑦𝑝𝑜𝑡𝑒𝑠𝑒</m:t>
                        </m:r>
                      </m:num>
                      <m:den>
                        <m:r>
                          <a:rPr lang="nb-NO" b="0" i="1" smtClean="0">
                            <a:latin typeface="Cambria Math" panose="02040503050406030204" pitchFamily="18" charset="0"/>
                          </a:rPr>
                          <m:t>𝑠𝑡𝑎𝑛𝑑𝑎𝑟𝑑</m:t>
                        </m:r>
                        <m:r>
                          <a:rPr lang="nb-NO" b="0" i="1" smtClean="0">
                            <a:latin typeface="Cambria Math" panose="02040503050406030204" pitchFamily="18" charset="0"/>
                          </a:rPr>
                          <m:t> </m:t>
                        </m:r>
                        <m:r>
                          <a:rPr lang="nb-NO" b="0" i="1" smtClean="0">
                            <a:latin typeface="Cambria Math" panose="02040503050406030204" pitchFamily="18" charset="0"/>
                          </a:rPr>
                          <m:t>𝑎𝑣𝑣𝑖𝑘</m:t>
                        </m:r>
                        <m:r>
                          <a:rPr lang="nb-NO" b="0" i="1" smtClean="0">
                            <a:latin typeface="Cambria Math" panose="02040503050406030204" pitchFamily="18" charset="0"/>
                          </a:rPr>
                          <m:t> </m:t>
                        </m:r>
                        <m:r>
                          <a:rPr lang="nb-NO" b="0" i="1" smtClean="0">
                            <a:latin typeface="Cambria Math" panose="02040503050406030204" pitchFamily="18" charset="0"/>
                          </a:rPr>
                          <m:t>𝑡𝑖𝑙</m:t>
                        </m:r>
                        <m:r>
                          <a:rPr lang="nb-NO" b="0" i="1" smtClean="0">
                            <a:latin typeface="Cambria Math" panose="02040503050406030204" pitchFamily="18" charset="0"/>
                          </a:rPr>
                          <m:t> </m:t>
                        </m:r>
                        <m:r>
                          <a:rPr lang="nb-NO" b="0" i="1" smtClean="0">
                            <a:latin typeface="Cambria Math" panose="02040503050406030204" pitchFamily="18" charset="0"/>
                          </a:rPr>
                          <m:t>𝑔𝑗𝑒𝑛𝑛𝑜𝑚𝑠𝑛𝑖𝑡</m:t>
                        </m:r>
                      </m:den>
                    </m:f>
                    <m:r>
                      <a:rPr lang="nb-NO" b="0" i="1" smtClean="0">
                        <a:latin typeface="Cambria Math" panose="02040503050406030204" pitchFamily="18" charset="0"/>
                      </a:rPr>
                      <m:t>=</m:t>
                    </m:r>
                    <m:f>
                      <m:fPr>
                        <m:ctrlPr>
                          <a:rPr lang="nb-NO" b="0" i="1" smtClean="0">
                            <a:latin typeface="Cambria Math" panose="02040503050406030204" pitchFamily="18" charset="0"/>
                          </a:rPr>
                        </m:ctrlPr>
                      </m:fPr>
                      <m:num>
                        <m:acc>
                          <m:accPr>
                            <m:chr m:val="̅"/>
                            <m:ctrlPr>
                              <a:rPr lang="nb-NO" b="0" i="1" smtClean="0">
                                <a:latin typeface="Cambria Math" panose="02040503050406030204" pitchFamily="18" charset="0"/>
                              </a:rPr>
                            </m:ctrlPr>
                          </m:accPr>
                          <m:e>
                            <m:r>
                              <a:rPr lang="nb-NO" b="0" i="1" smtClean="0">
                                <a:latin typeface="Cambria Math" panose="02040503050406030204" pitchFamily="18" charset="0"/>
                              </a:rPr>
                              <m:t>𝑋</m:t>
                            </m:r>
                          </m:e>
                        </m:acc>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h</m:t>
                            </m:r>
                          </m:e>
                          <m:sub>
                            <m:r>
                              <a:rPr lang="nb-NO" b="0" i="1" smtClean="0">
                                <a:latin typeface="Cambria Math" panose="02040503050406030204" pitchFamily="18" charset="0"/>
                              </a:rPr>
                              <m:t>𝑜</m:t>
                            </m:r>
                          </m:sub>
                        </m:sSub>
                      </m:num>
                      <m:den>
                        <m:f>
                          <m:fPr>
                            <m:type m:val="skw"/>
                            <m:ctrlPr>
                              <a:rPr lang="nb-NO" b="0" i="1" smtClean="0">
                                <a:latin typeface="Cambria Math" panose="02040503050406030204" pitchFamily="18" charset="0"/>
                              </a:rPr>
                            </m:ctrlPr>
                          </m:fPr>
                          <m:num>
                            <m:r>
                              <a:rPr lang="nb-NO" b="0" i="1" smtClean="0">
                                <a:latin typeface="Cambria Math" panose="02040503050406030204" pitchFamily="18" charset="0"/>
                              </a:rPr>
                              <m:t>𝑠𝑡𝑎𝑛𝑑𝑎𝑟</m:t>
                            </m:r>
                            <m:r>
                              <a:rPr lang="nb-NO" b="0" i="1" smtClean="0">
                                <a:latin typeface="Cambria Math" panose="02040503050406030204" pitchFamily="18" charset="0"/>
                              </a:rPr>
                              <m:t> </m:t>
                            </m:r>
                            <m:r>
                              <a:rPr lang="nb-NO" b="0" i="1" smtClean="0">
                                <a:latin typeface="Cambria Math" panose="02040503050406030204" pitchFamily="18" charset="0"/>
                              </a:rPr>
                              <m:t>𝑎𝑣𝑣𝑖𝑘</m:t>
                            </m:r>
                          </m:num>
                          <m:den>
                            <m:rad>
                              <m:radPr>
                                <m:degHide m:val="on"/>
                                <m:ctrlPr>
                                  <a:rPr lang="nb-NO" b="0" i="1" smtClean="0">
                                    <a:latin typeface="Cambria Math" panose="02040503050406030204" pitchFamily="18" charset="0"/>
                                  </a:rPr>
                                </m:ctrlPr>
                              </m:radPr>
                              <m:deg/>
                              <m:e>
                                <m:r>
                                  <a:rPr lang="nb-NO" b="0" i="1" smtClean="0">
                                    <a:latin typeface="Cambria Math" panose="02040503050406030204" pitchFamily="18" charset="0"/>
                                  </a:rPr>
                                  <m:t>𝑛</m:t>
                                </m:r>
                              </m:e>
                            </m:rad>
                          </m:den>
                        </m:f>
                      </m:den>
                    </m:f>
                  </m:oMath>
                </a14:m>
                <a:endParaRPr lang="nb-NO" dirty="0"/>
              </a:p>
              <a:p>
                <a:endParaRPr lang="nb-NO" dirty="0"/>
              </a:p>
              <a:p>
                <a:r>
                  <a:rPr lang="nb-NO" dirty="0"/>
                  <a:t>Standardavviket til gjennomsnittet er: </a:t>
                </a:r>
                <a14:m>
                  <m:oMath xmlns:m="http://schemas.openxmlformats.org/officeDocument/2006/math">
                    <m:r>
                      <m:rPr>
                        <m:sty m:val="p"/>
                      </m:rPr>
                      <a:rPr lang="nb-NO" b="0" i="0" smtClean="0">
                        <a:latin typeface="Cambria Math" panose="02040503050406030204" pitchFamily="18" charset="0"/>
                      </a:rPr>
                      <m:t>se</m:t>
                    </m:r>
                    <m:r>
                      <a:rPr lang="nb-NO" b="0" i="0" smtClean="0">
                        <a:latin typeface="Cambria Math" panose="02040503050406030204" pitchFamily="18" charset="0"/>
                      </a:rPr>
                      <m:t>=</m:t>
                    </m:r>
                    <m:f>
                      <m:fPr>
                        <m:ctrlPr>
                          <a:rPr lang="nb-NO" b="0" i="1" smtClean="0">
                            <a:latin typeface="Cambria Math" panose="02040503050406030204" pitchFamily="18" charset="0"/>
                          </a:rPr>
                        </m:ctrlPr>
                      </m:fPr>
                      <m:num>
                        <m:r>
                          <a:rPr lang="nb-NO" b="0" i="1" smtClean="0">
                            <a:latin typeface="Cambria Math" panose="02040503050406030204" pitchFamily="18" charset="0"/>
                          </a:rPr>
                          <m:t>𝑆𝑡𝑎𝑛𝑑𝑎𝑟𝑎𝑣𝑣𝑖𝑘</m:t>
                        </m:r>
                        <m:r>
                          <a:rPr lang="nb-NO" b="0" i="1" smtClean="0">
                            <a:latin typeface="Cambria Math" panose="02040503050406030204" pitchFamily="18" charset="0"/>
                          </a:rPr>
                          <m:t> </m:t>
                        </m:r>
                        <m:r>
                          <a:rPr lang="nb-NO" b="0" i="1" smtClean="0">
                            <a:latin typeface="Cambria Math" panose="02040503050406030204" pitchFamily="18" charset="0"/>
                          </a:rPr>
                          <m:t>𝑡𝑖𝑙</m:t>
                        </m:r>
                        <m:r>
                          <a:rPr lang="nb-NO" b="0" i="1" smtClean="0">
                            <a:latin typeface="Cambria Math" panose="02040503050406030204" pitchFamily="18" charset="0"/>
                          </a:rPr>
                          <m:t> </m:t>
                        </m:r>
                        <m:r>
                          <a:rPr lang="nb-NO" b="0" i="1" smtClean="0">
                            <a:latin typeface="Cambria Math" panose="02040503050406030204" pitchFamily="18" charset="0"/>
                          </a:rPr>
                          <m:t>𝑝𝑜𝑝𝑢𝑙𝑎𝑠𝑗𝑜𝑛</m:t>
                        </m:r>
                      </m:num>
                      <m:den>
                        <m:rad>
                          <m:radPr>
                            <m:degHide m:val="on"/>
                            <m:ctrlPr>
                              <a:rPr lang="nb-NO" i="1">
                                <a:latin typeface="Cambria Math" panose="02040503050406030204" pitchFamily="18" charset="0"/>
                              </a:rPr>
                            </m:ctrlPr>
                          </m:radPr>
                          <m:deg/>
                          <m:e>
                            <m:r>
                              <a:rPr lang="nb-NO" i="1">
                                <a:latin typeface="Cambria Math" panose="02040503050406030204" pitchFamily="18" charset="0"/>
                              </a:rPr>
                              <m:t>𝑛</m:t>
                            </m:r>
                          </m:e>
                        </m:rad>
                      </m:den>
                    </m:f>
                  </m:oMath>
                </a14:m>
                <a:r>
                  <a:rPr lang="nb-NO" dirty="0"/>
                  <a:t> </a:t>
                </a:r>
              </a:p>
              <a:p>
                <a:endParaRPr lang="nb-NO" dirty="0"/>
              </a:p>
              <a:p>
                <a:pPr marL="0" indent="0">
                  <a:buNone/>
                </a:pPr>
                <a:endParaRPr lang="nb-NO" dirty="0"/>
              </a:p>
              <a:p>
                <a:endParaRPr lang="nb-NO" dirty="0"/>
              </a:p>
            </p:txBody>
          </p:sp>
        </mc:Choice>
        <mc:Fallback xmlns="">
          <p:sp>
            <p:nvSpPr>
              <p:cNvPr id="3" name="Content Placeholder 2">
                <a:extLst>
                  <a:ext uri="{FF2B5EF4-FFF2-40B4-BE49-F238E27FC236}">
                    <a16:creationId xmlns:a16="http://schemas.microsoft.com/office/drawing/2014/main" id="{CF774B44-B799-9481-F4F5-810EA782CFB2}"/>
                  </a:ext>
                </a:extLst>
              </p:cNvPr>
              <p:cNvSpPr>
                <a:spLocks noGrp="1" noRot="1" noChangeAspect="1" noMove="1" noResize="1" noEditPoints="1" noAdjustHandles="1" noChangeArrowheads="1" noChangeShapeType="1" noTextEdit="1"/>
              </p:cNvSpPr>
              <p:nvPr>
                <p:ph idx="1"/>
              </p:nvPr>
            </p:nvSpPr>
            <p:spPr>
              <a:blipFill>
                <a:blip r:embed="rId2"/>
                <a:stretch>
                  <a:fillRect l="-541" t="-928"/>
                </a:stretch>
              </a:blipFill>
            </p:spPr>
            <p:txBody>
              <a:bodyPr/>
              <a:lstStyle/>
              <a:p>
                <a:r>
                  <a:rPr lang="nb-NO">
                    <a:noFill/>
                  </a:rPr>
                  <a:t> </a:t>
                </a:r>
              </a:p>
            </p:txBody>
          </p:sp>
        </mc:Fallback>
      </mc:AlternateContent>
    </p:spTree>
    <p:extLst>
      <p:ext uri="{BB962C8B-B14F-4D97-AF65-F5344CB8AC3E}">
        <p14:creationId xmlns:p14="http://schemas.microsoft.com/office/powerpoint/2010/main" val="283572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8EA0-8B16-7CF9-C1D4-0A6DC01EE85B}"/>
              </a:ext>
            </a:extLst>
          </p:cNvPr>
          <p:cNvSpPr>
            <a:spLocks noGrp="1"/>
          </p:cNvSpPr>
          <p:nvPr>
            <p:ph type="title"/>
          </p:nvPr>
        </p:nvSpPr>
        <p:spPr/>
        <p:txBody>
          <a:bodyPr/>
          <a:lstStyle/>
          <a:p>
            <a:r>
              <a:rPr lang="nb-NO" dirty="0"/>
              <a:t>Er klassen høyere enn 172? </a:t>
            </a:r>
          </a:p>
        </p:txBody>
      </p:sp>
      <p:sp>
        <p:nvSpPr>
          <p:cNvPr id="3" name="Content Placeholder 2">
            <a:extLst>
              <a:ext uri="{FF2B5EF4-FFF2-40B4-BE49-F238E27FC236}">
                <a16:creationId xmlns:a16="http://schemas.microsoft.com/office/drawing/2014/main" id="{07C83698-C7AB-3783-E348-5D39C0987FFC}"/>
              </a:ext>
            </a:extLst>
          </p:cNvPr>
          <p:cNvSpPr>
            <a:spLocks noGrp="1"/>
          </p:cNvSpPr>
          <p:nvPr>
            <p:ph idx="1"/>
          </p:nvPr>
        </p:nvSpPr>
        <p:spPr>
          <a:xfrm>
            <a:off x="670300" y="1313387"/>
            <a:ext cx="3976207" cy="3281235"/>
          </a:xfrm>
        </p:spPr>
        <p:txBody>
          <a:bodyPr/>
          <a:lstStyle/>
          <a:p>
            <a:r>
              <a:rPr lang="nb-NO" dirty="0"/>
              <a:t>Z-test</a:t>
            </a:r>
          </a:p>
          <a:p>
            <a:r>
              <a:rPr lang="nb-NO" dirty="0"/>
              <a:t>Målt høyde: 175</a:t>
            </a:r>
          </a:p>
          <a:p>
            <a:r>
              <a:rPr lang="nb-NO" dirty="0"/>
              <a:t>Standardavvik: 10.8</a:t>
            </a:r>
          </a:p>
          <a:p>
            <a:r>
              <a:rPr lang="nb-NO" dirty="0"/>
              <a:t>Standard </a:t>
            </a:r>
            <a:r>
              <a:rPr lang="nb-NO" dirty="0" err="1"/>
              <a:t>error</a:t>
            </a:r>
            <a:r>
              <a:rPr lang="nb-NO" dirty="0"/>
              <a:t>: 1.4</a:t>
            </a:r>
          </a:p>
          <a:p>
            <a:endParaRPr lang="nb-NO" dirty="0"/>
          </a:p>
          <a:p>
            <a:r>
              <a:rPr lang="en-US" dirty="0" err="1"/>
              <a:t>xpnorm</a:t>
            </a:r>
            <a:r>
              <a:rPr lang="en-US" dirty="0"/>
              <a:t>(175, mean=172, </a:t>
            </a:r>
            <a:r>
              <a:rPr lang="en-US" dirty="0" err="1"/>
              <a:t>sd</a:t>
            </a:r>
            <a:r>
              <a:rPr lang="en-US" dirty="0"/>
              <a:t> = 1.4)</a:t>
            </a:r>
            <a:r>
              <a:rPr lang="nb-NO" dirty="0"/>
              <a:t> = 0.016</a:t>
            </a:r>
          </a:p>
          <a:p>
            <a:endParaRPr lang="nb-NO" dirty="0"/>
          </a:p>
          <a:p>
            <a:r>
              <a:rPr lang="nb-NO" dirty="0"/>
              <a:t>Vi forkaster hypotesen av høyden er 172 eller lavere. </a:t>
            </a:r>
          </a:p>
        </p:txBody>
      </p:sp>
      <p:pic>
        <p:nvPicPr>
          <p:cNvPr id="5" name="Picture 4">
            <a:extLst>
              <a:ext uri="{FF2B5EF4-FFF2-40B4-BE49-F238E27FC236}">
                <a16:creationId xmlns:a16="http://schemas.microsoft.com/office/drawing/2014/main" id="{DA7E7887-83C3-DCAE-5375-662B90887A39}"/>
              </a:ext>
            </a:extLst>
          </p:cNvPr>
          <p:cNvPicPr>
            <a:picLocks noChangeAspect="1"/>
          </p:cNvPicPr>
          <p:nvPr/>
        </p:nvPicPr>
        <p:blipFill>
          <a:blip r:embed="rId2"/>
          <a:stretch>
            <a:fillRect/>
          </a:stretch>
        </p:blipFill>
        <p:spPr>
          <a:xfrm>
            <a:off x="5023988" y="1186513"/>
            <a:ext cx="3915905" cy="3534981"/>
          </a:xfrm>
          <a:prstGeom prst="rect">
            <a:avLst/>
          </a:prstGeom>
        </p:spPr>
      </p:pic>
      <p:sp>
        <p:nvSpPr>
          <p:cNvPr id="6" name="TextBox 5">
            <a:extLst>
              <a:ext uri="{FF2B5EF4-FFF2-40B4-BE49-F238E27FC236}">
                <a16:creationId xmlns:a16="http://schemas.microsoft.com/office/drawing/2014/main" id="{2F51F2BD-44E1-E0A7-ADF2-D9C56BD21D85}"/>
              </a:ext>
            </a:extLst>
          </p:cNvPr>
          <p:cNvSpPr txBox="1"/>
          <p:nvPr/>
        </p:nvSpPr>
        <p:spPr>
          <a:xfrm>
            <a:off x="5533812" y="225156"/>
            <a:ext cx="3016603" cy="646331"/>
          </a:xfrm>
          <a:prstGeom prst="rect">
            <a:avLst/>
          </a:prstGeom>
          <a:noFill/>
        </p:spPr>
        <p:txBody>
          <a:bodyPr wrap="square" rtlCol="0">
            <a:spAutoFit/>
          </a:bodyPr>
          <a:lstStyle/>
          <a:p>
            <a:r>
              <a:rPr lang="nb-NO" dirty="0"/>
              <a:t>Z-verdi er antall standard </a:t>
            </a:r>
            <a:r>
              <a:rPr lang="nb-NO" dirty="0" err="1"/>
              <a:t>error</a:t>
            </a:r>
            <a:r>
              <a:rPr lang="nb-NO" dirty="0"/>
              <a:t> fra gjennomsnittet</a:t>
            </a:r>
          </a:p>
        </p:txBody>
      </p:sp>
    </p:spTree>
    <p:extLst>
      <p:ext uri="{BB962C8B-B14F-4D97-AF65-F5344CB8AC3E}">
        <p14:creationId xmlns:p14="http://schemas.microsoft.com/office/powerpoint/2010/main" val="362324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B2AA-49DD-FFC7-428F-F485F4CA62E6}"/>
              </a:ext>
            </a:extLst>
          </p:cNvPr>
          <p:cNvSpPr>
            <a:spLocks noGrp="1"/>
          </p:cNvSpPr>
          <p:nvPr>
            <p:ph type="title"/>
          </p:nvPr>
        </p:nvSpPr>
        <p:spPr/>
        <p:txBody>
          <a:bodyPr/>
          <a:lstStyle/>
          <a:p>
            <a:r>
              <a:rPr lang="nb-NO" dirty="0"/>
              <a:t>Vi kan også sette z-verdien inn i R</a:t>
            </a:r>
          </a:p>
        </p:txBody>
      </p:sp>
      <p:sp>
        <p:nvSpPr>
          <p:cNvPr id="3" name="Content Placeholder 2">
            <a:extLst>
              <a:ext uri="{FF2B5EF4-FFF2-40B4-BE49-F238E27FC236}">
                <a16:creationId xmlns:a16="http://schemas.microsoft.com/office/drawing/2014/main" id="{CF328B32-7391-E04E-56FC-3EE89156D20D}"/>
              </a:ext>
            </a:extLst>
          </p:cNvPr>
          <p:cNvSpPr>
            <a:spLocks noGrp="1"/>
          </p:cNvSpPr>
          <p:nvPr>
            <p:ph idx="1"/>
          </p:nvPr>
        </p:nvSpPr>
        <p:spPr>
          <a:xfrm>
            <a:off x="670300" y="1313387"/>
            <a:ext cx="3549487" cy="3281235"/>
          </a:xfrm>
        </p:spPr>
        <p:txBody>
          <a:bodyPr/>
          <a:lstStyle/>
          <a:p>
            <a:r>
              <a:rPr lang="nb-NO" dirty="0" err="1"/>
              <a:t>xpnorm</a:t>
            </a:r>
            <a:r>
              <a:rPr lang="nb-NO" dirty="0"/>
              <a:t>(2.1428) = 0.016</a:t>
            </a:r>
          </a:p>
          <a:p>
            <a:endParaRPr lang="nb-NO" dirty="0"/>
          </a:p>
        </p:txBody>
      </p:sp>
      <p:pic>
        <p:nvPicPr>
          <p:cNvPr id="5" name="Picture 4">
            <a:extLst>
              <a:ext uri="{FF2B5EF4-FFF2-40B4-BE49-F238E27FC236}">
                <a16:creationId xmlns:a16="http://schemas.microsoft.com/office/drawing/2014/main" id="{375A58AE-8374-5DCE-3D76-FDB1888E9338}"/>
              </a:ext>
            </a:extLst>
          </p:cNvPr>
          <p:cNvPicPr>
            <a:picLocks noChangeAspect="1"/>
          </p:cNvPicPr>
          <p:nvPr/>
        </p:nvPicPr>
        <p:blipFill>
          <a:blip r:embed="rId2"/>
          <a:stretch>
            <a:fillRect/>
          </a:stretch>
        </p:blipFill>
        <p:spPr>
          <a:xfrm>
            <a:off x="4768426" y="1193566"/>
            <a:ext cx="4375573" cy="3949934"/>
          </a:xfrm>
          <a:prstGeom prst="rect">
            <a:avLst/>
          </a:prstGeom>
        </p:spPr>
      </p:pic>
    </p:spTree>
    <p:extLst>
      <p:ext uri="{BB962C8B-B14F-4D97-AF65-F5344CB8AC3E}">
        <p14:creationId xmlns:p14="http://schemas.microsoft.com/office/powerpoint/2010/main" val="335531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23A3-FDDA-40ED-7BEC-372C00FA7D65}"/>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56838A59-DE12-45D9-D9BD-A72AF5B60F0C}"/>
              </a:ext>
            </a:extLst>
          </p:cNvPr>
          <p:cNvSpPr>
            <a:spLocks noGrp="1"/>
          </p:cNvSpPr>
          <p:nvPr>
            <p:ph idx="1"/>
          </p:nvPr>
        </p:nvSpPr>
        <p:spPr/>
        <p:txBody>
          <a:bodyPr/>
          <a:lstStyle/>
          <a:p>
            <a:endParaRPr lang="nb-NO"/>
          </a:p>
        </p:txBody>
      </p:sp>
      <p:pic>
        <p:nvPicPr>
          <p:cNvPr id="4" name="Bilde 1">
            <a:extLst>
              <a:ext uri="{FF2B5EF4-FFF2-40B4-BE49-F238E27FC236}">
                <a16:creationId xmlns:a16="http://schemas.microsoft.com/office/drawing/2014/main" id="{9382768A-8CD2-26EE-0424-4B94B59F7572}"/>
              </a:ext>
            </a:extLst>
          </p:cNvPr>
          <p:cNvPicPr>
            <a:picLocks noChangeAspect="1"/>
          </p:cNvPicPr>
          <p:nvPr/>
        </p:nvPicPr>
        <p:blipFill>
          <a:blip r:embed="rId2"/>
          <a:stretch>
            <a:fillRect/>
          </a:stretch>
        </p:blipFill>
        <p:spPr>
          <a:xfrm>
            <a:off x="731390" y="0"/>
            <a:ext cx="7118903" cy="4252103"/>
          </a:xfrm>
          <a:prstGeom prst="rect">
            <a:avLst/>
          </a:prstGeom>
        </p:spPr>
      </p:pic>
    </p:spTree>
    <p:extLst>
      <p:ext uri="{BB962C8B-B14F-4D97-AF65-F5344CB8AC3E}">
        <p14:creationId xmlns:p14="http://schemas.microsoft.com/office/powerpoint/2010/main" val="296065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651E469-DFF6-E4BA-3F12-25299341C5A6}"/>
              </a:ext>
            </a:extLst>
          </p:cNvPr>
          <p:cNvSpPr>
            <a:spLocks noGrp="1"/>
          </p:cNvSpPr>
          <p:nvPr>
            <p:ph type="title"/>
          </p:nvPr>
        </p:nvSpPr>
        <p:spPr/>
        <p:txBody>
          <a:bodyPr/>
          <a:lstStyle/>
          <a:p>
            <a:r>
              <a:rPr lang="nb-NO" dirty="0"/>
              <a:t>Hypotese</a:t>
            </a:r>
            <a:r>
              <a:rPr lang="en-GB" dirty="0"/>
              <a:t> </a:t>
            </a:r>
            <a:r>
              <a:rPr lang="nb-NO" dirty="0"/>
              <a:t>testing</a:t>
            </a:r>
          </a:p>
        </p:txBody>
      </p:sp>
      <p:sp>
        <p:nvSpPr>
          <p:cNvPr id="3" name="Plassholder for innhold 2">
            <a:extLst>
              <a:ext uri="{FF2B5EF4-FFF2-40B4-BE49-F238E27FC236}">
                <a16:creationId xmlns:a16="http://schemas.microsoft.com/office/drawing/2014/main" id="{63BE4AE6-EDFE-A2BF-310C-BE61FB7D875C}"/>
              </a:ext>
            </a:extLst>
          </p:cNvPr>
          <p:cNvSpPr>
            <a:spLocks noGrp="1"/>
          </p:cNvSpPr>
          <p:nvPr>
            <p:ph idx="1"/>
          </p:nvPr>
        </p:nvSpPr>
        <p:spPr/>
        <p:txBody>
          <a:bodyPr/>
          <a:lstStyle/>
          <a:p>
            <a:r>
              <a:rPr lang="nb-NO" dirty="0"/>
              <a:t>Hypotesetesting er en metode for empirisk testing av hypoteser, som er antakelser eller påstander om fenomener eller sammenhenger mellom fenomener. En hypotese kan for eksempel være en antakelse om at utdanningsnivået øker mer blant kvinner enn blant menn, eller en påstand om at inntektsnivået øker med økende utdanningsnivå. </a:t>
            </a:r>
          </a:p>
          <a:p>
            <a:pPr lvl="1"/>
            <a:r>
              <a:rPr lang="nb-NO" dirty="0"/>
              <a:t>Kilde: Store norske leksikon</a:t>
            </a:r>
          </a:p>
          <a:p>
            <a:pPr lvl="1"/>
            <a:endParaRPr lang="nb-NO" dirty="0"/>
          </a:p>
          <a:p>
            <a:r>
              <a:rPr lang="nb-NO" dirty="0"/>
              <a:t>På godt norsk: Stille spørsmål og prøve å finne svarene</a:t>
            </a:r>
          </a:p>
        </p:txBody>
      </p:sp>
    </p:spTree>
    <p:extLst>
      <p:ext uri="{BB962C8B-B14F-4D97-AF65-F5344CB8AC3E}">
        <p14:creationId xmlns:p14="http://schemas.microsoft.com/office/powerpoint/2010/main" val="257748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0E9D-DD72-BD75-877B-360A7C8A3FE4}"/>
              </a:ext>
            </a:extLst>
          </p:cNvPr>
          <p:cNvSpPr>
            <a:spLocks noGrp="1"/>
          </p:cNvSpPr>
          <p:nvPr>
            <p:ph type="title"/>
          </p:nvPr>
        </p:nvSpPr>
        <p:spPr/>
        <p:txBody>
          <a:bodyPr/>
          <a:lstStyle/>
          <a:p>
            <a:r>
              <a:rPr lang="nb-NO" dirty="0"/>
              <a:t>Når beholde eller forkaste en null hypotese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90979B-F902-556D-536F-A0CC6461730F}"/>
                  </a:ext>
                </a:extLst>
              </p:cNvPr>
              <p:cNvSpPr>
                <a:spLocks noGrp="1"/>
              </p:cNvSpPr>
              <p:nvPr>
                <p:ph idx="1"/>
              </p:nvPr>
            </p:nvSpPr>
            <p:spPr/>
            <p:txBody>
              <a:bodyPr>
                <a:normAutofit fontScale="92500" lnSpcReduction="20000"/>
              </a:bodyPr>
              <a:lstStyle/>
              <a:p>
                <a:r>
                  <a:rPr lang="nb-NO" dirty="0"/>
                  <a:t>P-verdi: er sannsynligheten for at vår observasjon er utfallet under nullhypotesen</a:t>
                </a:r>
              </a:p>
              <a:p>
                <a:pPr lvl="1"/>
                <a:r>
                  <a:rPr lang="nb-NO" dirty="0"/>
                  <a:t>«sannsynligheten for at nullhypotesa er korrekt»</a:t>
                </a:r>
              </a:p>
              <a:p>
                <a:r>
                  <a:rPr lang="el-GR" dirty="0"/>
                  <a:t>α</a:t>
                </a:r>
                <a:r>
                  <a:rPr lang="nb-NO" dirty="0"/>
                  <a:t>-nivå/verdi er sikkerhets nivået vi setter </a:t>
                </a:r>
                <a:r>
                  <a:rPr lang="nb-NO" dirty="0" err="1"/>
                  <a:t>apriori</a:t>
                </a:r>
                <a:r>
                  <a:rPr lang="nb-NO" dirty="0"/>
                  <a:t> som p-verdien må være under</a:t>
                </a:r>
              </a:p>
              <a:p>
                <a:pPr lvl="1"/>
                <a:r>
                  <a:rPr lang="nb-NO" dirty="0"/>
                  <a:t>Som oftest 5%</a:t>
                </a:r>
              </a:p>
              <a:p>
                <a:endParaRPr lang="nb-NO" dirty="0"/>
              </a:p>
              <a:p>
                <a:r>
                  <a:rPr lang="nb-NO" dirty="0"/>
                  <a:t>Hvis </a:t>
                </a:r>
                <a14:m>
                  <m:oMath xmlns:m="http://schemas.openxmlformats.org/officeDocument/2006/math">
                    <m:r>
                      <a:rPr lang="nb-NO" b="0" i="1" smtClean="0">
                        <a:latin typeface="Cambria Math" panose="02040503050406030204" pitchFamily="18" charset="0"/>
                      </a:rPr>
                      <m:t>𝑝</m:t>
                    </m:r>
                    <m:r>
                      <a:rPr lang="nb-NO" b="0" i="1" smtClean="0">
                        <a:latin typeface="Cambria Math" panose="02040503050406030204" pitchFamily="18" charset="0"/>
                        <a:ea typeface="Cambria Math" panose="02040503050406030204" pitchFamily="18" charset="0"/>
                      </a:rPr>
                      <m:t>≤∝</m:t>
                    </m:r>
                  </m:oMath>
                </a14:m>
                <a:r>
                  <a:rPr lang="nb-NO" dirty="0"/>
                  <a:t>, forkast </a:t>
                </a:r>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0</m:t>
                        </m:r>
                      </m:sub>
                    </m:sSub>
                  </m:oMath>
                </a14:m>
                <a:r>
                  <a:rPr lang="nb-NO" dirty="0"/>
                  <a:t>, hvis ikke behold </a:t>
                </a:r>
                <a14:m>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rPr>
                          <m:t>𝐻</m:t>
                        </m:r>
                      </m:e>
                      <m:sub>
                        <m:r>
                          <a:rPr lang="nb-NO" i="1">
                            <a:latin typeface="Cambria Math" panose="02040503050406030204" pitchFamily="18" charset="0"/>
                          </a:rPr>
                          <m:t>0</m:t>
                        </m:r>
                      </m:sub>
                    </m:sSub>
                  </m:oMath>
                </a14:m>
                <a:r>
                  <a:rPr lang="nb-NO" dirty="0"/>
                  <a:t>.</a:t>
                </a:r>
              </a:p>
              <a:p>
                <a:endParaRPr lang="nb-NO" dirty="0"/>
              </a:p>
              <a:p>
                <a:r>
                  <a:rPr lang="nb-NO" dirty="0"/>
                  <a:t>I vårt høyde eksempel fant vi at sannsynligheten for at gjennomsnitts høyden til studentene er 172 eller lavere gitt vår observasjon er 0.016</a:t>
                </a:r>
              </a:p>
              <a:p>
                <a:pPr lvl="1"/>
                <a:r>
                  <a:rPr lang="nb-NO" dirty="0"/>
                  <a:t>Eller p-verdi = 0.016 = 1.6%</a:t>
                </a:r>
              </a:p>
              <a:p>
                <a:r>
                  <a:rPr lang="nb-NO" dirty="0"/>
                  <a:t> Hvis signifikans nivået var 5% så kunne vi ha forkastet </a:t>
                </a:r>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0</m:t>
                        </m:r>
                      </m:sub>
                    </m:sSub>
                  </m:oMath>
                </a14:m>
                <a:endParaRPr lang="nb-NO" dirty="0"/>
              </a:p>
            </p:txBody>
          </p:sp>
        </mc:Choice>
        <mc:Fallback xmlns="">
          <p:sp>
            <p:nvSpPr>
              <p:cNvPr id="3" name="Content Placeholder 2">
                <a:extLst>
                  <a:ext uri="{FF2B5EF4-FFF2-40B4-BE49-F238E27FC236}">
                    <a16:creationId xmlns:a16="http://schemas.microsoft.com/office/drawing/2014/main" id="{FE90979B-F902-556D-536F-A0CC6461730F}"/>
                  </a:ext>
                </a:extLst>
              </p:cNvPr>
              <p:cNvSpPr>
                <a:spLocks noGrp="1" noRot="1" noChangeAspect="1" noMove="1" noResize="1" noEditPoints="1" noAdjustHandles="1" noChangeArrowheads="1" noChangeShapeType="1" noTextEdit="1"/>
              </p:cNvSpPr>
              <p:nvPr>
                <p:ph idx="1"/>
              </p:nvPr>
            </p:nvSpPr>
            <p:spPr>
              <a:blipFill>
                <a:blip r:embed="rId2"/>
                <a:stretch>
                  <a:fillRect l="-386" t="-2041" b="-1484"/>
                </a:stretch>
              </a:blipFill>
            </p:spPr>
            <p:txBody>
              <a:bodyPr/>
              <a:lstStyle/>
              <a:p>
                <a:r>
                  <a:rPr lang="nb-NO">
                    <a:noFill/>
                  </a:rPr>
                  <a:t> </a:t>
                </a:r>
              </a:p>
            </p:txBody>
          </p:sp>
        </mc:Fallback>
      </mc:AlternateContent>
    </p:spTree>
    <p:extLst>
      <p:ext uri="{BB962C8B-B14F-4D97-AF65-F5344CB8AC3E}">
        <p14:creationId xmlns:p14="http://schemas.microsoft.com/office/powerpoint/2010/main" val="83107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mall Sample Estimation of a Population Mean">
            <a:extLst>
              <a:ext uri="{FF2B5EF4-FFF2-40B4-BE49-F238E27FC236}">
                <a16:creationId xmlns:a16="http://schemas.microsoft.com/office/drawing/2014/main" id="{9457A105-9E5E-68B4-865F-03EAE5EA7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413" y="1571480"/>
            <a:ext cx="5116588" cy="3572020"/>
          </a:xfrm>
          <a:prstGeom prst="rect">
            <a:avLst/>
          </a:prstGeom>
          <a:noFill/>
          <a:extLst>
            <a:ext uri="{909E8E84-426E-40DD-AFC4-6F175D3DCCD1}">
              <a14:hiddenFill xmlns:a14="http://schemas.microsoft.com/office/drawing/2010/main">
                <a:solidFill>
                  <a:srgbClr val="FFFFFF"/>
                </a:solidFill>
              </a14:hiddenFill>
            </a:ext>
          </a:extLst>
        </p:spPr>
      </p:pic>
      <p:sp>
        <p:nvSpPr>
          <p:cNvPr id="2" name="Tittel 1">
            <a:extLst>
              <a:ext uri="{FF2B5EF4-FFF2-40B4-BE49-F238E27FC236}">
                <a16:creationId xmlns:a16="http://schemas.microsoft.com/office/drawing/2014/main" id="{9E743C26-1E7A-2632-511B-963D9BFD0CA2}"/>
              </a:ext>
            </a:extLst>
          </p:cNvPr>
          <p:cNvSpPr>
            <a:spLocks noGrp="1"/>
          </p:cNvSpPr>
          <p:nvPr>
            <p:ph type="title"/>
          </p:nvPr>
        </p:nvSpPr>
        <p:spPr/>
        <p:txBody>
          <a:bodyPr/>
          <a:lstStyle/>
          <a:p>
            <a:r>
              <a:rPr lang="en-GB" dirty="0"/>
              <a:t>T </a:t>
            </a:r>
            <a:r>
              <a:rPr lang="en-GB" dirty="0" err="1"/>
              <a:t>fordeling</a:t>
            </a:r>
            <a:endParaRPr lang="nb-NO" dirty="0"/>
          </a:p>
        </p:txBody>
      </p:sp>
      <p:sp>
        <p:nvSpPr>
          <p:cNvPr id="3" name="Plassholder for innhold 2">
            <a:extLst>
              <a:ext uri="{FF2B5EF4-FFF2-40B4-BE49-F238E27FC236}">
                <a16:creationId xmlns:a16="http://schemas.microsoft.com/office/drawing/2014/main" id="{134A848A-44C5-57F2-1BD9-98BB5665DD5F}"/>
              </a:ext>
            </a:extLst>
          </p:cNvPr>
          <p:cNvSpPr>
            <a:spLocks noGrp="1"/>
          </p:cNvSpPr>
          <p:nvPr>
            <p:ph idx="1"/>
          </p:nvPr>
        </p:nvSpPr>
        <p:spPr>
          <a:xfrm>
            <a:off x="670300" y="1313387"/>
            <a:ext cx="4016000" cy="3281235"/>
          </a:xfrm>
        </p:spPr>
        <p:txBody>
          <a:bodyPr/>
          <a:lstStyle/>
          <a:p>
            <a:r>
              <a:rPr lang="nb-NO" dirty="0"/>
              <a:t>Når vi ikke vet det sanne standardavviket må vi bruke en t-fordeling</a:t>
            </a:r>
          </a:p>
          <a:p>
            <a:pPr lvl="1"/>
            <a:r>
              <a:rPr lang="nb-NO" dirty="0"/>
              <a:t>Altså vi må regne det ut standardavviket fra dataen</a:t>
            </a:r>
          </a:p>
          <a:p>
            <a:r>
              <a:rPr lang="nb-NO" dirty="0"/>
              <a:t>Vi ser at en t-fordeling har litt tykkere haler pga. usikkerhet ved standardavviket (siden det er estimert)</a:t>
            </a:r>
          </a:p>
          <a:p>
            <a:endParaRPr lang="nb-NO" dirty="0"/>
          </a:p>
          <a:p>
            <a:endParaRPr lang="nb-NO" dirty="0"/>
          </a:p>
        </p:txBody>
      </p:sp>
    </p:spTree>
    <p:extLst>
      <p:ext uri="{BB962C8B-B14F-4D97-AF65-F5344CB8AC3E}">
        <p14:creationId xmlns:p14="http://schemas.microsoft.com/office/powerpoint/2010/main" val="1855499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E743C26-1E7A-2632-511B-963D9BFD0CA2}"/>
              </a:ext>
            </a:extLst>
          </p:cNvPr>
          <p:cNvSpPr>
            <a:spLocks noGrp="1"/>
          </p:cNvSpPr>
          <p:nvPr>
            <p:ph type="title"/>
          </p:nvPr>
        </p:nvSpPr>
        <p:spPr/>
        <p:txBody>
          <a:bodyPr/>
          <a:lstStyle/>
          <a:p>
            <a:r>
              <a:rPr lang="en-GB" dirty="0"/>
              <a:t>T test</a:t>
            </a:r>
            <a:endParaRPr lang="nb-NO" dirty="0"/>
          </a:p>
        </p:txBody>
      </p:sp>
      <mc:AlternateContent xmlns:mc="http://schemas.openxmlformats.org/markup-compatibility/2006" xmlns:a14="http://schemas.microsoft.com/office/drawing/2010/main">
        <mc:Choice Requires="a14">
          <p:sp>
            <p:nvSpPr>
              <p:cNvPr id="3" name="Plassholder for innhold 2">
                <a:extLst>
                  <a:ext uri="{FF2B5EF4-FFF2-40B4-BE49-F238E27FC236}">
                    <a16:creationId xmlns:a16="http://schemas.microsoft.com/office/drawing/2014/main" id="{134A848A-44C5-57F2-1BD9-98BB5665DD5F}"/>
                  </a:ext>
                </a:extLst>
              </p:cNvPr>
              <p:cNvSpPr>
                <a:spLocks noGrp="1"/>
              </p:cNvSpPr>
              <p:nvPr>
                <p:ph idx="1"/>
              </p:nvPr>
            </p:nvSpPr>
            <p:spPr/>
            <p:txBody>
              <a:bodyPr/>
              <a:lstStyle/>
              <a:p>
                <a:r>
                  <a:rPr lang="nb-NO" dirty="0"/>
                  <a:t>Når vi ikke vet standardavviket må vi bruke en t-test</a:t>
                </a:r>
              </a:p>
              <a:p>
                <a:r>
                  <a:rPr lang="nb-NO" dirty="0"/>
                  <a:t>Den kan vi regne ut via aritmetikk… eller ta en t-test</a:t>
                </a:r>
              </a:p>
              <a:p>
                <a:r>
                  <a:rPr lang="nb-NO" dirty="0"/>
                  <a:t>t-verdi: teller også antall standardavvik fra gjennomsnittet</a:t>
                </a:r>
              </a:p>
              <a:p>
                <a:endParaRPr lang="nb-NO" dirty="0"/>
              </a:p>
              <a:p>
                <a14:m>
                  <m:oMath xmlns:m="http://schemas.openxmlformats.org/officeDocument/2006/math">
                    <m:r>
                      <a:rPr lang="nb-NO" b="0" i="1" smtClean="0">
                        <a:latin typeface="Cambria Math" panose="02040503050406030204" pitchFamily="18" charset="0"/>
                      </a:rPr>
                      <m:t>𝑡</m:t>
                    </m:r>
                    <m:r>
                      <a:rPr lang="nb-NO" b="0" i="1" smtClean="0">
                        <a:latin typeface="Cambria Math" panose="02040503050406030204" pitchFamily="18" charset="0"/>
                      </a:rPr>
                      <m:t>=</m:t>
                    </m:r>
                    <m:f>
                      <m:fPr>
                        <m:ctrlPr>
                          <a:rPr lang="nb-NO" b="0" i="1" smtClean="0">
                            <a:latin typeface="Cambria Math" panose="02040503050406030204" pitchFamily="18" charset="0"/>
                          </a:rPr>
                        </m:ctrlPr>
                      </m:fPr>
                      <m:num>
                        <m:r>
                          <a:rPr lang="nb-NO" b="0" i="1" smtClean="0">
                            <a:latin typeface="Cambria Math" panose="02040503050406030204" pitchFamily="18" charset="0"/>
                          </a:rPr>
                          <m:t>𝑜𝑏𝑠𝑒𝑟𝑣𝑒𝑟𝑡</m:t>
                        </m:r>
                        <m:r>
                          <a:rPr lang="nb-NO" b="0" i="1" smtClean="0">
                            <a:latin typeface="Cambria Math" panose="02040503050406030204" pitchFamily="18" charset="0"/>
                          </a:rPr>
                          <m:t> </m:t>
                        </m:r>
                        <m:r>
                          <a:rPr lang="nb-NO" b="0" i="1" smtClean="0">
                            <a:latin typeface="Cambria Math" panose="02040503050406030204" pitchFamily="18" charset="0"/>
                          </a:rPr>
                          <m:t>𝑔𝑗𝑒𝑛𝑛𝑜𝑚𝑠𝑛𝑖𝑡𝑡</m:t>
                        </m:r>
                        <m:r>
                          <a:rPr lang="nb-NO" b="0" i="1" smtClean="0">
                            <a:latin typeface="Cambria Math" panose="02040503050406030204" pitchFamily="18" charset="0"/>
                          </a:rPr>
                          <m:t> −</m:t>
                        </m:r>
                        <m:r>
                          <a:rPr lang="nb-NO" b="0" i="1" smtClean="0">
                            <a:latin typeface="Cambria Math" panose="02040503050406030204" pitchFamily="18" charset="0"/>
                          </a:rPr>
                          <m:t>𝑛𝑢𝑙𝑙</m:t>
                        </m:r>
                        <m:r>
                          <a:rPr lang="nb-NO" b="0" i="1" smtClean="0">
                            <a:latin typeface="Cambria Math" panose="02040503050406030204" pitchFamily="18" charset="0"/>
                          </a:rPr>
                          <m:t> </m:t>
                        </m:r>
                        <m:r>
                          <a:rPr lang="nb-NO" b="0" i="1" smtClean="0">
                            <a:latin typeface="Cambria Math" panose="02040503050406030204" pitchFamily="18" charset="0"/>
                          </a:rPr>
                          <m:t>h𝑦𝑝𝑜𝑡𝑒𝑠𝑒</m:t>
                        </m:r>
                      </m:num>
                      <m:den>
                        <m:r>
                          <a:rPr lang="nb-NO" b="0" i="1" smtClean="0">
                            <a:latin typeface="Cambria Math" panose="02040503050406030204" pitchFamily="18" charset="0"/>
                          </a:rPr>
                          <m:t>𝑒𝑠𝑡𝑖𝑚𝑒𝑟𝑡</m:t>
                        </m:r>
                        <m:r>
                          <a:rPr lang="nb-NO" b="0" i="1" smtClean="0">
                            <a:latin typeface="Cambria Math" panose="02040503050406030204" pitchFamily="18" charset="0"/>
                          </a:rPr>
                          <m:t> </m:t>
                        </m:r>
                        <m:r>
                          <a:rPr lang="nb-NO" b="0" i="1" smtClean="0">
                            <a:latin typeface="Cambria Math" panose="02040503050406030204" pitchFamily="18" charset="0"/>
                          </a:rPr>
                          <m:t>𝑠𝑡𝑎𝑛𝑑𝑎𝑟𝑑</m:t>
                        </m:r>
                        <m:r>
                          <a:rPr lang="nb-NO" b="0" i="1" smtClean="0">
                            <a:latin typeface="Cambria Math" panose="02040503050406030204" pitchFamily="18" charset="0"/>
                          </a:rPr>
                          <m:t> </m:t>
                        </m:r>
                        <m:r>
                          <a:rPr lang="nb-NO" b="0" i="1" smtClean="0">
                            <a:latin typeface="Cambria Math" panose="02040503050406030204" pitchFamily="18" charset="0"/>
                          </a:rPr>
                          <m:t>𝑎𝑣𝑣𝑖𝑘</m:t>
                        </m:r>
                        <m:r>
                          <a:rPr lang="nb-NO" b="0" i="1" smtClean="0">
                            <a:latin typeface="Cambria Math" panose="02040503050406030204" pitchFamily="18" charset="0"/>
                          </a:rPr>
                          <m:t> </m:t>
                        </m:r>
                        <m:r>
                          <a:rPr lang="nb-NO" b="0" i="1" smtClean="0">
                            <a:latin typeface="Cambria Math" panose="02040503050406030204" pitchFamily="18" charset="0"/>
                          </a:rPr>
                          <m:t>𝑡𝑖𝑙</m:t>
                        </m:r>
                        <m:r>
                          <a:rPr lang="nb-NO" b="0" i="1" smtClean="0">
                            <a:latin typeface="Cambria Math" panose="02040503050406030204" pitchFamily="18" charset="0"/>
                          </a:rPr>
                          <m:t> </m:t>
                        </m:r>
                        <m:r>
                          <a:rPr lang="nb-NO" b="0" i="1" smtClean="0">
                            <a:latin typeface="Cambria Math" panose="02040503050406030204" pitchFamily="18" charset="0"/>
                          </a:rPr>
                          <m:t>𝑔𝑗𝑒𝑛𝑛𝑜𝑚𝑠𝑛𝑖𝑡</m:t>
                        </m:r>
                      </m:den>
                    </m:f>
                    <m:r>
                      <a:rPr lang="nb-NO" b="0" i="1" smtClean="0">
                        <a:latin typeface="Cambria Math" panose="02040503050406030204" pitchFamily="18" charset="0"/>
                      </a:rPr>
                      <m:t>=</m:t>
                    </m:r>
                    <m:f>
                      <m:fPr>
                        <m:ctrlPr>
                          <a:rPr lang="nb-NO" b="0" i="1" smtClean="0">
                            <a:latin typeface="Cambria Math" panose="02040503050406030204" pitchFamily="18" charset="0"/>
                          </a:rPr>
                        </m:ctrlPr>
                      </m:fPr>
                      <m:num>
                        <m:acc>
                          <m:accPr>
                            <m:chr m:val="̅"/>
                            <m:ctrlPr>
                              <a:rPr lang="nb-NO" b="0" i="1" smtClean="0">
                                <a:latin typeface="Cambria Math" panose="02040503050406030204" pitchFamily="18" charset="0"/>
                              </a:rPr>
                            </m:ctrlPr>
                          </m:accPr>
                          <m:e>
                            <m:r>
                              <a:rPr lang="nb-NO" b="0" i="1" smtClean="0">
                                <a:latin typeface="Cambria Math" panose="02040503050406030204" pitchFamily="18" charset="0"/>
                              </a:rPr>
                              <m:t>𝑋</m:t>
                            </m:r>
                          </m:e>
                        </m:acc>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h</m:t>
                            </m:r>
                          </m:e>
                          <m:sub>
                            <m:r>
                              <a:rPr lang="nb-NO" b="0" i="1" smtClean="0">
                                <a:latin typeface="Cambria Math" panose="02040503050406030204" pitchFamily="18" charset="0"/>
                              </a:rPr>
                              <m:t>𝑜</m:t>
                            </m:r>
                          </m:sub>
                        </m:sSub>
                      </m:num>
                      <m:den>
                        <m:f>
                          <m:fPr>
                            <m:type m:val="skw"/>
                            <m:ctrlPr>
                              <a:rPr lang="nb-NO" b="0" i="1" smtClean="0">
                                <a:latin typeface="Cambria Math" panose="02040503050406030204" pitchFamily="18" charset="0"/>
                              </a:rPr>
                            </m:ctrlPr>
                          </m:fPr>
                          <m:num>
                            <m:r>
                              <a:rPr lang="nb-NO" b="0" i="1" smtClean="0">
                                <a:latin typeface="Cambria Math" panose="02040503050406030204" pitchFamily="18" charset="0"/>
                              </a:rPr>
                              <m:t>𝑒𝑠𝑡𝑖𝑚𝑒𝑟𝑡</m:t>
                            </m:r>
                            <m:r>
                              <a:rPr lang="nb-NO" b="0" i="1" smtClean="0">
                                <a:latin typeface="Cambria Math" panose="02040503050406030204" pitchFamily="18" charset="0"/>
                              </a:rPr>
                              <m:t> </m:t>
                            </m:r>
                            <m:r>
                              <a:rPr lang="nb-NO" b="0" i="1" smtClean="0">
                                <a:latin typeface="Cambria Math" panose="02040503050406030204" pitchFamily="18" charset="0"/>
                              </a:rPr>
                              <m:t>𝑠𝑡𝑎𝑛𝑑𝑎𝑟</m:t>
                            </m:r>
                            <m:r>
                              <a:rPr lang="nb-NO" b="0" i="1" smtClean="0">
                                <a:latin typeface="Cambria Math" panose="02040503050406030204" pitchFamily="18" charset="0"/>
                              </a:rPr>
                              <m:t> </m:t>
                            </m:r>
                            <m:r>
                              <a:rPr lang="nb-NO" b="0" i="1" smtClean="0">
                                <a:latin typeface="Cambria Math" panose="02040503050406030204" pitchFamily="18" charset="0"/>
                              </a:rPr>
                              <m:t>𝑎𝑣𝑣𝑖𝑘</m:t>
                            </m:r>
                          </m:num>
                          <m:den>
                            <m:rad>
                              <m:radPr>
                                <m:degHide m:val="on"/>
                                <m:ctrlPr>
                                  <a:rPr lang="nb-NO" b="0" i="1" smtClean="0">
                                    <a:latin typeface="Cambria Math" panose="02040503050406030204" pitchFamily="18" charset="0"/>
                                  </a:rPr>
                                </m:ctrlPr>
                              </m:radPr>
                              <m:deg/>
                              <m:e>
                                <m:r>
                                  <a:rPr lang="nb-NO" b="0" i="1" smtClean="0">
                                    <a:latin typeface="Cambria Math" panose="02040503050406030204" pitchFamily="18" charset="0"/>
                                  </a:rPr>
                                  <m:t>𝑛</m:t>
                                </m:r>
                              </m:e>
                            </m:rad>
                          </m:den>
                        </m:f>
                      </m:den>
                    </m:f>
                  </m:oMath>
                </a14:m>
                <a:endParaRPr lang="nb-NO" dirty="0"/>
              </a:p>
              <a:p>
                <a:endParaRPr lang="nb-NO" dirty="0"/>
              </a:p>
              <a:p>
                <a:r>
                  <a:rPr lang="nb-NO" dirty="0" err="1"/>
                  <a:t>t.test</a:t>
                </a:r>
                <a:r>
                  <a:rPr lang="nb-NO" dirty="0"/>
                  <a:t>(data , </a:t>
                </a:r>
                <a:r>
                  <a:rPr lang="nb-NO" dirty="0" err="1"/>
                  <a:t>mu</a:t>
                </a:r>
                <a:r>
                  <a:rPr lang="nb-NO" dirty="0"/>
                  <a:t>=</a:t>
                </a:r>
                <a:r>
                  <a:rPr lang="nb-NO" i="1" dirty="0"/>
                  <a:t>nullhypotese</a:t>
                </a:r>
                <a:r>
                  <a:rPr lang="nb-NO" dirty="0"/>
                  <a:t>)</a:t>
                </a:r>
              </a:p>
            </p:txBody>
          </p:sp>
        </mc:Choice>
        <mc:Fallback xmlns="">
          <p:sp>
            <p:nvSpPr>
              <p:cNvPr id="3" name="Plassholder for innhold 2">
                <a:extLst>
                  <a:ext uri="{FF2B5EF4-FFF2-40B4-BE49-F238E27FC236}">
                    <a16:creationId xmlns:a16="http://schemas.microsoft.com/office/drawing/2014/main" id="{134A848A-44C5-57F2-1BD9-98BB5665DD5F}"/>
                  </a:ext>
                </a:extLst>
              </p:cNvPr>
              <p:cNvSpPr>
                <a:spLocks noGrp="1" noRot="1" noChangeAspect="1" noMove="1" noResize="1" noEditPoints="1" noAdjustHandles="1" noChangeArrowheads="1" noChangeShapeType="1" noTextEdit="1"/>
              </p:cNvSpPr>
              <p:nvPr>
                <p:ph idx="1"/>
              </p:nvPr>
            </p:nvSpPr>
            <p:spPr>
              <a:blipFill>
                <a:blip r:embed="rId2"/>
                <a:stretch>
                  <a:fillRect l="-541" t="-928"/>
                </a:stretch>
              </a:blipFill>
            </p:spPr>
            <p:txBody>
              <a:bodyPr/>
              <a:lstStyle/>
              <a:p>
                <a:r>
                  <a:rPr lang="nb-NO">
                    <a:noFill/>
                  </a:rPr>
                  <a:t> </a:t>
                </a:r>
              </a:p>
            </p:txBody>
          </p:sp>
        </mc:Fallback>
      </mc:AlternateContent>
    </p:spTree>
    <p:extLst>
      <p:ext uri="{BB962C8B-B14F-4D97-AF65-F5344CB8AC3E}">
        <p14:creationId xmlns:p14="http://schemas.microsoft.com/office/powerpoint/2010/main" val="2799806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a:t>Paret T-test</a:t>
            </a:r>
            <a:br>
              <a:rPr lang="nb-NO" dirty="0"/>
            </a:br>
            <a:endParaRPr lang="nb-NO" dirty="0"/>
          </a:p>
        </p:txBody>
      </p:sp>
      <p:sp>
        <p:nvSpPr>
          <p:cNvPr id="3" name="Content Placeholder 2"/>
          <p:cNvSpPr>
            <a:spLocks noGrp="1"/>
          </p:cNvSpPr>
          <p:nvPr>
            <p:ph idx="1"/>
          </p:nvPr>
        </p:nvSpPr>
        <p:spPr/>
        <p:txBody>
          <a:bodyPr/>
          <a:lstStyle/>
          <a:p>
            <a:r>
              <a:rPr lang="nb-NO" sz="1800" dirty="0"/>
              <a:t>Sammenlikne forventningsverdi/gjennomsnitt mellom </a:t>
            </a:r>
            <a:r>
              <a:rPr lang="nb-NO" sz="1800" dirty="0">
                <a:solidFill>
                  <a:srgbClr val="FF0000"/>
                </a:solidFill>
              </a:rPr>
              <a:t>2 relaterte </a:t>
            </a:r>
            <a:r>
              <a:rPr lang="nb-NO" sz="1800" dirty="0"/>
              <a:t>«grupper»</a:t>
            </a:r>
          </a:p>
          <a:p>
            <a:r>
              <a:rPr lang="nb-NO" sz="1800" dirty="0"/>
              <a:t>Har en gruppe vert på diet, har vekten deres endret </a:t>
            </a:r>
          </a:p>
          <a:p>
            <a:pPr lvl="1"/>
            <a:r>
              <a:rPr lang="nb-NO" sz="1400" dirty="0"/>
              <a:t>Sammenlikner en deltaker før og etter</a:t>
            </a:r>
          </a:p>
          <a:p>
            <a:r>
              <a:rPr lang="nb-NO" sz="1400" dirty="0"/>
              <a:t>Ofte er det før eller etter en eller annen påvirkning</a:t>
            </a:r>
          </a:p>
          <a:p>
            <a:endParaRPr lang="nb-NO" dirty="0"/>
          </a:p>
        </p:txBody>
      </p:sp>
    </p:spTree>
    <p:extLst>
      <p:ext uri="{BB962C8B-B14F-4D97-AF65-F5344CB8AC3E}">
        <p14:creationId xmlns:p14="http://schemas.microsoft.com/office/powerpoint/2010/main" val="1454490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E9E36173-32CA-DE39-62FB-5A73A743FB7F}"/>
              </a:ext>
            </a:extLst>
          </p:cNvPr>
          <p:cNvSpPr>
            <a:spLocks noGrp="1"/>
          </p:cNvSpPr>
          <p:nvPr>
            <p:ph idx="1"/>
          </p:nvPr>
        </p:nvSpPr>
        <p:spPr/>
        <p:txBody>
          <a:bodyPr/>
          <a:lstStyle/>
          <a:p>
            <a:endParaRPr lang="nb-NO" dirty="0"/>
          </a:p>
        </p:txBody>
      </p:sp>
      <p:sp>
        <p:nvSpPr>
          <p:cNvPr id="5" name="Title 4">
            <a:extLst>
              <a:ext uri="{FF2B5EF4-FFF2-40B4-BE49-F238E27FC236}">
                <a16:creationId xmlns:a16="http://schemas.microsoft.com/office/drawing/2014/main" id="{A89362DB-D7E7-A007-8381-924F0F203AFB}"/>
              </a:ext>
            </a:extLst>
          </p:cNvPr>
          <p:cNvSpPr>
            <a:spLocks noGrp="1"/>
          </p:cNvSpPr>
          <p:nvPr>
            <p:ph type="title"/>
          </p:nvPr>
        </p:nvSpPr>
        <p:spPr/>
        <p:txBody>
          <a:bodyPr/>
          <a:lstStyle/>
          <a:p>
            <a:endParaRPr lang="nb-NO"/>
          </a:p>
        </p:txBody>
      </p:sp>
      <p:grpSp>
        <p:nvGrpSpPr>
          <p:cNvPr id="6" name="Group 8">
            <a:extLst>
              <a:ext uri="{FF2B5EF4-FFF2-40B4-BE49-F238E27FC236}">
                <a16:creationId xmlns:a16="http://schemas.microsoft.com/office/drawing/2014/main" id="{6A007D24-D90E-42D7-A78A-41E3B43C3307}"/>
              </a:ext>
            </a:extLst>
          </p:cNvPr>
          <p:cNvGrpSpPr>
            <a:grpSpLocks noChangeAspect="1"/>
          </p:cNvGrpSpPr>
          <p:nvPr/>
        </p:nvGrpSpPr>
        <p:grpSpPr bwMode="auto">
          <a:xfrm>
            <a:off x="241829" y="46234"/>
            <a:ext cx="8383361" cy="3890971"/>
            <a:chOff x="-1483" y="-405"/>
            <a:chExt cx="8726" cy="4050"/>
          </a:xfrm>
        </p:grpSpPr>
        <p:sp>
          <p:nvSpPr>
            <p:cNvPr id="7" name="AutoShape 7">
              <a:extLst>
                <a:ext uri="{FF2B5EF4-FFF2-40B4-BE49-F238E27FC236}">
                  <a16:creationId xmlns:a16="http://schemas.microsoft.com/office/drawing/2014/main" id="{F4BDFBB4-AF01-E163-C297-5E5B1B7C995E}"/>
                </a:ext>
              </a:extLst>
            </p:cNvPr>
            <p:cNvSpPr>
              <a:spLocks noChangeAspect="1" noChangeArrowheads="1" noTextEdit="1"/>
            </p:cNvSpPr>
            <p:nvPr/>
          </p:nvSpPr>
          <p:spPr bwMode="auto">
            <a:xfrm>
              <a:off x="-1483" y="-405"/>
              <a:ext cx="8726" cy="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9">
              <a:extLst>
                <a:ext uri="{FF2B5EF4-FFF2-40B4-BE49-F238E27FC236}">
                  <a16:creationId xmlns:a16="http://schemas.microsoft.com/office/drawing/2014/main" id="{1717A089-54D7-A4C3-CD2B-4E89A7B67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 y="-405"/>
              <a:ext cx="8732" cy="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91217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3DCF-51E5-013B-3A76-59659A42E965}"/>
              </a:ext>
            </a:extLst>
          </p:cNvPr>
          <p:cNvSpPr>
            <a:spLocks noGrp="1"/>
          </p:cNvSpPr>
          <p:nvPr>
            <p:ph type="title"/>
          </p:nvPr>
        </p:nvSpPr>
        <p:spPr/>
        <p:txBody>
          <a:bodyPr/>
          <a:lstStyle/>
          <a:p>
            <a:r>
              <a:rPr lang="nb-NO" dirty="0"/>
              <a:t>Uparet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1A6B88-A55B-F696-DC48-CD6EC87A815E}"/>
                  </a:ext>
                </a:extLst>
              </p:cNvPr>
              <p:cNvSpPr>
                <a:spLocks noGrp="1"/>
              </p:cNvSpPr>
              <p:nvPr>
                <p:ph idx="1"/>
              </p:nvPr>
            </p:nvSpPr>
            <p:spPr/>
            <p:txBody>
              <a:bodyPr/>
              <a:lstStyle/>
              <a:p>
                <a:r>
                  <a:rPr lang="nb-NO" dirty="0"/>
                  <a:t>Vi kan også test to grupper mot hverandre</a:t>
                </a:r>
              </a:p>
              <a:p>
                <a:r>
                  <a:rPr lang="nb-NO" dirty="0"/>
                  <a:t>Dette kalles en </a:t>
                </a:r>
                <a:r>
                  <a:rPr lang="nb-NO" dirty="0" err="1"/>
                  <a:t>uparret</a:t>
                </a:r>
                <a:r>
                  <a:rPr lang="nb-NO" dirty="0"/>
                  <a:t> t test og er den mest vanlige statistiske testen å gjennomføre </a:t>
                </a:r>
              </a:p>
              <a:p>
                <a:r>
                  <a:rPr lang="nb-NO" dirty="0"/>
                  <a:t>I student gruppen er menn høyere enn kvinner?</a:t>
                </a:r>
              </a:p>
              <a:p>
                <a:r>
                  <a:rPr lang="nb-NO" dirty="0"/>
                  <a:t>Formulerer hypotesen</a:t>
                </a:r>
              </a:p>
              <a:p>
                <a:pPr marL="0" indent="0">
                  <a:buNone/>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0</m:t>
                          </m:r>
                        </m:sub>
                      </m:sSub>
                      <m:r>
                        <a:rPr lang="nb-NO" b="0" i="1" smtClean="0">
                          <a:latin typeface="Cambria Math" panose="02040503050406030204" pitchFamily="18" charset="0"/>
                        </a:rPr>
                        <m:t>:</m:t>
                      </m:r>
                      <m:acc>
                        <m:accPr>
                          <m:chr m:val="̅"/>
                          <m:ctrlPr>
                            <a:rPr lang="nb-NO" b="0" i="1" smtClean="0">
                              <a:latin typeface="Cambria Math" panose="02040503050406030204" pitchFamily="18" charset="0"/>
                            </a:rPr>
                          </m:ctrlPr>
                        </m:accPr>
                        <m:e>
                          <m:sSub>
                            <m:sSubPr>
                              <m:ctrlPr>
                                <a:rPr lang="nb-NO" b="0" i="1" smtClean="0">
                                  <a:latin typeface="Cambria Math" panose="02040503050406030204" pitchFamily="18" charset="0"/>
                                </a:rPr>
                              </m:ctrlPr>
                            </m:sSubPr>
                            <m:e>
                              <m:r>
                                <a:rPr lang="nb-NO" b="0" i="1" smtClean="0">
                                  <a:latin typeface="Cambria Math" panose="02040503050406030204" pitchFamily="18" charset="0"/>
                                </a:rPr>
                                <m:t>𝑋</m:t>
                              </m:r>
                            </m:e>
                            <m:sub>
                              <m:r>
                                <a:rPr lang="nb-NO" b="0" i="1" smtClean="0">
                                  <a:latin typeface="Cambria Math" panose="02040503050406030204" pitchFamily="18" charset="0"/>
                                </a:rPr>
                                <m:t>𝐾</m:t>
                              </m:r>
                            </m:sub>
                          </m:sSub>
                        </m:e>
                      </m:acc>
                      <m:r>
                        <a:rPr lang="nb-NO" b="0" i="1" smtClean="0">
                          <a:latin typeface="Cambria Math" panose="02040503050406030204" pitchFamily="18" charset="0"/>
                          <a:ea typeface="Cambria Math" panose="02040503050406030204" pitchFamily="18" charset="0"/>
                        </a:rPr>
                        <m:t>=</m:t>
                      </m:r>
                      <m:acc>
                        <m:accPr>
                          <m:chr m:val="̅"/>
                          <m:ctrlPr>
                            <a:rPr lang="nb-NO" i="1">
                              <a:latin typeface="Cambria Math" panose="02040503050406030204" pitchFamily="18" charset="0"/>
                            </a:rPr>
                          </m:ctrlPr>
                        </m:accPr>
                        <m:e>
                          <m:sSub>
                            <m:sSubPr>
                              <m:ctrlPr>
                                <a:rPr lang="nb-NO" i="1">
                                  <a:latin typeface="Cambria Math" panose="02040503050406030204" pitchFamily="18" charset="0"/>
                                </a:rPr>
                              </m:ctrlPr>
                            </m:sSubPr>
                            <m:e>
                              <m:r>
                                <a:rPr lang="nb-NO" i="1">
                                  <a:latin typeface="Cambria Math" panose="02040503050406030204" pitchFamily="18" charset="0"/>
                                </a:rPr>
                                <m:t>𝑋</m:t>
                              </m:r>
                            </m:e>
                            <m:sub>
                              <m:r>
                                <a:rPr lang="nb-NO" b="0" i="1" smtClean="0">
                                  <a:latin typeface="Cambria Math" panose="02040503050406030204" pitchFamily="18" charset="0"/>
                                </a:rPr>
                                <m:t>𝑀</m:t>
                              </m:r>
                            </m:sub>
                          </m:sSub>
                        </m:e>
                      </m:acc>
                    </m:oMath>
                  </m:oMathPara>
                </a14:m>
                <a:endParaRPr lang="nb-NO" dirty="0"/>
              </a:p>
              <a:p>
                <a:pPr marL="0" indent="0">
                  <a:buNone/>
                </a:pPr>
                <a:endParaRPr lang="nb-NO" dirty="0"/>
              </a:p>
              <a:p>
                <a:pPr marL="0" indent="0">
                  <a:buNone/>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1</m:t>
                          </m:r>
                        </m:sub>
                      </m:sSub>
                      <m:r>
                        <a:rPr lang="nb-NO" b="0" i="1" smtClean="0">
                          <a:latin typeface="Cambria Math" panose="02040503050406030204" pitchFamily="18" charset="0"/>
                        </a:rPr>
                        <m:t>:</m:t>
                      </m:r>
                      <m:acc>
                        <m:accPr>
                          <m:chr m:val="̅"/>
                          <m:ctrlPr>
                            <a:rPr lang="nb-NO" b="0" i="1" smtClean="0">
                              <a:latin typeface="Cambria Math" panose="02040503050406030204" pitchFamily="18" charset="0"/>
                            </a:rPr>
                          </m:ctrlPr>
                        </m:accPr>
                        <m:e>
                          <m:sSub>
                            <m:sSubPr>
                              <m:ctrlPr>
                                <a:rPr lang="nb-NO" b="0" i="1" smtClean="0">
                                  <a:latin typeface="Cambria Math" panose="02040503050406030204" pitchFamily="18" charset="0"/>
                                </a:rPr>
                              </m:ctrlPr>
                            </m:sSubPr>
                            <m:e>
                              <m:r>
                                <a:rPr lang="nb-NO" b="0" i="1" smtClean="0">
                                  <a:latin typeface="Cambria Math" panose="02040503050406030204" pitchFamily="18" charset="0"/>
                                </a:rPr>
                                <m:t>𝑋</m:t>
                              </m:r>
                            </m:e>
                            <m:sub>
                              <m:r>
                                <a:rPr lang="nb-NO" b="0" i="1" smtClean="0">
                                  <a:latin typeface="Cambria Math" panose="02040503050406030204" pitchFamily="18" charset="0"/>
                                </a:rPr>
                                <m:t>𝐾</m:t>
                              </m:r>
                            </m:sub>
                          </m:sSub>
                        </m:e>
                      </m:acc>
                      <m:r>
                        <a:rPr lang="nb-NO" b="0" i="1" smtClean="0">
                          <a:latin typeface="Cambria Math" panose="02040503050406030204" pitchFamily="18" charset="0"/>
                        </a:rPr>
                        <m:t>&lt;</m:t>
                      </m:r>
                      <m:acc>
                        <m:accPr>
                          <m:chr m:val="̅"/>
                          <m:ctrlPr>
                            <a:rPr lang="nb-NO" i="1">
                              <a:latin typeface="Cambria Math" panose="02040503050406030204" pitchFamily="18" charset="0"/>
                            </a:rPr>
                          </m:ctrlPr>
                        </m:accPr>
                        <m:e>
                          <m:sSub>
                            <m:sSubPr>
                              <m:ctrlPr>
                                <a:rPr lang="nb-NO" i="1">
                                  <a:latin typeface="Cambria Math" panose="02040503050406030204" pitchFamily="18" charset="0"/>
                                </a:rPr>
                              </m:ctrlPr>
                            </m:sSubPr>
                            <m:e>
                              <m:r>
                                <a:rPr lang="nb-NO" i="1">
                                  <a:latin typeface="Cambria Math" panose="02040503050406030204" pitchFamily="18" charset="0"/>
                                </a:rPr>
                                <m:t>𝑋</m:t>
                              </m:r>
                            </m:e>
                            <m:sub>
                              <m:r>
                                <a:rPr lang="nb-NO" b="0" i="1" smtClean="0">
                                  <a:latin typeface="Cambria Math" panose="02040503050406030204" pitchFamily="18" charset="0"/>
                                </a:rPr>
                                <m:t>𝑀</m:t>
                              </m:r>
                            </m:sub>
                          </m:sSub>
                        </m:e>
                      </m:acc>
                    </m:oMath>
                  </m:oMathPara>
                </a14:m>
                <a:endParaRPr lang="nb-NO" dirty="0"/>
              </a:p>
              <a:p>
                <a:r>
                  <a:rPr lang="nb-NO" dirty="0"/>
                  <a:t>R-kode: </a:t>
                </a:r>
                <a:r>
                  <a:rPr lang="nb-NO" dirty="0" err="1"/>
                  <a:t>t.test</a:t>
                </a:r>
                <a:r>
                  <a:rPr lang="nb-NO" dirty="0"/>
                  <a:t>(gruppe1,gruppe2)</a:t>
                </a:r>
              </a:p>
              <a:p>
                <a:endParaRPr lang="nb-NO" dirty="0"/>
              </a:p>
            </p:txBody>
          </p:sp>
        </mc:Choice>
        <mc:Fallback>
          <p:sp>
            <p:nvSpPr>
              <p:cNvPr id="3" name="Content Placeholder 2">
                <a:extLst>
                  <a:ext uri="{FF2B5EF4-FFF2-40B4-BE49-F238E27FC236}">
                    <a16:creationId xmlns:a16="http://schemas.microsoft.com/office/drawing/2014/main" id="{011A6B88-A55B-F696-DC48-CD6EC87A815E}"/>
                  </a:ext>
                </a:extLst>
              </p:cNvPr>
              <p:cNvSpPr>
                <a:spLocks noGrp="1" noRot="1" noChangeAspect="1" noMove="1" noResize="1" noEditPoints="1" noAdjustHandles="1" noChangeArrowheads="1" noChangeShapeType="1" noTextEdit="1"/>
              </p:cNvSpPr>
              <p:nvPr>
                <p:ph idx="1"/>
              </p:nvPr>
            </p:nvSpPr>
            <p:spPr>
              <a:blipFill>
                <a:blip r:embed="rId2"/>
                <a:stretch>
                  <a:fillRect l="-541" t="-928"/>
                </a:stretch>
              </a:blipFill>
            </p:spPr>
            <p:txBody>
              <a:bodyPr/>
              <a:lstStyle/>
              <a:p>
                <a:r>
                  <a:rPr lang="nb-NO">
                    <a:noFill/>
                  </a:rPr>
                  <a:t> </a:t>
                </a:r>
              </a:p>
            </p:txBody>
          </p:sp>
        </mc:Fallback>
      </mc:AlternateContent>
    </p:spTree>
    <p:extLst>
      <p:ext uri="{BB962C8B-B14F-4D97-AF65-F5344CB8AC3E}">
        <p14:creationId xmlns:p14="http://schemas.microsoft.com/office/powerpoint/2010/main" val="2067804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2663-D529-85DE-1A06-2A778F305480}"/>
              </a:ext>
            </a:extLst>
          </p:cNvPr>
          <p:cNvSpPr>
            <a:spLocks noGrp="1"/>
          </p:cNvSpPr>
          <p:nvPr>
            <p:ph type="title"/>
          </p:nvPr>
        </p:nvSpPr>
        <p:spPr/>
        <p:txBody>
          <a:bodyPr/>
          <a:lstStyle/>
          <a:p>
            <a:r>
              <a:rPr lang="nb-NO" dirty="0"/>
              <a:t>Sammenlikning</a:t>
            </a:r>
            <a:br>
              <a:rPr lang="nb-NO" dirty="0"/>
            </a:br>
            <a:r>
              <a:rPr lang="nb-NO" dirty="0"/>
              <a:t>Student høyde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D1F4F7-ED46-6FD8-BB5B-AD05DFD8E815}"/>
                  </a:ext>
                </a:extLst>
              </p:cNvPr>
              <p:cNvSpPr>
                <a:spLocks noGrp="1"/>
              </p:cNvSpPr>
              <p:nvPr>
                <p:ph idx="1"/>
              </p:nvPr>
            </p:nvSpPr>
            <p:spPr/>
            <p:txBody>
              <a:bodyPr/>
              <a:lstStyle/>
              <a:p>
                <a:r>
                  <a:rPr lang="nb-NO" dirty="0"/>
                  <a:t>Bootstrapping</a:t>
                </a:r>
              </a:p>
              <a:p>
                <a:pPr lvl="1"/>
                <a:r>
                  <a:rPr lang="nb-NO" dirty="0" err="1"/>
                  <a:t>Konfidensinterval</a:t>
                </a:r>
                <a:r>
                  <a:rPr lang="nb-NO" dirty="0"/>
                  <a:t> 95%: </a:t>
                </a:r>
                <a14:m>
                  <m:oMath xmlns:m="http://schemas.openxmlformats.org/officeDocument/2006/math">
                    <m:r>
                      <a:rPr lang="nb-NO" b="0" i="1" smtClean="0">
                        <a:latin typeface="Cambria Math" panose="02040503050406030204" pitchFamily="18" charset="0"/>
                      </a:rPr>
                      <m:t>[</m:t>
                    </m:r>
                    <m:r>
                      <a:rPr lang="nb-NO" b="0" i="1" smtClean="0">
                        <a:latin typeface="Cambria Math" panose="02040503050406030204" pitchFamily="18" charset="0"/>
                      </a:rPr>
                      <m:t>172</m:t>
                    </m:r>
                    <m:r>
                      <a:rPr lang="nb-NO" b="0" i="1" smtClean="0">
                        <a:latin typeface="Cambria Math" panose="02040503050406030204" pitchFamily="18" charset="0"/>
                      </a:rPr>
                      <m:t>,</m:t>
                    </m:r>
                    <m:r>
                      <a:rPr lang="nb-NO" b="0" i="1" smtClean="0">
                        <a:latin typeface="Cambria Math" panose="02040503050406030204" pitchFamily="18" charset="0"/>
                      </a:rPr>
                      <m:t>178</m:t>
                    </m:r>
                    <m:r>
                      <a:rPr lang="nb-NO" b="0" i="1" smtClean="0">
                        <a:latin typeface="Cambria Math" panose="02040503050406030204" pitchFamily="18" charset="0"/>
                      </a:rPr>
                      <m:t>]</m:t>
                    </m:r>
                  </m:oMath>
                </a14:m>
                <a:endParaRPr lang="nb-NO" dirty="0"/>
              </a:p>
              <a:p>
                <a:pPr lvl="1"/>
                <a:r>
                  <a:rPr lang="nb-NO" dirty="0"/>
                  <a:t>P-verdi: 0.017</a:t>
                </a:r>
              </a:p>
              <a:p>
                <a:r>
                  <a:rPr lang="nb-NO" dirty="0"/>
                  <a:t>Z-test</a:t>
                </a:r>
              </a:p>
              <a:p>
                <a:pPr lvl="1"/>
                <a:r>
                  <a:rPr lang="nb-NO" dirty="0" err="1"/>
                  <a:t>Konfidensinterval</a:t>
                </a:r>
                <a:r>
                  <a:rPr lang="nb-NO" dirty="0"/>
                  <a:t> 95%: </a:t>
                </a:r>
                <a14:m>
                  <m:oMath xmlns:m="http://schemas.openxmlformats.org/officeDocument/2006/math">
                    <m:r>
                      <a:rPr lang="nb-NO" b="0" i="1" smtClean="0">
                        <a:latin typeface="Cambria Math" panose="02040503050406030204" pitchFamily="18" charset="0"/>
                      </a:rPr>
                      <m:t>[</m:t>
                    </m:r>
                    <m:r>
                      <a:rPr lang="nb-NO" b="0" i="1" smtClean="0">
                        <a:latin typeface="Cambria Math" panose="02040503050406030204" pitchFamily="18" charset="0"/>
                      </a:rPr>
                      <m:t>172</m:t>
                    </m:r>
                    <m:r>
                      <a:rPr lang="nb-NO" b="0" i="1" smtClean="0">
                        <a:latin typeface="Cambria Math" panose="02040503050406030204" pitchFamily="18" charset="0"/>
                      </a:rPr>
                      <m:t>.</m:t>
                    </m:r>
                    <m:r>
                      <a:rPr lang="nb-NO" b="0" i="1" smtClean="0">
                        <a:latin typeface="Cambria Math" panose="02040503050406030204" pitchFamily="18" charset="0"/>
                      </a:rPr>
                      <m:t>26</m:t>
                    </m:r>
                    <m:r>
                      <a:rPr lang="nb-NO" b="0" i="1" smtClean="0">
                        <a:latin typeface="Cambria Math" panose="02040503050406030204" pitchFamily="18" charset="0"/>
                      </a:rPr>
                      <m:t>,</m:t>
                    </m:r>
                    <m:r>
                      <a:rPr lang="nb-NO" b="0" i="1" smtClean="0">
                        <a:latin typeface="Cambria Math" panose="02040503050406030204" pitchFamily="18" charset="0"/>
                      </a:rPr>
                      <m:t>177</m:t>
                    </m:r>
                    <m:r>
                      <a:rPr lang="nb-NO" b="0" i="1" smtClean="0">
                        <a:latin typeface="Cambria Math" panose="02040503050406030204" pitchFamily="18" charset="0"/>
                      </a:rPr>
                      <m:t>.</m:t>
                    </m:r>
                    <m:r>
                      <a:rPr lang="nb-NO" b="0" i="1" smtClean="0">
                        <a:latin typeface="Cambria Math" panose="02040503050406030204" pitchFamily="18" charset="0"/>
                      </a:rPr>
                      <m:t>74</m:t>
                    </m:r>
                    <m:r>
                      <a:rPr lang="nb-NO" b="0" i="1" smtClean="0">
                        <a:latin typeface="Cambria Math" panose="02040503050406030204" pitchFamily="18" charset="0"/>
                      </a:rPr>
                      <m:t>]</m:t>
                    </m:r>
                  </m:oMath>
                </a14:m>
                <a:endParaRPr lang="nb-NO" dirty="0"/>
              </a:p>
              <a:p>
                <a:pPr lvl="1"/>
                <a:r>
                  <a:rPr lang="nb-NO" dirty="0"/>
                  <a:t>P-verdi: 0.01606</a:t>
                </a:r>
              </a:p>
              <a:p>
                <a:r>
                  <a:rPr lang="nb-NO" dirty="0"/>
                  <a:t>T-test</a:t>
                </a:r>
              </a:p>
              <a:p>
                <a:pPr lvl="1"/>
                <a:r>
                  <a:rPr lang="nb-NO" dirty="0" err="1"/>
                  <a:t>Konfidensinterval</a:t>
                </a:r>
                <a:r>
                  <a:rPr lang="nb-NO" dirty="0"/>
                  <a:t> 95%: </a:t>
                </a:r>
                <a14:m>
                  <m:oMath xmlns:m="http://schemas.openxmlformats.org/officeDocument/2006/math">
                    <m:r>
                      <a:rPr lang="nb-NO" b="0" i="1" smtClean="0">
                        <a:latin typeface="Cambria Math" panose="02040503050406030204" pitchFamily="18" charset="0"/>
                      </a:rPr>
                      <m:t>[</m:t>
                    </m:r>
                    <m:r>
                      <a:rPr lang="nb-NO" b="0" i="1" smtClean="0">
                        <a:latin typeface="Cambria Math" panose="02040503050406030204" pitchFamily="18" charset="0"/>
                      </a:rPr>
                      <m:t>172</m:t>
                    </m:r>
                    <m:r>
                      <a:rPr lang="nb-NO" b="0" i="1" smtClean="0">
                        <a:latin typeface="Cambria Math" panose="02040503050406030204" pitchFamily="18" charset="0"/>
                      </a:rPr>
                      <m:t>.</m:t>
                    </m:r>
                    <m:r>
                      <a:rPr lang="nb-NO" b="0" i="1" smtClean="0">
                        <a:latin typeface="Cambria Math" panose="02040503050406030204" pitchFamily="18" charset="0"/>
                      </a:rPr>
                      <m:t>25</m:t>
                    </m:r>
                    <m:r>
                      <a:rPr lang="nb-NO" b="0" i="1" smtClean="0">
                        <a:latin typeface="Cambria Math" panose="02040503050406030204" pitchFamily="18" charset="0"/>
                      </a:rPr>
                      <m:t>,</m:t>
                    </m:r>
                    <m:r>
                      <a:rPr lang="nb-NO" b="0" i="1" smtClean="0">
                        <a:latin typeface="Cambria Math" panose="02040503050406030204" pitchFamily="18" charset="0"/>
                      </a:rPr>
                      <m:t>177</m:t>
                    </m:r>
                    <m:r>
                      <a:rPr lang="nb-NO" b="0" i="1" smtClean="0">
                        <a:latin typeface="Cambria Math" panose="02040503050406030204" pitchFamily="18" charset="0"/>
                      </a:rPr>
                      <m:t>.</m:t>
                    </m:r>
                    <m:r>
                      <a:rPr lang="nb-NO" b="0" i="1" smtClean="0">
                        <a:latin typeface="Cambria Math" panose="02040503050406030204" pitchFamily="18" charset="0"/>
                      </a:rPr>
                      <m:t>85</m:t>
                    </m:r>
                    <m:r>
                      <a:rPr lang="nb-NO" b="0" i="1" smtClean="0">
                        <a:latin typeface="Cambria Math" panose="02040503050406030204" pitchFamily="18" charset="0"/>
                      </a:rPr>
                      <m:t>]</m:t>
                    </m:r>
                  </m:oMath>
                </a14:m>
                <a:endParaRPr lang="nb-NO" dirty="0"/>
              </a:p>
              <a:p>
                <a:pPr lvl="1"/>
                <a:r>
                  <a:rPr lang="nb-NO" dirty="0"/>
                  <a:t>P-verdi: 0.017</a:t>
                </a:r>
              </a:p>
              <a:p>
                <a:endParaRPr lang="nb-NO" dirty="0"/>
              </a:p>
              <a:p>
                <a:endParaRPr lang="nb-NO" dirty="0"/>
              </a:p>
            </p:txBody>
          </p:sp>
        </mc:Choice>
        <mc:Fallback>
          <p:sp>
            <p:nvSpPr>
              <p:cNvPr id="3" name="Content Placeholder 2">
                <a:extLst>
                  <a:ext uri="{FF2B5EF4-FFF2-40B4-BE49-F238E27FC236}">
                    <a16:creationId xmlns:a16="http://schemas.microsoft.com/office/drawing/2014/main" id="{3ED1F4F7-ED46-6FD8-BB5B-AD05DFD8E815}"/>
                  </a:ext>
                </a:extLst>
              </p:cNvPr>
              <p:cNvSpPr>
                <a:spLocks noGrp="1" noRot="1" noChangeAspect="1" noMove="1" noResize="1" noEditPoints="1" noAdjustHandles="1" noChangeArrowheads="1" noChangeShapeType="1" noTextEdit="1"/>
              </p:cNvSpPr>
              <p:nvPr>
                <p:ph idx="1"/>
              </p:nvPr>
            </p:nvSpPr>
            <p:spPr>
              <a:blipFill>
                <a:blip r:embed="rId2"/>
                <a:stretch>
                  <a:fillRect l="-541" t="-928"/>
                </a:stretch>
              </a:blipFill>
            </p:spPr>
            <p:txBody>
              <a:bodyPr/>
              <a:lstStyle/>
              <a:p>
                <a:r>
                  <a:rPr lang="nb-NO">
                    <a:noFill/>
                  </a:rPr>
                  <a:t> </a:t>
                </a:r>
              </a:p>
            </p:txBody>
          </p:sp>
        </mc:Fallback>
      </mc:AlternateContent>
    </p:spTree>
    <p:extLst>
      <p:ext uri="{BB962C8B-B14F-4D97-AF65-F5344CB8AC3E}">
        <p14:creationId xmlns:p14="http://schemas.microsoft.com/office/powerpoint/2010/main" val="692993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980-9DD1-3336-5F94-02F7AF6725B6}"/>
              </a:ext>
            </a:extLst>
          </p:cNvPr>
          <p:cNvSpPr>
            <a:spLocks noGrp="1"/>
          </p:cNvSpPr>
          <p:nvPr>
            <p:ph type="title"/>
          </p:nvPr>
        </p:nvSpPr>
        <p:spPr/>
        <p:txBody>
          <a:bodyPr/>
          <a:lstStyle/>
          <a:p>
            <a:r>
              <a:rPr lang="nb-NO" dirty="0" err="1"/>
              <a:t>Anova</a:t>
            </a:r>
            <a:r>
              <a:rPr lang="nb-NO" dirty="0"/>
              <a:t> analyse</a:t>
            </a:r>
          </a:p>
        </p:txBody>
      </p:sp>
      <p:sp>
        <p:nvSpPr>
          <p:cNvPr id="3" name="Content Placeholder 2">
            <a:extLst>
              <a:ext uri="{FF2B5EF4-FFF2-40B4-BE49-F238E27FC236}">
                <a16:creationId xmlns:a16="http://schemas.microsoft.com/office/drawing/2014/main" id="{EAACC2FF-1BF3-9C20-9829-E27C52E81EF2}"/>
              </a:ext>
            </a:extLst>
          </p:cNvPr>
          <p:cNvSpPr>
            <a:spLocks noGrp="1"/>
          </p:cNvSpPr>
          <p:nvPr>
            <p:ph idx="1"/>
          </p:nvPr>
        </p:nvSpPr>
        <p:spPr/>
        <p:txBody>
          <a:bodyPr/>
          <a:lstStyle/>
          <a:p>
            <a:r>
              <a:rPr lang="nb-NO" dirty="0" err="1"/>
              <a:t>Anova</a:t>
            </a:r>
            <a:r>
              <a:rPr lang="nb-NO" dirty="0"/>
              <a:t> analyse ser om noen kategorier er forskjellig fra hverandre</a:t>
            </a:r>
          </a:p>
          <a:p>
            <a:r>
              <a:rPr lang="nb-NO" dirty="0"/>
              <a:t>Vi bruker </a:t>
            </a:r>
            <a:r>
              <a:rPr lang="nb-NO" dirty="0" err="1"/>
              <a:t>anova</a:t>
            </a:r>
            <a:r>
              <a:rPr lang="nb-NO" dirty="0"/>
              <a:t> når vi har:</a:t>
            </a:r>
          </a:p>
          <a:p>
            <a:pPr lvl="1"/>
            <a:r>
              <a:rPr lang="nb-NO" dirty="0"/>
              <a:t>en kategorisk variable,</a:t>
            </a:r>
          </a:p>
          <a:p>
            <a:pPr lvl="1"/>
            <a:r>
              <a:rPr lang="nb-NO" dirty="0"/>
              <a:t> en kontinuerlig variabel </a:t>
            </a:r>
          </a:p>
          <a:p>
            <a:r>
              <a:rPr lang="nb-NO" dirty="0"/>
              <a:t>Fra shipping data settet, er det forskjell i kostnader fra de forskjellige shipping </a:t>
            </a:r>
            <a:r>
              <a:rPr lang="nb-NO" dirty="0" err="1"/>
              <a:t>selvskapene</a:t>
            </a:r>
            <a:r>
              <a:rPr lang="nb-NO" dirty="0"/>
              <a:t>?</a:t>
            </a:r>
          </a:p>
          <a:p>
            <a:endParaRPr lang="nb-NO" dirty="0"/>
          </a:p>
          <a:p>
            <a:r>
              <a:rPr lang="nb-NO" dirty="0"/>
              <a:t>Men vi vet ikke hvor forskjellen ligger mellom gruppene</a:t>
            </a:r>
          </a:p>
          <a:p>
            <a:pPr lvl="1"/>
            <a:r>
              <a:rPr lang="nb-NO" dirty="0"/>
              <a:t>For å fine ut dette kan vi bruke en </a:t>
            </a:r>
            <a:r>
              <a:rPr lang="nb-NO" dirty="0" err="1"/>
              <a:t>parivis</a:t>
            </a:r>
            <a:r>
              <a:rPr lang="nb-NO" dirty="0"/>
              <a:t> t test</a:t>
            </a:r>
          </a:p>
        </p:txBody>
      </p:sp>
    </p:spTree>
    <p:extLst>
      <p:ext uri="{BB962C8B-B14F-4D97-AF65-F5344CB8AC3E}">
        <p14:creationId xmlns:p14="http://schemas.microsoft.com/office/powerpoint/2010/main" val="307004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03804" y="2145165"/>
            <a:ext cx="1749300" cy="1616933"/>
          </a:xfrm>
          <a:prstGeom prst="rect">
            <a:avLst/>
          </a:prstGeom>
        </p:spPr>
      </p:pic>
      <p:pic>
        <p:nvPicPr>
          <p:cNvPr id="8" name="Bilde 7">
            <a:extLst>
              <a:ext uri="{FF2B5EF4-FFF2-40B4-BE49-F238E27FC236}">
                <a16:creationId xmlns:a16="http://schemas.microsoft.com/office/drawing/2014/main" id="{4A375B21-D590-8998-9453-DECFA0B627F6}"/>
              </a:ext>
            </a:extLst>
          </p:cNvPr>
          <p:cNvPicPr>
            <a:picLocks noChangeAspect="1"/>
          </p:cNvPicPr>
          <p:nvPr/>
        </p:nvPicPr>
        <p:blipFill>
          <a:blip r:embed="rId4"/>
          <a:stretch>
            <a:fillRect/>
          </a:stretch>
        </p:blipFill>
        <p:spPr>
          <a:xfrm>
            <a:off x="3753743" y="227999"/>
            <a:ext cx="5260657" cy="1699347"/>
          </a:xfrm>
          <a:prstGeom prst="rect">
            <a:avLst/>
          </a:prstGeom>
        </p:spPr>
      </p:pic>
      <p:sp>
        <p:nvSpPr>
          <p:cNvPr id="2" name="Title 1"/>
          <p:cNvSpPr>
            <a:spLocks noGrp="1"/>
          </p:cNvSpPr>
          <p:nvPr>
            <p:ph type="title"/>
          </p:nvPr>
        </p:nvSpPr>
        <p:spPr/>
        <p:txBody>
          <a:bodyPr>
            <a:normAutofit/>
          </a:bodyPr>
          <a:lstStyle/>
          <a:p>
            <a:r>
              <a:rPr lang="nb-NO" dirty="0"/>
              <a:t>Hypotese testing</a:t>
            </a:r>
            <a:br>
              <a:rPr lang="nb-NO" dirty="0"/>
            </a:b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9110" y="1355670"/>
                <a:ext cx="7886700" cy="3263504"/>
              </a:xfrm>
            </p:spPr>
            <p:txBody>
              <a:bodyPr>
                <a:normAutofit fontScale="70000" lnSpcReduction="20000"/>
              </a:bodyPr>
              <a:lstStyle/>
              <a:p>
                <a:r>
                  <a:rPr lang="nb-NO" dirty="0"/>
                  <a:t>4 søsken </a:t>
                </a:r>
              </a:p>
              <a:p>
                <a:r>
                  <a:rPr lang="nb-NO" dirty="0"/>
                  <a:t>4 lapper</a:t>
                </a:r>
              </a:p>
              <a:p>
                <a:pPr marL="0" indent="0">
                  <a:buNone/>
                </a:pPr>
                <a:endParaRPr lang="nb-NO" dirty="0"/>
              </a:p>
              <a:p>
                <a:r>
                  <a:rPr lang="nb-NO" dirty="0"/>
                  <a:t>Navnet som tekkes opp av urnen tar oppvasken</a:t>
                </a:r>
              </a:p>
              <a:p>
                <a:r>
                  <a:rPr lang="nb-NO" dirty="0"/>
                  <a:t>Daniel den eldste trekker lappene</a:t>
                </a:r>
              </a:p>
              <a:p>
                <a:pPr lvl="1"/>
                <a:r>
                  <a:rPr lang="nb-NO" dirty="0"/>
                  <a:t>Sannsynligheten for at Daniel trekker seg selv er: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𝐷𝑎𝑛𝑖𝑒𝑙</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oMath>
                </a14:m>
                <a:endParaRPr lang="nb-NO" dirty="0"/>
              </a:p>
              <a:p>
                <a:pPr lvl="1"/>
                <a:r>
                  <a:rPr lang="nb-NO" dirty="0"/>
                  <a:t>Sannsynligheten for at Daniel </a:t>
                </a:r>
                <a:r>
                  <a:rPr lang="nb-NO" dirty="0">
                    <a:solidFill>
                      <a:srgbClr val="FF0000"/>
                    </a:solidFill>
                  </a:rPr>
                  <a:t>IKKE </a:t>
                </a:r>
                <a:r>
                  <a:rPr lang="nb-NO" dirty="0"/>
                  <a:t>trekker seg selv er: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𝐷𝑎𝑛𝑖𝑒𝑙</m:t>
                            </m:r>
                          </m:e>
                        </m:ac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oMath>
                </a14:m>
                <a:endParaRPr lang="nb-NO" dirty="0"/>
              </a:p>
              <a:p>
                <a:pPr lvl="1"/>
                <a:endParaRPr lang="nb-NO" dirty="0"/>
              </a:p>
              <a:p>
                <a:r>
                  <a:rPr lang="nb-NO" dirty="0"/>
                  <a:t>Hva er sannsynligheten for at Daniel ikke må ta oppvasken</a:t>
                </a:r>
              </a:p>
              <a:p>
                <a:pPr lvl="1"/>
                <a:r>
                  <a:rPr lang="nb-NO" dirty="0"/>
                  <a:t>3 dager på rad?</a:t>
                </a:r>
              </a:p>
              <a:p>
                <a:pPr lvl="2"/>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𝐷</m:t>
                        </m:r>
                        <m:r>
                          <a:rPr lang="en-GB" b="0" i="1" smtClean="0">
                            <a:latin typeface="Cambria Math" panose="02040503050406030204" pitchFamily="18" charset="0"/>
                          </a:rPr>
                          <m:t> </m:t>
                        </m:r>
                        <m:r>
                          <a:rPr lang="en-GB" b="0" i="1" smtClean="0">
                            <a:latin typeface="Cambria Math" panose="02040503050406030204" pitchFamily="18" charset="0"/>
                          </a:rPr>
                          <m:t>𝑖𝑘𝑘𝑒</m:t>
                        </m:r>
                        <m:r>
                          <a:rPr lang="en-GB" b="0" i="1" smtClean="0">
                            <a:latin typeface="Cambria Math" panose="02040503050406030204" pitchFamily="18" charset="0"/>
                          </a:rPr>
                          <m:t> </m:t>
                        </m:r>
                        <m:r>
                          <a:rPr lang="en-GB" b="0" i="1" smtClean="0">
                            <a:latin typeface="Cambria Math" panose="02040503050406030204" pitchFamily="18" charset="0"/>
                          </a:rPr>
                          <m:t>𝑜𝑝𝑝𝑣𝑎𝑠𝑘</m:t>
                        </m:r>
                        <m:r>
                          <a:rPr lang="en-GB" b="0" i="1" smtClean="0">
                            <a:latin typeface="Cambria Math" panose="02040503050406030204" pitchFamily="18" charset="0"/>
                          </a:rPr>
                          <m:t> </m:t>
                        </m:r>
                        <m:r>
                          <a:rPr lang="en-GB" b="0" i="1" smtClean="0">
                            <a:latin typeface="Cambria Math" panose="02040503050406030204" pitchFamily="18" charset="0"/>
                          </a:rPr>
                          <m:t>𝑝</m:t>
                        </m:r>
                        <m:r>
                          <a:rPr lang="en-GB" b="0" i="1" smtClean="0">
                            <a:latin typeface="Cambria Math" panose="02040503050406030204" pitchFamily="18" charset="0"/>
                          </a:rPr>
                          <m:t>å 3 </m:t>
                        </m:r>
                        <m:r>
                          <a:rPr lang="en-GB" b="0" i="1" smtClean="0">
                            <a:latin typeface="Cambria Math" panose="02040503050406030204" pitchFamily="18" charset="0"/>
                          </a:rPr>
                          <m:t>𝑢𝑘𝑒𝑟</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r>
                      <a:rPr lang="en-GB" b="0" i="1" smtClean="0">
                        <a:latin typeface="Cambria Math" panose="02040503050406030204" pitchFamily="18" charset="0"/>
                        <a:ea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4</m:t>
                        </m:r>
                      </m:den>
                    </m:f>
                    <m:r>
                      <a:rPr lang="en-GB" i="1">
                        <a:latin typeface="Cambria Math" panose="02040503050406030204" pitchFamily="18" charset="0"/>
                        <a:ea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4</m:t>
                        </m:r>
                      </m:den>
                    </m:f>
                    <m:r>
                      <a:rPr lang="en-GB" b="0" i="1" smtClean="0">
                        <a:latin typeface="Cambria Math" panose="02040503050406030204" pitchFamily="18" charset="0"/>
                      </a:rPr>
                      <m:t>=0.42</m:t>
                    </m:r>
                  </m:oMath>
                </a14:m>
                <a:endParaRPr lang="nb-NO" dirty="0"/>
              </a:p>
              <a:p>
                <a:pPr lvl="1"/>
                <a:r>
                  <a:rPr lang="nb-NO" dirty="0"/>
                  <a:t>12 dager på rad?</a:t>
                </a:r>
              </a:p>
              <a:p>
                <a:pPr lvl="2"/>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𝐷</m:t>
                        </m:r>
                        <m:r>
                          <a:rPr lang="en-GB" b="0" i="1" smtClean="0">
                            <a:latin typeface="Cambria Math" panose="02040503050406030204" pitchFamily="18" charset="0"/>
                          </a:rPr>
                          <m:t> </m:t>
                        </m:r>
                        <m:r>
                          <a:rPr lang="en-GB" b="0" i="1" smtClean="0">
                            <a:latin typeface="Cambria Math" panose="02040503050406030204" pitchFamily="18" charset="0"/>
                          </a:rPr>
                          <m:t>𝑖𝑘𝑘𝑒</m:t>
                        </m:r>
                        <m:r>
                          <a:rPr lang="en-GB" b="0" i="1" smtClean="0">
                            <a:latin typeface="Cambria Math" panose="02040503050406030204" pitchFamily="18" charset="0"/>
                          </a:rPr>
                          <m:t> </m:t>
                        </m:r>
                        <m:r>
                          <a:rPr lang="en-GB" b="0" i="1" smtClean="0">
                            <a:latin typeface="Cambria Math" panose="02040503050406030204" pitchFamily="18" charset="0"/>
                          </a:rPr>
                          <m:t>𝑜𝑝𝑝𝑣𝑎𝑠𝑘</m:t>
                        </m:r>
                        <m:r>
                          <a:rPr lang="en-GB" b="0" i="1" smtClean="0">
                            <a:latin typeface="Cambria Math" panose="02040503050406030204" pitchFamily="18" charset="0"/>
                          </a:rPr>
                          <m:t> </m:t>
                        </m:r>
                        <m:r>
                          <a:rPr lang="en-GB" b="0" i="1" smtClean="0">
                            <a:latin typeface="Cambria Math" panose="02040503050406030204" pitchFamily="18" charset="0"/>
                          </a:rPr>
                          <m:t>𝑝</m:t>
                        </m:r>
                        <m:r>
                          <a:rPr lang="en-GB" b="0" i="1" smtClean="0">
                            <a:latin typeface="Cambria Math" panose="02040503050406030204" pitchFamily="18" charset="0"/>
                          </a:rPr>
                          <m:t>å 12 </m:t>
                        </m:r>
                        <m:r>
                          <a:rPr lang="en-GB" b="0" i="1" smtClean="0">
                            <a:latin typeface="Cambria Math" panose="02040503050406030204" pitchFamily="18" charset="0"/>
                          </a:rPr>
                          <m:t>𝑢𝑘𝑒𝑟</m:t>
                        </m:r>
                      </m:e>
                    </m:d>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e>
                        </m:d>
                      </m:e>
                      <m:sup>
                        <m:r>
                          <a:rPr lang="en-GB" b="0" i="1" smtClean="0">
                            <a:latin typeface="Cambria Math" panose="02040503050406030204" pitchFamily="18" charset="0"/>
                          </a:rPr>
                          <m:t>12</m:t>
                        </m:r>
                      </m:sup>
                    </m:sSup>
                    <m:r>
                      <a:rPr lang="en-GB" b="0" i="1" smtClean="0">
                        <a:latin typeface="Cambria Math" panose="02040503050406030204" pitchFamily="18" charset="0"/>
                      </a:rPr>
                      <m:t>=0.03</m:t>
                    </m:r>
                  </m:oMath>
                </a14:m>
                <a:endParaRPr lang="nb-NO" dirty="0"/>
              </a:p>
              <a:p>
                <a:r>
                  <a:rPr lang="nb-NO" dirty="0"/>
                  <a:t>Hvor sikker bør vi være?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9110" y="1355670"/>
                <a:ext cx="7886700" cy="3263504"/>
              </a:xfrm>
              <a:blipFill>
                <a:blip r:embed="rId5"/>
                <a:stretch>
                  <a:fillRect l="-77" t="-1306"/>
                </a:stretch>
              </a:blipFill>
            </p:spPr>
            <p:txBody>
              <a:bodyPr/>
              <a:lstStyle/>
              <a:p>
                <a:r>
                  <a:rPr lang="nb-NO">
                    <a:noFill/>
                  </a:rPr>
                  <a:t> </a:t>
                </a:r>
              </a:p>
            </p:txBody>
          </p:sp>
        </mc:Fallback>
      </mc:AlternateContent>
    </p:spTree>
    <p:extLst>
      <p:ext uri="{BB962C8B-B14F-4D97-AF65-F5344CB8AC3E}">
        <p14:creationId xmlns:p14="http://schemas.microsoft.com/office/powerpoint/2010/main" val="295383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9153-1E5E-25AA-409B-2A43758B128E}"/>
              </a:ext>
            </a:extLst>
          </p:cNvPr>
          <p:cNvSpPr>
            <a:spLocks noGrp="1"/>
          </p:cNvSpPr>
          <p:nvPr>
            <p:ph type="title"/>
          </p:nvPr>
        </p:nvSpPr>
        <p:spPr/>
        <p:txBody>
          <a:bodyPr/>
          <a:lstStyle/>
          <a:p>
            <a:r>
              <a:rPr lang="nb-NO" dirty="0"/>
              <a:t>Regne ut i 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859B3D-1821-1EB1-7AAB-EDBB26F80FE1}"/>
                  </a:ext>
                </a:extLst>
              </p:cNvPr>
              <p:cNvSpPr>
                <a:spLocks noGrp="1"/>
              </p:cNvSpPr>
              <p:nvPr>
                <p:ph idx="1"/>
              </p:nvPr>
            </p:nvSpPr>
            <p:spPr>
              <a:xfrm>
                <a:off x="4213859" y="-7478"/>
                <a:ext cx="4930141" cy="2164931"/>
              </a:xfrm>
              <a:solidFill>
                <a:schemeClr val="bg1"/>
              </a:solidFill>
            </p:spPr>
            <p:txBody>
              <a:bodyPr>
                <a:normAutofit fontScale="77500" lnSpcReduction="20000"/>
              </a:bodyPr>
              <a:lstStyle/>
              <a:p>
                <a:r>
                  <a:rPr lang="nb-NO" dirty="0"/>
                  <a:t>Binomisk fordeling</a:t>
                </a:r>
              </a:p>
              <a:p>
                <a:pPr lvl="1"/>
                <a:r>
                  <a:rPr lang="nb-NO" dirty="0"/>
                  <a:t>Daniel tar oppvasken eller ikke</a:t>
                </a:r>
              </a:p>
              <a:p>
                <a:pPr lvl="1"/>
                <a:r>
                  <a:rPr lang="nb-NO" dirty="0"/>
                  <a:t>Sannsynligheten er lik hver gang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𝐷𝑎𝑛𝑖𝑒𝑙</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oMath>
                </a14:m>
                <a:r>
                  <a:rPr lang="nb-NO" dirty="0"/>
                  <a:t> </a:t>
                </a:r>
              </a:p>
              <a:p>
                <a:pPr lvl="1"/>
                <a:r>
                  <a:rPr lang="nb-NO" dirty="0"/>
                  <a:t>Vi gjennomfører flere delforsøk n = antall uker</a:t>
                </a:r>
              </a:p>
              <a:p>
                <a:r>
                  <a:rPr lang="nb-NO" dirty="0" err="1"/>
                  <a:t>X</a:t>
                </a:r>
                <a:r>
                  <a:rPr lang="nb-NO" dirty="0"/>
                  <a:t> ~ er en stokastisk variabel</a:t>
                </a:r>
              </a:p>
              <a:p>
                <a:r>
                  <a:rPr lang="nb-NO" dirty="0"/>
                  <a:t>For 3 uker hva er sannsynligheten for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nb-NO" b="0" i="1" smtClean="0">
                            <a:latin typeface="Cambria Math" panose="02040503050406030204" pitchFamily="18" charset="0"/>
                          </a:rPr>
                          <m:t>𝑋</m:t>
                        </m:r>
                        <m:r>
                          <a:rPr lang="nb-NO" b="0" i="1" smtClean="0">
                            <a:latin typeface="Cambria Math" panose="02040503050406030204" pitchFamily="18" charset="0"/>
                            <a:ea typeface="Cambria Math" panose="02040503050406030204" pitchFamily="18" charset="0"/>
                          </a:rPr>
                          <m:t>≤0</m:t>
                        </m:r>
                      </m:e>
                    </m:d>
                    <m:r>
                      <a:rPr lang="en-GB" b="0" i="1" smtClean="0">
                        <a:latin typeface="Cambria Math" panose="02040503050406030204" pitchFamily="18" charset="0"/>
                      </a:rPr>
                      <m:t>=</m:t>
                    </m:r>
                    <m:r>
                      <a:rPr lang="nb-NO" b="0" i="1" smtClean="0">
                        <a:latin typeface="Cambria Math" panose="02040503050406030204" pitchFamily="18" charset="0"/>
                      </a:rPr>
                      <m:t>?</m:t>
                    </m:r>
                  </m:oMath>
                </a14:m>
                <a:endParaRPr lang="nb-NO" dirty="0"/>
              </a:p>
              <a:p>
                <a:pPr lvl="1"/>
                <a:r>
                  <a:rPr lang="nb-NO" noProof="0" dirty="0" err="1"/>
                  <a:t>xpbinom</a:t>
                </a:r>
                <a:r>
                  <a:rPr lang="nb-NO" noProof="0" dirty="0"/>
                  <a:t>(0, </a:t>
                </a:r>
                <a:r>
                  <a:rPr lang="nb-NO" noProof="0" dirty="0" err="1"/>
                  <a:t>size</a:t>
                </a:r>
                <a:r>
                  <a:rPr lang="nb-NO" noProof="0" dirty="0"/>
                  <a:t>=3 , </a:t>
                </a:r>
                <a:r>
                  <a:rPr lang="nb-NO" noProof="0" dirty="0" err="1"/>
                  <a:t>prob</a:t>
                </a:r>
                <a:r>
                  <a:rPr lang="nb-NO" noProof="0" dirty="0"/>
                  <a:t>=0.25) = 0.42</a:t>
                </a:r>
              </a:p>
              <a:p>
                <a:r>
                  <a:rPr lang="nb-NO" dirty="0"/>
                  <a:t>For 12 uker hva er sannsynligheten for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nb-NO" b="0" i="1" smtClean="0">
                            <a:latin typeface="Cambria Math" panose="02040503050406030204" pitchFamily="18" charset="0"/>
                          </a:rPr>
                          <m:t>𝑋</m:t>
                        </m:r>
                        <m:r>
                          <a:rPr lang="nb-NO" b="0" i="1" smtClean="0">
                            <a:latin typeface="Cambria Math" panose="02040503050406030204" pitchFamily="18" charset="0"/>
                            <a:ea typeface="Cambria Math" panose="02040503050406030204" pitchFamily="18" charset="0"/>
                          </a:rPr>
                          <m:t>≤0</m:t>
                        </m:r>
                      </m:e>
                    </m:d>
                    <m:r>
                      <a:rPr lang="en-GB" b="0" i="1" smtClean="0">
                        <a:latin typeface="Cambria Math" panose="02040503050406030204" pitchFamily="18" charset="0"/>
                      </a:rPr>
                      <m:t>=</m:t>
                    </m:r>
                    <m:r>
                      <a:rPr lang="nb-NO" b="0" i="1" smtClean="0">
                        <a:latin typeface="Cambria Math" panose="02040503050406030204" pitchFamily="18" charset="0"/>
                      </a:rPr>
                      <m:t>?</m:t>
                    </m:r>
                  </m:oMath>
                </a14:m>
                <a:endParaRPr lang="nb-NO" noProof="0" dirty="0"/>
              </a:p>
              <a:p>
                <a:pPr lvl="1"/>
                <a:r>
                  <a:rPr lang="nb-NO" noProof="0" dirty="0" err="1"/>
                  <a:t>xpbinom</a:t>
                </a:r>
                <a:r>
                  <a:rPr lang="nb-NO" noProof="0" dirty="0"/>
                  <a:t>(0, </a:t>
                </a:r>
                <a:r>
                  <a:rPr lang="nb-NO" noProof="0" dirty="0" err="1"/>
                  <a:t>size</a:t>
                </a:r>
                <a:r>
                  <a:rPr lang="nb-NO" noProof="0" dirty="0"/>
                  <a:t>=12 , </a:t>
                </a:r>
                <a:r>
                  <a:rPr lang="nb-NO" noProof="0" dirty="0" err="1"/>
                  <a:t>prob</a:t>
                </a:r>
                <a:r>
                  <a:rPr lang="nb-NO" noProof="0" dirty="0"/>
                  <a:t>=0.25) = </a:t>
                </a:r>
                <a14:m>
                  <m:oMath xmlns:m="http://schemas.openxmlformats.org/officeDocument/2006/math">
                    <m:r>
                      <a:rPr lang="en-GB" b="0" i="1" smtClean="0">
                        <a:latin typeface="Cambria Math" panose="02040503050406030204" pitchFamily="18" charset="0"/>
                      </a:rPr>
                      <m:t>0.03</m:t>
                    </m:r>
                  </m:oMath>
                </a14:m>
                <a:endParaRPr lang="nb-NO" noProof="0" dirty="0"/>
              </a:p>
              <a:p>
                <a:pPr lvl="1"/>
                <a:endParaRPr lang="nb-NO" noProof="0" dirty="0"/>
              </a:p>
              <a:p>
                <a:pPr lvl="1"/>
                <a:endParaRPr lang="nb-NO" dirty="0"/>
              </a:p>
              <a:p>
                <a:pPr lvl="1"/>
                <a:endParaRPr lang="nb-NO" dirty="0"/>
              </a:p>
              <a:p>
                <a:endParaRPr lang="nb-NO" dirty="0"/>
              </a:p>
            </p:txBody>
          </p:sp>
        </mc:Choice>
        <mc:Fallback xmlns="">
          <p:sp>
            <p:nvSpPr>
              <p:cNvPr id="3" name="Content Placeholder 2">
                <a:extLst>
                  <a:ext uri="{FF2B5EF4-FFF2-40B4-BE49-F238E27FC236}">
                    <a16:creationId xmlns:a16="http://schemas.microsoft.com/office/drawing/2014/main" id="{65859B3D-1821-1EB1-7AAB-EDBB26F80FE1}"/>
                  </a:ext>
                </a:extLst>
              </p:cNvPr>
              <p:cNvSpPr>
                <a:spLocks noGrp="1" noRot="1" noChangeAspect="1" noMove="1" noResize="1" noEditPoints="1" noAdjustHandles="1" noChangeArrowheads="1" noChangeShapeType="1" noTextEdit="1"/>
              </p:cNvSpPr>
              <p:nvPr>
                <p:ph idx="1"/>
              </p:nvPr>
            </p:nvSpPr>
            <p:spPr>
              <a:xfrm>
                <a:off x="4213859" y="-7478"/>
                <a:ext cx="4930141" cy="2164931"/>
              </a:xfrm>
              <a:blipFill>
                <a:blip r:embed="rId2"/>
                <a:stretch>
                  <a:fillRect l="-124" t="-2535"/>
                </a:stretch>
              </a:blipFill>
            </p:spPr>
            <p:txBody>
              <a:bodyPr/>
              <a:lstStyle/>
              <a:p>
                <a:r>
                  <a:rPr lang="nb-NO">
                    <a:noFill/>
                  </a:rPr>
                  <a:t> </a:t>
                </a:r>
              </a:p>
            </p:txBody>
          </p:sp>
        </mc:Fallback>
      </mc:AlternateContent>
      <p:pic>
        <p:nvPicPr>
          <p:cNvPr id="5" name="Picture 4">
            <a:extLst>
              <a:ext uri="{FF2B5EF4-FFF2-40B4-BE49-F238E27FC236}">
                <a16:creationId xmlns:a16="http://schemas.microsoft.com/office/drawing/2014/main" id="{E5B6AD7D-03C6-B867-205B-1FC7D623DEB3}"/>
              </a:ext>
            </a:extLst>
          </p:cNvPr>
          <p:cNvPicPr>
            <a:picLocks noChangeAspect="1"/>
          </p:cNvPicPr>
          <p:nvPr/>
        </p:nvPicPr>
        <p:blipFill>
          <a:blip r:embed="rId3"/>
          <a:stretch>
            <a:fillRect/>
          </a:stretch>
        </p:blipFill>
        <p:spPr>
          <a:xfrm>
            <a:off x="5914862" y="2174335"/>
            <a:ext cx="3229138" cy="2969166"/>
          </a:xfrm>
          <a:prstGeom prst="rect">
            <a:avLst/>
          </a:prstGeom>
        </p:spPr>
      </p:pic>
      <p:pic>
        <p:nvPicPr>
          <p:cNvPr id="7" name="Picture 6">
            <a:extLst>
              <a:ext uri="{FF2B5EF4-FFF2-40B4-BE49-F238E27FC236}">
                <a16:creationId xmlns:a16="http://schemas.microsoft.com/office/drawing/2014/main" id="{DF09FD7E-2948-F7F7-E580-224936530799}"/>
              </a:ext>
            </a:extLst>
          </p:cNvPr>
          <p:cNvPicPr>
            <a:picLocks noChangeAspect="1"/>
          </p:cNvPicPr>
          <p:nvPr/>
        </p:nvPicPr>
        <p:blipFill>
          <a:blip r:embed="rId4"/>
          <a:stretch>
            <a:fillRect/>
          </a:stretch>
        </p:blipFill>
        <p:spPr>
          <a:xfrm>
            <a:off x="220289" y="1484559"/>
            <a:ext cx="3823972" cy="3516110"/>
          </a:xfrm>
          <a:prstGeom prst="rect">
            <a:avLst/>
          </a:prstGeom>
        </p:spPr>
      </p:pic>
    </p:spTree>
    <p:extLst>
      <p:ext uri="{BB962C8B-B14F-4D97-AF65-F5344CB8AC3E}">
        <p14:creationId xmlns:p14="http://schemas.microsoft.com/office/powerpoint/2010/main" val="145564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Eksperiment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nb-NO" dirty="0"/>
                  <a:t>De 3 yngste søsknene bestemmer seg for å test 100 dager på rad</a:t>
                </a:r>
              </a:p>
              <a:p>
                <a:pPr lvl="1"/>
                <a:r>
                  <a:rPr lang="nb-NO" dirty="0"/>
                  <a:t>Daniel tok oppvasken 22 ganger</a:t>
                </a:r>
              </a:p>
              <a:p>
                <a:r>
                  <a:rPr lang="nb-NO" dirty="0"/>
                  <a:t>Hva er sannsynligheten for at Daniel kun tar oppvasken 22 eller mindre ganger?</a:t>
                </a:r>
              </a:p>
              <a:p>
                <a:pPr lvl="1"/>
                <a:r>
                  <a:rPr lang="nb-NO" dirty="0"/>
                  <a:t>Hvorfor «eller mindre»?</a:t>
                </a:r>
              </a:p>
              <a:p>
                <a:pPr lvl="1"/>
                <a:r>
                  <a:rPr lang="nb-NO" dirty="0"/>
                  <a:t>Ikke interessenter i kun ett utfall, men det vi så og mer mistenksomme utfall.  </a:t>
                </a:r>
              </a:p>
              <a:p>
                <a:pPr lvl="1"/>
                <a14:m>
                  <m:oMath xmlns:m="http://schemas.openxmlformats.org/officeDocument/2006/math">
                    <m:r>
                      <a:rPr lang="nb-NO" b="0" i="1" smtClean="0">
                        <a:latin typeface="Cambria Math" panose="02040503050406030204" pitchFamily="18" charset="0"/>
                      </a:rPr>
                      <m:t>𝑃</m:t>
                    </m:r>
                    <m:r>
                      <a:rPr lang="nb-NO" b="0" i="1" smtClean="0">
                        <a:latin typeface="Cambria Math" panose="02040503050406030204" pitchFamily="18" charset="0"/>
                      </a:rPr>
                      <m:t>(</m:t>
                    </m:r>
                    <m:r>
                      <a:rPr lang="nb-NO" b="0" i="1" smtClean="0">
                        <a:latin typeface="Cambria Math" panose="02040503050406030204" pitchFamily="18" charset="0"/>
                      </a:rPr>
                      <m:t>𝑋</m:t>
                    </m:r>
                    <m:r>
                      <a:rPr lang="nb-NO" b="0" i="1" smtClean="0">
                        <a:latin typeface="Cambria Math" panose="02040503050406030204" pitchFamily="18" charset="0"/>
                        <a:ea typeface="Cambria Math" panose="02040503050406030204" pitchFamily="18" charset="0"/>
                      </a:rPr>
                      <m:t>≤22)</m:t>
                    </m:r>
                  </m:oMath>
                </a14:m>
                <a:endParaRPr lang="nb-NO" dirty="0"/>
              </a:p>
              <a:p>
                <a:pPr lvl="1"/>
                <a:r>
                  <a:rPr lang="nb-NO" noProof="0" dirty="0" err="1"/>
                  <a:t>xpbinom</a:t>
                </a:r>
                <a:r>
                  <a:rPr lang="nb-NO" noProof="0" dirty="0"/>
                  <a:t>(22, </a:t>
                </a:r>
                <a:r>
                  <a:rPr lang="nb-NO" noProof="0" dirty="0" err="1"/>
                  <a:t>size</a:t>
                </a:r>
                <a:r>
                  <a:rPr lang="nb-NO" noProof="0" dirty="0"/>
                  <a:t>=100 , </a:t>
                </a:r>
                <a:r>
                  <a:rPr lang="nb-NO" noProof="0" dirty="0" err="1"/>
                  <a:t>prob</a:t>
                </a:r>
                <a:r>
                  <a:rPr lang="nb-NO" noProof="0" dirty="0"/>
                  <a:t>=0.25) = 0.27</a:t>
                </a:r>
              </a:p>
              <a:p>
                <a:pPr lvl="1"/>
                <a:endParaRPr lang="nb-NO" dirty="0"/>
              </a:p>
              <a:p>
                <a14:m>
                  <m:oMath xmlns:m="http://schemas.openxmlformats.org/officeDocument/2006/math">
                    <m:r>
                      <a:rPr lang="nb-NO" i="1">
                        <a:latin typeface="Cambria Math" panose="02040503050406030204" pitchFamily="18" charset="0"/>
                      </a:rPr>
                      <m:t>𝑃</m:t>
                    </m:r>
                    <m:d>
                      <m:dPr>
                        <m:ctrlPr>
                          <a:rPr lang="nb-NO" i="1">
                            <a:latin typeface="Cambria Math" panose="02040503050406030204" pitchFamily="18" charset="0"/>
                          </a:rPr>
                        </m:ctrlPr>
                      </m:dPr>
                      <m:e>
                        <m:r>
                          <a:rPr lang="nb-NO" b="0" i="1" smtClean="0">
                            <a:latin typeface="Cambria Math" panose="02040503050406030204" pitchFamily="18" charset="0"/>
                          </a:rPr>
                          <m:t>𝑋</m:t>
                        </m:r>
                        <m:r>
                          <a:rPr lang="nb-NO" i="1">
                            <a:latin typeface="Cambria Math" panose="02040503050406030204" pitchFamily="18" charset="0"/>
                            <a:ea typeface="Cambria Math" panose="02040503050406030204" pitchFamily="18" charset="0"/>
                          </a:rPr>
                          <m:t>≤22</m:t>
                        </m:r>
                      </m:e>
                    </m:d>
                    <m:r>
                      <a:rPr lang="nb-NO" b="0" i="1" smtClean="0">
                        <a:latin typeface="Cambria Math" panose="02040503050406030204" pitchFamily="18" charset="0"/>
                        <a:ea typeface="Cambria Math" panose="02040503050406030204" pitchFamily="18" charset="0"/>
                      </a:rPr>
                      <m:t>=0.27=27%</m:t>
                    </m:r>
                  </m:oMath>
                </a14:m>
                <a:endParaRPr lang="nb-NO" dirty="0"/>
              </a:p>
              <a:p>
                <a:r>
                  <a:rPr lang="nb-NO" dirty="0"/>
                  <a:t>Konklusjon?</a:t>
                </a:r>
              </a:p>
              <a:p>
                <a:pPr lvl="1"/>
                <a:r>
                  <a:rPr lang="nb-NO" noProof="0" dirty="0"/>
                  <a:t>Hvis vi kjører</a:t>
                </a:r>
                <a:r>
                  <a:rPr lang="nb-NO" baseline="0" noProof="0" dirty="0"/>
                  <a:t> dette eksperimentet «uendelig» mange ganger så forventer vi at 27% av eksperimentene vil daniel ta oppvasken 22 eller mindre antall ganger. Kan ikke sende han til hard straffarbeid ved å rense takrenne. </a:t>
                </a:r>
                <a:endParaRPr lang="nb-NO" noProof="0" dirty="0"/>
              </a:p>
              <a:p>
                <a:pPr lvl="1"/>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32" t="-928" r="-696" b="-1670"/>
                </a:stretch>
              </a:blipFill>
            </p:spPr>
            <p:txBody>
              <a:bodyPr/>
              <a:lstStyle/>
              <a:p>
                <a:r>
                  <a:rPr lang="nb-NO">
                    <a:noFill/>
                  </a:rPr>
                  <a:t> </a:t>
                </a:r>
              </a:p>
            </p:txBody>
          </p:sp>
        </mc:Fallback>
      </mc:AlternateContent>
    </p:spTree>
    <p:extLst>
      <p:ext uri="{BB962C8B-B14F-4D97-AF65-F5344CB8AC3E}">
        <p14:creationId xmlns:p14="http://schemas.microsoft.com/office/powerpoint/2010/main" val="324304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Hypotesetesten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nb-NO" dirty="0"/>
                  <a:t>Vi har nå gjennomført en enkel hypotesetest</a:t>
                </a:r>
              </a:p>
              <a:p>
                <a:r>
                  <a:rPr lang="nb-NO" dirty="0"/>
                  <a:t>Vi samlet inn data kun etter at vi hadde vår mistanke om juks</a:t>
                </a:r>
              </a:p>
              <a:p>
                <a:endParaRPr lang="nb-NO" dirty="0"/>
              </a:p>
              <a:p>
                <a:r>
                  <a:rPr lang="nb-NO" dirty="0"/>
                  <a:t>Det er ikke usannsynlig at Daniel kun har tatt oppvasken 22 av 100 ganer.</a:t>
                </a:r>
              </a:p>
              <a:p>
                <a:r>
                  <a:rPr lang="nb-NO" dirty="0"/>
                  <a:t>Vi må konkludere med at Daniel </a:t>
                </a:r>
                <a:r>
                  <a:rPr lang="nb-NO" b="1" dirty="0"/>
                  <a:t>ikke</a:t>
                </a:r>
                <a:r>
                  <a:rPr lang="nb-NO" dirty="0"/>
                  <a:t> har jukset. </a:t>
                </a:r>
              </a:p>
              <a:p>
                <a:r>
                  <a:rPr lang="nb-NO" dirty="0"/>
                  <a:t>Null hypotesen (Daniel har </a:t>
                </a:r>
                <a:r>
                  <a:rPr lang="nb-NO" b="1" dirty="0"/>
                  <a:t>ikke</a:t>
                </a:r>
                <a:r>
                  <a:rPr lang="nb-NO" dirty="0"/>
                  <a:t> jukset). Sannsynligheten for at Daniel blir trukket minst like ofte som resten </a:t>
                </a:r>
              </a:p>
              <a:p>
                <a:pPr marL="0" indent="0">
                  <a:buNone/>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0</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𝑝</m:t>
                          </m:r>
                        </m:e>
                        <m:sub>
                          <m:r>
                            <a:rPr lang="nb-NO" b="0" i="1" smtClean="0">
                              <a:latin typeface="Cambria Math" panose="02040503050406030204" pitchFamily="18" charset="0"/>
                            </a:rPr>
                            <m:t>𝐷</m:t>
                          </m:r>
                        </m:sub>
                      </m:sSub>
                      <m:r>
                        <a:rPr lang="nb-NO" b="0" i="1" smtClean="0">
                          <a:latin typeface="Cambria Math" panose="02040503050406030204" pitchFamily="18" charset="0"/>
                          <a:ea typeface="Cambria Math" panose="02040503050406030204" pitchFamily="18" charset="0"/>
                        </a:rPr>
                        <m:t>≥</m:t>
                      </m:r>
                      <m:f>
                        <m:fPr>
                          <m:ctrlPr>
                            <a:rPr lang="nb-NO" b="0" i="1" smtClean="0">
                              <a:latin typeface="Cambria Math" panose="02040503050406030204" pitchFamily="18" charset="0"/>
                            </a:rPr>
                          </m:ctrlPr>
                        </m:fPr>
                        <m:num>
                          <m:r>
                            <a:rPr lang="nb-NO" b="0" i="1" smtClean="0">
                              <a:latin typeface="Cambria Math" panose="02040503050406030204" pitchFamily="18" charset="0"/>
                            </a:rPr>
                            <m:t>1</m:t>
                          </m:r>
                        </m:num>
                        <m:den>
                          <m:r>
                            <a:rPr lang="nb-NO" b="0" i="1" smtClean="0">
                              <a:latin typeface="Cambria Math" panose="02040503050406030204" pitchFamily="18" charset="0"/>
                            </a:rPr>
                            <m:t>4</m:t>
                          </m:r>
                        </m:den>
                      </m:f>
                    </m:oMath>
                  </m:oMathPara>
                </a14:m>
                <a:endParaRPr lang="nb-NO" dirty="0"/>
              </a:p>
              <a:p>
                <a:pPr marL="0" indent="0">
                  <a:buNone/>
                </a:pPr>
                <a:endParaRPr lang="nb-NO" dirty="0"/>
              </a:p>
              <a:p>
                <a:r>
                  <a:rPr lang="nb-NO" dirty="0"/>
                  <a:t>Alternativs hypotese (Daniel har jukset). Daniel tar oppvasken mindre enn tilfeldigheter skulle tilsi</a:t>
                </a:r>
              </a:p>
              <a:p>
                <a:pPr marL="0" indent="0">
                  <a:buNone/>
                </a:pPr>
                <a14:m>
                  <m:oMathPara xmlns:m="http://schemas.openxmlformats.org/officeDocument/2006/math">
                    <m:oMathParaPr>
                      <m:jc m:val="centerGroup"/>
                    </m:oMathParaPr>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rPr>
                            <m:t>𝐻</m:t>
                          </m:r>
                        </m:e>
                        <m:sub>
                          <m:r>
                            <a:rPr lang="nb-NO" b="0" i="1" smtClean="0">
                              <a:latin typeface="Cambria Math" panose="02040503050406030204" pitchFamily="18" charset="0"/>
                            </a:rPr>
                            <m:t>1</m:t>
                          </m:r>
                        </m:sub>
                      </m:sSub>
                      <m:r>
                        <a:rPr lang="nb-NO" i="1">
                          <a:latin typeface="Cambria Math" panose="02040503050406030204" pitchFamily="18" charset="0"/>
                        </a:rPr>
                        <m:t>:</m:t>
                      </m:r>
                      <m:sSub>
                        <m:sSubPr>
                          <m:ctrlPr>
                            <a:rPr lang="nb-NO" i="1">
                              <a:latin typeface="Cambria Math" panose="02040503050406030204" pitchFamily="18" charset="0"/>
                            </a:rPr>
                          </m:ctrlPr>
                        </m:sSubPr>
                        <m:e>
                          <m:r>
                            <a:rPr lang="nb-NO" i="1">
                              <a:latin typeface="Cambria Math" panose="02040503050406030204" pitchFamily="18" charset="0"/>
                            </a:rPr>
                            <m:t>𝑝</m:t>
                          </m:r>
                        </m:e>
                        <m:sub>
                          <m:r>
                            <a:rPr lang="nb-NO" i="1">
                              <a:latin typeface="Cambria Math" panose="02040503050406030204" pitchFamily="18" charset="0"/>
                            </a:rPr>
                            <m:t>𝐷</m:t>
                          </m:r>
                        </m:sub>
                      </m:sSub>
                      <m:r>
                        <a:rPr lang="nb-NO" b="0" i="1" smtClean="0">
                          <a:latin typeface="Cambria Math" panose="02040503050406030204" pitchFamily="18" charset="0"/>
                        </a:rPr>
                        <m:t>&lt;</m:t>
                      </m:r>
                      <m:f>
                        <m:fPr>
                          <m:ctrlPr>
                            <a:rPr lang="nb-NO" i="1">
                              <a:latin typeface="Cambria Math" panose="02040503050406030204" pitchFamily="18" charset="0"/>
                            </a:rPr>
                          </m:ctrlPr>
                        </m:fPr>
                        <m:num>
                          <m:r>
                            <a:rPr lang="nb-NO" i="1">
                              <a:latin typeface="Cambria Math" panose="02040503050406030204" pitchFamily="18" charset="0"/>
                            </a:rPr>
                            <m:t>1</m:t>
                          </m:r>
                        </m:num>
                        <m:den>
                          <m:r>
                            <a:rPr lang="nb-NO" i="1">
                              <a:latin typeface="Cambria Math" panose="02040503050406030204" pitchFamily="18" charset="0"/>
                            </a:rPr>
                            <m:t>4</m:t>
                          </m:r>
                        </m:den>
                      </m:f>
                    </m:oMath>
                  </m:oMathPara>
                </a14:m>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32" t="-1670" r="-541"/>
                </a:stretch>
              </a:blipFill>
            </p:spPr>
            <p:txBody>
              <a:bodyPr/>
              <a:lstStyle/>
              <a:p>
                <a:r>
                  <a:rPr lang="nb-NO">
                    <a:noFill/>
                  </a:rPr>
                  <a:t> </a:t>
                </a:r>
              </a:p>
            </p:txBody>
          </p:sp>
        </mc:Fallback>
      </mc:AlternateContent>
    </p:spTree>
    <p:extLst>
      <p:ext uri="{BB962C8B-B14F-4D97-AF65-F5344CB8AC3E}">
        <p14:creationId xmlns:p14="http://schemas.microsoft.com/office/powerpoint/2010/main" val="170753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What</a:t>
            </a:r>
            <a:r>
              <a:rPr lang="nb-NO" dirty="0"/>
              <a:t> </a:t>
            </a:r>
            <a:r>
              <a:rPr lang="nb-NO" dirty="0" err="1"/>
              <a:t>if</a:t>
            </a:r>
            <a:r>
              <a:rPr lang="nb-NO" dirty="0"/>
              <a:t>…. Eksperiment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nb-NO" dirty="0"/>
                  <a:t>Søsknene bestemmer seg for et nytt eksperiment, 100 dager på rad.</a:t>
                </a:r>
              </a:p>
              <a:p>
                <a:pPr lvl="1"/>
                <a:r>
                  <a:rPr lang="nb-NO" dirty="0"/>
                  <a:t>Daniel tar oppvasken kun 14 ganger.</a:t>
                </a:r>
              </a:p>
              <a:p>
                <a:r>
                  <a:rPr lang="nb-NO" dirty="0"/>
                  <a:t>Hva er sannsynligheten for at Daniel kun tar oppvasken 14 eller mindre ganger?</a:t>
                </a:r>
              </a:p>
              <a:p>
                <a:pPr lvl="1"/>
                <a14:m>
                  <m:oMath xmlns:m="http://schemas.openxmlformats.org/officeDocument/2006/math">
                    <m:r>
                      <a:rPr lang="nb-NO" b="0" i="1" smtClean="0">
                        <a:latin typeface="Cambria Math" panose="02040503050406030204" pitchFamily="18" charset="0"/>
                      </a:rPr>
                      <m:t>𝑃</m:t>
                    </m:r>
                    <m:r>
                      <a:rPr lang="nb-NO" b="0" i="1" smtClean="0">
                        <a:latin typeface="Cambria Math" panose="02040503050406030204" pitchFamily="18" charset="0"/>
                      </a:rPr>
                      <m:t>(</m:t>
                    </m:r>
                    <m:r>
                      <a:rPr lang="nb-NO" b="0" i="1" smtClean="0">
                        <a:latin typeface="Cambria Math" panose="02040503050406030204" pitchFamily="18" charset="0"/>
                      </a:rPr>
                      <m:t>𝑋</m:t>
                    </m:r>
                    <m:r>
                      <a:rPr lang="nb-NO" b="0" i="1" smtClean="0">
                        <a:latin typeface="Cambria Math" panose="02040503050406030204" pitchFamily="18" charset="0"/>
                        <a:ea typeface="Cambria Math" panose="02040503050406030204" pitchFamily="18" charset="0"/>
                      </a:rPr>
                      <m:t>≤</m:t>
                    </m:r>
                    <m:r>
                      <a:rPr lang="nb-NO" b="0" i="1" smtClean="0">
                        <a:latin typeface="Cambria Math" panose="02040503050406030204" pitchFamily="18" charset="0"/>
                        <a:ea typeface="Cambria Math" panose="02040503050406030204" pitchFamily="18" charset="0"/>
                      </a:rPr>
                      <m:t>14</m:t>
                    </m:r>
                    <m:r>
                      <a:rPr lang="nb-NO" b="0" i="1" smtClean="0">
                        <a:latin typeface="Cambria Math" panose="02040503050406030204" pitchFamily="18" charset="0"/>
                        <a:ea typeface="Cambria Math" panose="02040503050406030204" pitchFamily="18" charset="0"/>
                      </a:rPr>
                      <m:t>)</m:t>
                    </m:r>
                  </m:oMath>
                </a14:m>
                <a:endParaRPr lang="nb-NO" dirty="0"/>
              </a:p>
              <a:p>
                <a:pPr lvl="1"/>
                <a:r>
                  <a:rPr lang="nb-NO" dirty="0" err="1"/>
                  <a:t>xpbinom</a:t>
                </a:r>
                <a:r>
                  <a:rPr lang="nb-NO" dirty="0"/>
                  <a:t>(14, </a:t>
                </a:r>
                <a:r>
                  <a:rPr lang="nb-NO" dirty="0" err="1"/>
                  <a:t>size</a:t>
                </a:r>
                <a:r>
                  <a:rPr lang="nb-NO" dirty="0"/>
                  <a:t>=100 , </a:t>
                </a:r>
                <a:r>
                  <a:rPr lang="nb-NO" dirty="0" err="1"/>
                  <a:t>prob</a:t>
                </a:r>
                <a:r>
                  <a:rPr lang="nb-NO" dirty="0"/>
                  <a:t>=0.25) = 0.005</a:t>
                </a:r>
              </a:p>
              <a:p>
                <a:endParaRPr lang="nb-NO" dirty="0"/>
              </a:p>
              <a:p>
                <a14:m>
                  <m:oMath xmlns:m="http://schemas.openxmlformats.org/officeDocument/2006/math">
                    <m:r>
                      <a:rPr lang="nb-NO" i="1">
                        <a:latin typeface="Cambria Math" panose="02040503050406030204" pitchFamily="18" charset="0"/>
                      </a:rPr>
                      <m:t>𝑃</m:t>
                    </m:r>
                    <m:d>
                      <m:dPr>
                        <m:ctrlPr>
                          <a:rPr lang="nb-NO" i="1">
                            <a:latin typeface="Cambria Math" panose="02040503050406030204" pitchFamily="18" charset="0"/>
                          </a:rPr>
                        </m:ctrlPr>
                      </m:dPr>
                      <m:e>
                        <m:r>
                          <a:rPr lang="nb-NO" b="0" i="1" smtClean="0">
                            <a:latin typeface="Cambria Math" panose="02040503050406030204" pitchFamily="18" charset="0"/>
                          </a:rPr>
                          <m:t>𝑋</m:t>
                        </m:r>
                        <m:r>
                          <a:rPr lang="nb-NO" i="1">
                            <a:latin typeface="Cambria Math" panose="02040503050406030204" pitchFamily="18" charset="0"/>
                            <a:ea typeface="Cambria Math" panose="02040503050406030204" pitchFamily="18" charset="0"/>
                          </a:rPr>
                          <m:t>≤</m:t>
                        </m:r>
                        <m:r>
                          <a:rPr lang="nb-NO" i="1">
                            <a:latin typeface="Cambria Math" panose="02040503050406030204" pitchFamily="18" charset="0"/>
                            <a:ea typeface="Cambria Math" panose="02040503050406030204" pitchFamily="18" charset="0"/>
                          </a:rPr>
                          <m:t>14</m:t>
                        </m:r>
                      </m:e>
                    </m:d>
                    <m:r>
                      <a:rPr lang="nb-NO" b="0" i="0" smtClean="0">
                        <a:latin typeface="Cambria Math" panose="02040503050406030204" pitchFamily="18" charset="0"/>
                        <a:ea typeface="Cambria Math" panose="02040503050406030204" pitchFamily="18" charset="0"/>
                      </a:rPr>
                      <m:t>=</m:t>
                    </m:r>
                    <m:r>
                      <a:rPr lang="nb-NO" b="0" i="0" smtClean="0">
                        <a:latin typeface="Cambria Math" panose="02040503050406030204" pitchFamily="18" charset="0"/>
                        <a:ea typeface="Cambria Math" panose="02040503050406030204" pitchFamily="18" charset="0"/>
                      </a:rPr>
                      <m:t>0</m:t>
                    </m:r>
                    <m:r>
                      <a:rPr lang="nb-NO" b="0" i="0" smtClean="0">
                        <a:latin typeface="Cambria Math" panose="02040503050406030204" pitchFamily="18" charset="0"/>
                        <a:ea typeface="Cambria Math" panose="02040503050406030204" pitchFamily="18" charset="0"/>
                      </a:rPr>
                      <m:t>.</m:t>
                    </m:r>
                    <m:r>
                      <a:rPr lang="nb-NO" b="0" i="0" smtClean="0">
                        <a:latin typeface="Cambria Math" panose="02040503050406030204" pitchFamily="18" charset="0"/>
                        <a:ea typeface="Cambria Math" panose="02040503050406030204" pitchFamily="18" charset="0"/>
                      </a:rPr>
                      <m:t>005</m:t>
                    </m:r>
                    <m:r>
                      <a:rPr lang="nb-NO" b="0" i="0" smtClean="0">
                        <a:latin typeface="Cambria Math" panose="02040503050406030204" pitchFamily="18" charset="0"/>
                        <a:ea typeface="Cambria Math" panose="02040503050406030204" pitchFamily="18" charset="0"/>
                      </a:rPr>
                      <m:t>=</m:t>
                    </m:r>
                    <m:r>
                      <a:rPr lang="nb-NO" b="0" i="0" smtClean="0">
                        <a:latin typeface="Cambria Math" panose="02040503050406030204" pitchFamily="18" charset="0"/>
                        <a:ea typeface="Cambria Math" panose="02040503050406030204" pitchFamily="18" charset="0"/>
                      </a:rPr>
                      <m:t>0</m:t>
                    </m:r>
                    <m:r>
                      <a:rPr lang="nb-NO" b="0" i="0" smtClean="0">
                        <a:latin typeface="Cambria Math" panose="02040503050406030204" pitchFamily="18" charset="0"/>
                        <a:ea typeface="Cambria Math" panose="02040503050406030204" pitchFamily="18" charset="0"/>
                      </a:rPr>
                      <m:t>.</m:t>
                    </m:r>
                    <m:r>
                      <a:rPr lang="nb-NO" b="0" i="0" smtClean="0">
                        <a:latin typeface="Cambria Math" panose="02040503050406030204" pitchFamily="18" charset="0"/>
                        <a:ea typeface="Cambria Math" panose="02040503050406030204" pitchFamily="18" charset="0"/>
                      </a:rPr>
                      <m:t>5</m:t>
                    </m:r>
                    <m:r>
                      <a:rPr lang="nb-NO" b="0" i="0" smtClean="0">
                        <a:latin typeface="Cambria Math" panose="02040503050406030204" pitchFamily="18" charset="0"/>
                        <a:ea typeface="Cambria Math" panose="02040503050406030204" pitchFamily="18" charset="0"/>
                      </a:rPr>
                      <m:t>%</m:t>
                    </m:r>
                  </m:oMath>
                </a14:m>
                <a:endParaRPr lang="nb-NO" dirty="0"/>
              </a:p>
              <a:p>
                <a:r>
                  <a:rPr lang="nb-NO" dirty="0"/>
                  <a:t>Konklusjon?</a:t>
                </a:r>
              </a:p>
              <a:p>
                <a:endParaRPr lang="nb-NO" dirty="0"/>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41" t="-928"/>
                </a:stretch>
              </a:blipFill>
            </p:spPr>
            <p:txBody>
              <a:bodyPr/>
              <a:lstStyle/>
              <a:p>
                <a:r>
                  <a:rPr lang="nb-NO">
                    <a:noFill/>
                  </a:rPr>
                  <a:t> </a:t>
                </a:r>
              </a:p>
            </p:txBody>
          </p:sp>
        </mc:Fallback>
      </mc:AlternateContent>
    </p:spTree>
    <p:extLst>
      <p:ext uri="{BB962C8B-B14F-4D97-AF65-F5344CB8AC3E}">
        <p14:creationId xmlns:p14="http://schemas.microsoft.com/office/powerpoint/2010/main" val="183733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Hypotesetesten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nb-NO" dirty="0"/>
                  <a:t>Siden det var en veldig lav sannsynlighet for 14 eller mindre har en av to ting skjedd</a:t>
                </a:r>
              </a:p>
              <a:p>
                <a:pPr marL="0" indent="0">
                  <a:buNone/>
                </a:pPr>
                <a:endParaRPr lang="nb-NO" dirty="0"/>
              </a:p>
              <a:p>
                <a:pPr marL="457200" indent="-457200">
                  <a:buFont typeface="+mj-lt"/>
                  <a:buAutoNum type="arabicPeriod"/>
                </a:pPr>
                <a:r>
                  <a:rPr lang="nb-NO" dirty="0"/>
                  <a:t>Daniel har ikke jukset, og vi har observert et veldig usannsynlig hendelse.</a:t>
                </a:r>
              </a:p>
              <a:p>
                <a:pPr lvl="1"/>
                <a:r>
                  <a:rPr lang="nb-NO" dirty="0"/>
                  <a:t>Null hypotesene er korrekt, observerer dette </a:t>
                </a:r>
                <a14:m>
                  <m:oMath xmlns:m="http://schemas.openxmlformats.org/officeDocument/2006/math">
                    <m:r>
                      <a:rPr lang="nb-NO">
                        <a:latin typeface="Cambria Math" panose="02040503050406030204" pitchFamily="18" charset="0"/>
                        <a:ea typeface="Cambria Math" panose="02040503050406030204" pitchFamily="18" charset="0"/>
                      </a:rPr>
                      <m:t>0.5%</m:t>
                    </m:r>
                  </m:oMath>
                </a14:m>
                <a:r>
                  <a:rPr lang="nb-NO" dirty="0"/>
                  <a:t> eller </a:t>
                </a:r>
                <a14:m>
                  <m:oMath xmlns:m="http://schemas.openxmlformats.org/officeDocument/2006/math">
                    <m:f>
                      <m:fPr>
                        <m:ctrlPr>
                          <a:rPr lang="nb-NO" i="1" smtClean="0">
                            <a:latin typeface="Cambria Math" panose="02040503050406030204" pitchFamily="18" charset="0"/>
                          </a:rPr>
                        </m:ctrlPr>
                      </m:fPr>
                      <m:num>
                        <m:r>
                          <a:rPr lang="nb-NO" b="0" i="1" smtClean="0">
                            <a:latin typeface="Cambria Math" panose="02040503050406030204" pitchFamily="18" charset="0"/>
                          </a:rPr>
                          <m:t>1</m:t>
                        </m:r>
                      </m:num>
                      <m:den>
                        <m:r>
                          <a:rPr lang="nb-NO" b="0" i="1" smtClean="0">
                            <a:latin typeface="Cambria Math" panose="02040503050406030204" pitchFamily="18" charset="0"/>
                          </a:rPr>
                          <m:t>2000</m:t>
                        </m:r>
                      </m:den>
                    </m:f>
                  </m:oMath>
                </a14:m>
                <a:endParaRPr lang="nb-NO" dirty="0"/>
              </a:p>
              <a:p>
                <a:pPr marL="342900" lvl="1" indent="0">
                  <a:buNone/>
                </a:pPr>
                <a:endParaRPr lang="nb-NO" dirty="0"/>
              </a:p>
              <a:p>
                <a:pPr marL="457200" indent="-457200">
                  <a:buFont typeface="+mj-lt"/>
                  <a:buAutoNum type="arabicPeriod"/>
                </a:pPr>
                <a:r>
                  <a:rPr lang="nb-NO" dirty="0"/>
                  <a:t>Daniel har jukset!!!!</a:t>
                </a:r>
              </a:p>
              <a:p>
                <a:pPr lvl="1"/>
                <a:r>
                  <a:rPr lang="nb-NO" dirty="0"/>
                  <a:t>Null hypotesen er feil</a:t>
                </a:r>
              </a:p>
              <a:p>
                <a:pPr lvl="2"/>
                <a:r>
                  <a:rPr lang="nb-NO" dirty="0"/>
                  <a:t>Alternativ hypotesen burde brukes</a:t>
                </a:r>
              </a:p>
              <a:p>
                <a:pPr lvl="2"/>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41" t="-1670" r="-773"/>
                </a:stretch>
              </a:blipFill>
            </p:spPr>
            <p:txBody>
              <a:bodyPr/>
              <a:lstStyle/>
              <a:p>
                <a:r>
                  <a:rPr lang="nb-NO">
                    <a:noFill/>
                  </a:rPr>
                  <a:t> </a:t>
                </a:r>
              </a:p>
            </p:txBody>
          </p:sp>
        </mc:Fallback>
      </mc:AlternateContent>
    </p:spTree>
    <p:extLst>
      <p:ext uri="{BB962C8B-B14F-4D97-AF65-F5344CB8AC3E}">
        <p14:creationId xmlns:p14="http://schemas.microsoft.com/office/powerpoint/2010/main" val="323467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nb-NO" dirty="0"/>
                  <a:t>Hypotese </a:t>
                </a:r>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0</m:t>
                        </m:r>
                      </m:sub>
                    </m:sSub>
                  </m:oMath>
                </a14:m>
                <a:r>
                  <a:rPr lang="nb-NO" dirty="0"/>
                  <a:t> og </a:t>
                </a:r>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1</m:t>
                        </m:r>
                      </m:sub>
                    </m:sSub>
                  </m:oMath>
                </a14:m>
                <a:endParaRPr lang="nb-NO"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087"/>
                </a:stretch>
              </a:blipFill>
            </p:spPr>
            <p:txBody>
              <a:bodyPr/>
              <a:lstStyle/>
              <a:p>
                <a:r>
                  <a:rPr lang="en-US">
                    <a:noFill/>
                  </a:rPr>
                  <a:t> </a:t>
                </a:r>
              </a:p>
            </p:txBody>
          </p:sp>
        </mc:Fallback>
      </mc:AlternateContent>
      <p:sp>
        <p:nvSpPr>
          <p:cNvPr id="3" name="Content Placeholder 2"/>
          <p:cNvSpPr>
            <a:spLocks noGrp="1"/>
          </p:cNvSpPr>
          <p:nvPr>
            <p:ph idx="1"/>
          </p:nvPr>
        </p:nvSpPr>
        <p:spPr>
          <a:xfrm>
            <a:off x="670300" y="1137851"/>
            <a:ext cx="7838700" cy="3125274"/>
          </a:xfrm>
        </p:spPr>
        <p:txBody>
          <a:bodyPr>
            <a:normAutofit/>
          </a:bodyPr>
          <a:lstStyle/>
          <a:p>
            <a:r>
              <a:rPr lang="nb-NO" dirty="0"/>
              <a:t>Hypotesetesting bruker vi når vi skal ta stilling til en hypotese på bakgrunn av innsamlede data. Denne hypotesen vil alltid ha en motsatt hypotese, slik at vi i testen har 2 hypoteser som skal vurderes opp mot hverandre.</a:t>
            </a:r>
          </a:p>
        </p:txBody>
      </p:sp>
      <p:grpSp>
        <p:nvGrpSpPr>
          <p:cNvPr id="5" name="Group 4"/>
          <p:cNvGrpSpPr>
            <a:grpSpLocks noChangeAspect="1"/>
          </p:cNvGrpSpPr>
          <p:nvPr/>
        </p:nvGrpSpPr>
        <p:grpSpPr bwMode="auto">
          <a:xfrm>
            <a:off x="777240" y="2298333"/>
            <a:ext cx="7442200" cy="1480544"/>
            <a:chOff x="241" y="1647"/>
            <a:chExt cx="5278" cy="1050"/>
          </a:xfrm>
        </p:grpSpPr>
        <p:sp>
          <p:nvSpPr>
            <p:cNvPr id="6" name="AutoShape 3"/>
            <p:cNvSpPr>
              <a:spLocks noChangeAspect="1" noChangeArrowheads="1" noTextEdit="1"/>
            </p:cNvSpPr>
            <p:nvPr/>
          </p:nvSpPr>
          <p:spPr bwMode="auto">
            <a:xfrm>
              <a:off x="241" y="1647"/>
              <a:ext cx="5278"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 y="1647"/>
              <a:ext cx="5282"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Content Placeholder 2"/>
          <p:cNvSpPr txBox="1">
            <a:spLocks/>
          </p:cNvSpPr>
          <p:nvPr/>
        </p:nvSpPr>
        <p:spPr>
          <a:xfrm>
            <a:off x="628650" y="3894310"/>
            <a:ext cx="8032750" cy="122452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b-NO" dirty="0"/>
              <a:t>Nullhypotesen kan ofte formuleres i stil med «alt er som vanlig», «det er ingen forskjell mellom gruppene», «det er ingen samvariasjon mellom variablene», og så videre.</a:t>
            </a:r>
          </a:p>
        </p:txBody>
      </p:sp>
    </p:spTree>
    <p:extLst>
      <p:ext uri="{BB962C8B-B14F-4D97-AF65-F5344CB8AC3E}">
        <p14:creationId xmlns:p14="http://schemas.microsoft.com/office/powerpoint/2010/main" val="1532605611"/>
      </p:ext>
    </p:extLst>
  </p:cSld>
  <p:clrMapOvr>
    <a:masterClrMapping/>
  </p:clrMapOvr>
</p:sld>
</file>

<file path=ppt/theme/theme1.xml><?xml version="1.0" encoding="utf-8"?>
<a:theme xmlns:a="http://schemas.openxmlformats.org/drawingml/2006/main" name="Uit mal">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it mal" id="{707F85A6-E5E7-4983-A888-CC6FE2582A5D}" vid="{B8D8FFD5-5564-4FD2-95B6-F046BC23ED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4788</TotalTime>
  <Words>1401</Words>
  <Application>Microsoft Office PowerPoint</Application>
  <PresentationFormat>On-screen Show (16:9)</PresentationFormat>
  <Paragraphs>211</Paragraphs>
  <Slides>27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Open Sans</vt:lpstr>
      <vt:lpstr>Uit mal</vt:lpstr>
      <vt:lpstr>Sok-2009 Forelesning </vt:lpstr>
      <vt:lpstr>Hypotese testing</vt:lpstr>
      <vt:lpstr>Hypotese testing </vt:lpstr>
      <vt:lpstr>Regne ut i R</vt:lpstr>
      <vt:lpstr>Eksperiment</vt:lpstr>
      <vt:lpstr>Hypotesetesten</vt:lpstr>
      <vt:lpstr>What if…. Eksperiment</vt:lpstr>
      <vt:lpstr>Hypotesetesten</vt:lpstr>
      <vt:lpstr>Hypotese H_0 og H_1</vt:lpstr>
      <vt:lpstr>Hypotese H_0 og H_1</vt:lpstr>
      <vt:lpstr>Gravitets test</vt:lpstr>
      <vt:lpstr>Gravitets test</vt:lpstr>
      <vt:lpstr>Gravitets test</vt:lpstr>
      <vt:lpstr>Feiltyper</vt:lpstr>
      <vt:lpstr>Type tester</vt:lpstr>
      <vt:lpstr>Regne ut test observator</vt:lpstr>
      <vt:lpstr>Er klassen høyere enn 172? </vt:lpstr>
      <vt:lpstr>Vi kan også sette z-verdien inn i R</vt:lpstr>
      <vt:lpstr>PowerPoint Presentation</vt:lpstr>
      <vt:lpstr>Når beholde eller forkaste en null hypotese</vt:lpstr>
      <vt:lpstr>T fordeling</vt:lpstr>
      <vt:lpstr>T test</vt:lpstr>
      <vt:lpstr>Paret T-test </vt:lpstr>
      <vt:lpstr>PowerPoint Presentation</vt:lpstr>
      <vt:lpstr>Uparet t-test</vt:lpstr>
      <vt:lpstr>Sammenlikning Student høyde</vt:lpstr>
      <vt:lpstr>Anova analyse</vt:lpstr>
    </vt:vector>
  </TitlesOfParts>
  <Company>UiT Norges arktiske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Bed-1007</dc:title>
  <dc:creator>Eirik Eriksen Heen</dc:creator>
  <cp:lastModifiedBy>Eirik Eriksen Heen</cp:lastModifiedBy>
  <cp:revision>92</cp:revision>
  <cp:lastPrinted>2020-10-16T09:50:27Z</cp:lastPrinted>
  <dcterms:created xsi:type="dcterms:W3CDTF">2018-08-14T07:23:28Z</dcterms:created>
  <dcterms:modified xsi:type="dcterms:W3CDTF">2022-09-15T07:36:11Z</dcterms:modified>
</cp:coreProperties>
</file>