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0"/>
  </p:notesMasterIdLst>
  <p:sldIdLst>
    <p:sldId id="258" r:id="rId2"/>
    <p:sldId id="457" r:id="rId3"/>
    <p:sldId id="378" r:id="rId4"/>
    <p:sldId id="476" r:id="rId5"/>
    <p:sldId id="458" r:id="rId6"/>
    <p:sldId id="493" r:id="rId7"/>
    <p:sldId id="259" r:id="rId8"/>
    <p:sldId id="494" r:id="rId9"/>
    <p:sldId id="459" r:id="rId10"/>
    <p:sldId id="460" r:id="rId11"/>
    <p:sldId id="461" r:id="rId12"/>
    <p:sldId id="463" r:id="rId13"/>
    <p:sldId id="462" r:id="rId14"/>
    <p:sldId id="464" r:id="rId15"/>
    <p:sldId id="381" r:id="rId16"/>
    <p:sldId id="466" r:id="rId17"/>
    <p:sldId id="383" r:id="rId18"/>
    <p:sldId id="495" r:id="rId19"/>
    <p:sldId id="465" r:id="rId20"/>
    <p:sldId id="477" r:id="rId21"/>
    <p:sldId id="478" r:id="rId22"/>
    <p:sldId id="496" r:id="rId23"/>
    <p:sldId id="467" r:id="rId24"/>
    <p:sldId id="497" r:id="rId25"/>
    <p:sldId id="468" r:id="rId26"/>
    <p:sldId id="479" r:id="rId27"/>
    <p:sldId id="480" r:id="rId28"/>
    <p:sldId id="483" r:id="rId29"/>
    <p:sldId id="482" r:id="rId30"/>
    <p:sldId id="485" r:id="rId31"/>
    <p:sldId id="487" r:id="rId32"/>
    <p:sldId id="486" r:id="rId33"/>
    <p:sldId id="488" r:id="rId34"/>
    <p:sldId id="489" r:id="rId35"/>
    <p:sldId id="490" r:id="rId36"/>
    <p:sldId id="491" r:id="rId37"/>
    <p:sldId id="492" r:id="rId38"/>
    <p:sldId id="481" r:id="rId39"/>
  </p:sldIdLst>
  <p:sldSz cx="9144000" cy="5143500" type="screen16x9"/>
  <p:notesSz cx="6805613" cy="99441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50106-7114-4B5B-922D-552B10814F7F}" v="133" dt="2022-09-29T07:40:41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99" autoAdjust="0"/>
  </p:normalViewPr>
  <p:slideViewPr>
    <p:cSldViewPr snapToGrid="0" snapToObjects="1">
      <p:cViewPr varScale="1">
        <p:scale>
          <a:sx n="143" d="100"/>
          <a:sy n="143" d="100"/>
        </p:scale>
        <p:origin x="126" y="768"/>
      </p:cViewPr>
      <p:guideLst>
        <p:guide orient="horz" pos="2899"/>
        <p:guide pos="4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E8FA77E0-EBC3-47A4-8173-9EBEC69527F1}"/>
    <pc:docChg chg="undo custSel addSld delSld modSld sldOrd">
      <pc:chgData name="Eirik Eriksen Heen" userId="3e804305-1c07-417a-9ea8-d913585be88f" providerId="ADAL" clId="{E8FA77E0-EBC3-47A4-8173-9EBEC69527F1}" dt="2022-08-22T13:28:42.499" v="1489"/>
      <pc:docMkLst>
        <pc:docMk/>
      </pc:docMkLst>
      <pc:sldChg chg="modSp mod">
        <pc:chgData name="Eirik Eriksen Heen" userId="3e804305-1c07-417a-9ea8-d913585be88f" providerId="ADAL" clId="{E8FA77E0-EBC3-47A4-8173-9EBEC69527F1}" dt="2022-08-22T12:06:22.563" v="1488" actId="20577"/>
        <pc:sldMkLst>
          <pc:docMk/>
          <pc:sldMk cId="0" sldId="258"/>
        </pc:sldMkLst>
        <pc:spChg chg="mod">
          <ac:chgData name="Eirik Eriksen Heen" userId="3e804305-1c07-417a-9ea8-d913585be88f" providerId="ADAL" clId="{E8FA77E0-EBC3-47A4-8173-9EBEC69527F1}" dt="2022-08-16T12:51:19.339" v="2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2:06:22.563" v="1488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7:04:57.652" v="765" actId="478"/>
        <pc:sldMkLst>
          <pc:docMk/>
          <pc:sldMk cId="4288721262" sldId="295"/>
        </pc:sldMkLst>
        <pc:spChg chg="mod">
          <ac:chgData name="Eirik Eriksen Heen" userId="3e804305-1c07-417a-9ea8-d913585be88f" providerId="ADAL" clId="{E8FA77E0-EBC3-47A4-8173-9EBEC69527F1}" dt="2022-08-22T07:04:44.073" v="764" actId="27636"/>
          <ac:spMkLst>
            <pc:docMk/>
            <pc:sldMk cId="4288721262" sldId="295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7:04:57.652" v="765" actId="478"/>
          <ac:inkMkLst>
            <pc:docMk/>
            <pc:sldMk cId="4288721262" sldId="295"/>
            <ac:inkMk id="4" creationId="{00000000-0000-0000-0000-000000000000}"/>
          </ac:inkMkLst>
        </pc:inkChg>
      </pc:sldChg>
      <pc:sldChg chg="modSp add mod">
        <pc:chgData name="Eirik Eriksen Heen" userId="3e804305-1c07-417a-9ea8-d913585be88f" providerId="ADAL" clId="{E8FA77E0-EBC3-47A4-8173-9EBEC69527F1}" dt="2022-08-22T09:47:20.745" v="994" actId="20577"/>
        <pc:sldMkLst>
          <pc:docMk/>
          <pc:sldMk cId="1774702347" sldId="304"/>
        </pc:sldMkLst>
        <pc:spChg chg="mod">
          <ac:chgData name="Eirik Eriksen Heen" userId="3e804305-1c07-417a-9ea8-d913585be88f" providerId="ADAL" clId="{E8FA77E0-EBC3-47A4-8173-9EBEC69527F1}" dt="2022-08-22T09:47:20.745" v="994" actId="20577"/>
          <ac:spMkLst>
            <pc:docMk/>
            <pc:sldMk cId="1774702347" sldId="304"/>
            <ac:spMk id="3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9:47:49.381" v="997" actId="1076"/>
        <pc:sldMkLst>
          <pc:docMk/>
          <pc:sldMk cId="896858212" sldId="305"/>
        </pc:sldMkLst>
        <pc:picChg chg="mod ord">
          <ac:chgData name="Eirik Eriksen Heen" userId="3e804305-1c07-417a-9ea8-d913585be88f" providerId="ADAL" clId="{E8FA77E0-EBC3-47A4-8173-9EBEC69527F1}" dt="2022-08-22T09:47:49.381" v="997" actId="1076"/>
          <ac:picMkLst>
            <pc:docMk/>
            <pc:sldMk cId="896858212" sldId="305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09:25:39.249" v="899" actId="478"/>
          <ac:inkMkLst>
            <pc:docMk/>
            <pc:sldMk cId="896858212" sldId="305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E8FA77E0-EBC3-47A4-8173-9EBEC69527F1}" dt="2022-08-22T10:58:15.959" v="1151" actId="20577"/>
        <pc:sldMkLst>
          <pc:docMk/>
          <pc:sldMk cId="4231022708" sldId="308"/>
        </pc:sldMkLst>
        <pc:spChg chg="mod">
          <ac:chgData name="Eirik Eriksen Heen" userId="3e804305-1c07-417a-9ea8-d913585be88f" providerId="ADAL" clId="{E8FA77E0-EBC3-47A4-8173-9EBEC69527F1}" dt="2022-08-22T10:58:15.959" v="1151" actId="20577"/>
          <ac:spMkLst>
            <pc:docMk/>
            <pc:sldMk cId="4231022708" sldId="308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9:26:46.900" v="905" actId="478"/>
          <ac:inkMkLst>
            <pc:docMk/>
            <pc:sldMk cId="4231022708" sldId="308"/>
            <ac:inkMk id="4" creationId="{00000000-0000-0000-0000-000000000000}"/>
          </ac:inkMkLst>
        </pc:inkChg>
      </pc:sldChg>
      <pc:sldChg chg="addSp delSp add mod modNotesTx">
        <pc:chgData name="Eirik Eriksen Heen" userId="3e804305-1c07-417a-9ea8-d913585be88f" providerId="ADAL" clId="{E8FA77E0-EBC3-47A4-8173-9EBEC69527F1}" dt="2022-08-22T09:28:05.406" v="961" actId="478"/>
        <pc:sldMkLst>
          <pc:docMk/>
          <pc:sldMk cId="3992676741" sldId="309"/>
        </pc:sldMkLst>
        <pc:inkChg chg="add del">
          <ac:chgData name="Eirik Eriksen Heen" userId="3e804305-1c07-417a-9ea8-d913585be88f" providerId="ADAL" clId="{E8FA77E0-EBC3-47A4-8173-9EBEC69527F1}" dt="2022-08-22T09:28:05.406" v="961" actId="478"/>
          <ac:inkMkLst>
            <pc:docMk/>
            <pc:sldMk cId="3992676741" sldId="309"/>
            <ac:inkMk id="6" creationId="{00000000-0000-0000-0000-000000000000}"/>
          </ac:inkMkLst>
        </pc:inkChg>
      </pc:sldChg>
      <pc:sldChg chg="add ord">
        <pc:chgData name="Eirik Eriksen Heen" userId="3e804305-1c07-417a-9ea8-d913585be88f" providerId="ADAL" clId="{E8FA77E0-EBC3-47A4-8173-9EBEC69527F1}" dt="2022-08-22T10:10:27.795" v="999"/>
        <pc:sldMkLst>
          <pc:docMk/>
          <pc:sldMk cId="2330936449" sldId="311"/>
        </pc:sldMkLst>
      </pc:sldChg>
      <pc:sldChg chg="addSp delSp modSp add mod ord">
        <pc:chgData name="Eirik Eriksen Heen" userId="3e804305-1c07-417a-9ea8-d913585be88f" providerId="ADAL" clId="{E8FA77E0-EBC3-47A4-8173-9EBEC69527F1}" dt="2022-08-22T13:28:42.499" v="1489"/>
        <pc:sldMkLst>
          <pc:docMk/>
          <pc:sldMk cId="725825204" sldId="312"/>
        </pc:sldMkLst>
        <pc:graphicFrameChg chg="modGraphic">
          <ac:chgData name="Eirik Eriksen Heen" userId="3e804305-1c07-417a-9ea8-d913585be88f" providerId="ADAL" clId="{E8FA77E0-EBC3-47A4-8173-9EBEC69527F1}" dt="2022-08-22T09:30:06.057" v="965" actId="14100"/>
          <ac:graphicFrameMkLst>
            <pc:docMk/>
            <pc:sldMk cId="725825204" sldId="312"/>
            <ac:graphicFrameMk id="13" creationId="{00000000-0000-0000-0000-000000000000}"/>
          </ac:graphicFrameMkLst>
        </pc:graphicFrameChg>
        <pc:inkChg chg="del">
          <ac:chgData name="Eirik Eriksen Heen" userId="3e804305-1c07-417a-9ea8-d913585be88f" providerId="ADAL" clId="{E8FA77E0-EBC3-47A4-8173-9EBEC69527F1}" dt="2022-08-22T09:30:11.384" v="966" actId="478"/>
          <ac:inkMkLst>
            <pc:docMk/>
            <pc:sldMk cId="725825204" sldId="312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725825204" sldId="312"/>
            <ac:inkMk id="3" creationId="{9FCD4D7C-F8B8-FDC2-D1F0-A1DFFB935ABA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3:28:42.499" v="1489"/>
        <pc:sldMkLst>
          <pc:docMk/>
          <pc:sldMk cId="1046513177" sldId="314"/>
        </pc:sldMkLst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6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7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8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9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0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1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2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3" creationId="{00000000-0000-0000-0000-000000000000}"/>
          </ac:spMkLst>
        </pc:spChg>
        <pc:spChg chg="del mod">
          <ac:chgData name="Eirik Eriksen Heen" userId="3e804305-1c07-417a-9ea8-d913585be88f" providerId="ADAL" clId="{E8FA77E0-EBC3-47A4-8173-9EBEC69527F1}" dt="2022-08-22T10:22:36.601" v="1007" actId="478"/>
          <ac:spMkLst>
            <pc:docMk/>
            <pc:sldMk cId="1046513177" sldId="314"/>
            <ac:spMk id="1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0:57:22.472" v="1129" actId="20577"/>
          <ac:spMkLst>
            <pc:docMk/>
            <pc:sldMk cId="1046513177" sldId="314"/>
            <ac:spMk id="17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10:22:22.448" v="1004" actId="478"/>
          <ac:picMkLst>
            <pc:docMk/>
            <pc:sldMk cId="1046513177" sldId="314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10:22:00.317" v="1003" actId="478"/>
          <ac:inkMkLst>
            <pc:docMk/>
            <pc:sldMk cId="1046513177" sldId="314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1046513177" sldId="314"/>
            <ac:inkMk id="3" creationId="{D52AF01A-F7A1-62CE-1AE4-8963875A79FD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0:58:45.245" v="1161" actId="1076"/>
        <pc:sldMkLst>
          <pc:docMk/>
          <pc:sldMk cId="2522922297" sldId="317"/>
        </pc:sldMkLst>
        <pc:spChg chg="mod">
          <ac:chgData name="Eirik Eriksen Heen" userId="3e804305-1c07-417a-9ea8-d913585be88f" providerId="ADAL" clId="{E8FA77E0-EBC3-47A4-8173-9EBEC69527F1}" dt="2022-08-22T09:26:03.831" v="901" actId="27636"/>
          <ac:spMkLst>
            <pc:docMk/>
            <pc:sldMk cId="2522922297" sldId="317"/>
            <ac:spMk id="3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09:26:03.841" v="902" actId="27636"/>
          <ac:spMkLst>
            <pc:docMk/>
            <pc:sldMk cId="2522922297" sldId="317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E8FA77E0-EBC3-47A4-8173-9EBEC69527F1}" dt="2022-08-22T10:58:45.245" v="1161" actId="1076"/>
          <ac:spMkLst>
            <pc:docMk/>
            <pc:sldMk cId="2522922297" sldId="317"/>
            <ac:spMk id="9" creationId="{F964152E-18FF-E096-4D69-08599AAF2DF4}"/>
          </ac:spMkLst>
        </pc:spChg>
        <pc:inkChg chg="del">
          <ac:chgData name="Eirik Eriksen Heen" userId="3e804305-1c07-417a-9ea8-d913585be88f" providerId="ADAL" clId="{E8FA77E0-EBC3-47A4-8173-9EBEC69527F1}" dt="2022-08-22T09:26:08.368" v="903" actId="478"/>
          <ac:inkMkLst>
            <pc:docMk/>
            <pc:sldMk cId="2522922297" sldId="317"/>
            <ac:inkMk id="8" creationId="{00000000-0000-0000-0000-000000000000}"/>
          </ac:inkMkLst>
        </pc:inkChg>
      </pc:sldChg>
      <pc:sldChg chg="delSp modSp mod ord delAnim modAnim">
        <pc:chgData name="Eirik Eriksen Heen" userId="3e804305-1c07-417a-9ea8-d913585be88f" providerId="ADAL" clId="{E8FA77E0-EBC3-47A4-8173-9EBEC69527F1}" dt="2022-08-22T07:05:21.866" v="767" actId="20577"/>
        <pc:sldMkLst>
          <pc:docMk/>
          <pc:sldMk cId="1713875514" sldId="345"/>
        </pc:sldMkLst>
        <pc:spChg chg="mod">
          <ac:chgData name="Eirik Eriksen Heen" userId="3e804305-1c07-417a-9ea8-d913585be88f" providerId="ADAL" clId="{E8FA77E0-EBC3-47A4-8173-9EBEC69527F1}" dt="2022-08-22T07:05:21.866" v="767" actId="20577"/>
          <ac:spMkLst>
            <pc:docMk/>
            <pc:sldMk cId="1713875514" sldId="345"/>
            <ac:spMk id="3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07:05:15.497" v="766" actId="478"/>
          <ac:picMkLst>
            <pc:docMk/>
            <pc:sldMk cId="1713875514" sldId="345"/>
            <ac:picMk id="4" creationId="{00000000-0000-0000-0000-000000000000}"/>
          </ac:picMkLst>
        </pc:picChg>
      </pc:sldChg>
      <pc:sldChg chg="del ord">
        <pc:chgData name="Eirik Eriksen Heen" userId="3e804305-1c07-417a-9ea8-d913585be88f" providerId="ADAL" clId="{E8FA77E0-EBC3-47A4-8173-9EBEC69527F1}" dt="2022-08-16T13:01:45.082" v="238" actId="2696"/>
        <pc:sldMkLst>
          <pc:docMk/>
          <pc:sldMk cId="2852258393" sldId="347"/>
        </pc:sldMkLst>
      </pc:sldChg>
      <pc:sldChg chg="ord">
        <pc:chgData name="Eirik Eriksen Heen" userId="3e804305-1c07-417a-9ea8-d913585be88f" providerId="ADAL" clId="{E8FA77E0-EBC3-47A4-8173-9EBEC69527F1}" dt="2022-08-16T13:07:24.533" v="240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1869730028" sldId="349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2606187055" sldId="350"/>
        </pc:sldMkLst>
      </pc:sldChg>
      <pc:sldChg chg="ord">
        <pc:chgData name="Eirik Eriksen Heen" userId="3e804305-1c07-417a-9ea8-d913585be88f" providerId="ADAL" clId="{E8FA77E0-EBC3-47A4-8173-9EBEC69527F1}" dt="2022-08-16T12:54:34.669" v="33"/>
        <pc:sldMkLst>
          <pc:docMk/>
          <pc:sldMk cId="194822130" sldId="351"/>
        </pc:sldMkLst>
      </pc:sldChg>
      <pc:sldChg chg="ord">
        <pc:chgData name="Eirik Eriksen Heen" userId="3e804305-1c07-417a-9ea8-d913585be88f" providerId="ADAL" clId="{E8FA77E0-EBC3-47A4-8173-9EBEC69527F1}" dt="2022-08-16T13:01:16.253" v="233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079732994" sldId="35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605749945" sldId="35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4010832670" sldId="35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17024437" sldId="360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22584879" sldId="361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216456120" sldId="363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54466605" sldId="36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530004493" sldId="36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705248859" sldId="366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158724937" sldId="367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851988099" sldId="36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995053564" sldId="369"/>
        </pc:sldMkLst>
      </pc:sldChg>
      <pc:sldChg chg="modSp mod">
        <pc:chgData name="Eirik Eriksen Heen" userId="3e804305-1c07-417a-9ea8-d913585be88f" providerId="ADAL" clId="{E8FA77E0-EBC3-47A4-8173-9EBEC69527F1}" dt="2022-08-16T13:09:35.177" v="248" actId="20577"/>
        <pc:sldMkLst>
          <pc:docMk/>
          <pc:sldMk cId="637724457" sldId="370"/>
        </pc:sldMkLst>
        <pc:spChg chg="mod">
          <ac:chgData name="Eirik Eriksen Heen" userId="3e804305-1c07-417a-9ea8-d913585be88f" providerId="ADAL" clId="{E8FA77E0-EBC3-47A4-8173-9EBEC69527F1}" dt="2022-08-16T13:09:35.177" v="248" actId="20577"/>
          <ac:spMkLst>
            <pc:docMk/>
            <pc:sldMk cId="637724457" sldId="370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4:28.014" v="819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E8FA77E0-EBC3-47A4-8173-9EBEC69527F1}" dt="2022-08-22T07:14:28.014" v="819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5:54.247" v="823" actId="20577"/>
        <pc:sldMkLst>
          <pc:docMk/>
          <pc:sldMk cId="402750373" sldId="372"/>
        </pc:sldMkLst>
        <pc:spChg chg="mod">
          <ac:chgData name="Eirik Eriksen Heen" userId="3e804305-1c07-417a-9ea8-d913585be88f" providerId="ADAL" clId="{E8FA77E0-EBC3-47A4-8173-9EBEC69527F1}" dt="2022-08-22T07:15:54.247" v="823" actId="20577"/>
          <ac:spMkLst>
            <pc:docMk/>
            <pc:sldMk cId="402750373" sldId="372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1:22.579" v="873" actId="113"/>
        <pc:sldMkLst>
          <pc:docMk/>
          <pc:sldMk cId="2016916332" sldId="373"/>
        </pc:sldMkLst>
        <pc:spChg chg="mod">
          <ac:chgData name="Eirik Eriksen Heen" userId="3e804305-1c07-417a-9ea8-d913585be88f" providerId="ADAL" clId="{E8FA77E0-EBC3-47A4-8173-9EBEC69527F1}" dt="2022-08-22T07:41:22.579" v="873" actId="113"/>
          <ac:spMkLst>
            <pc:docMk/>
            <pc:sldMk cId="2016916332" sldId="373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16T13:28:08.497" v="762" actId="313"/>
        <pc:sldMkLst>
          <pc:docMk/>
          <pc:sldMk cId="1200525639" sldId="375"/>
        </pc:sldMkLst>
        <pc:spChg chg="mod">
          <ac:chgData name="Eirik Eriksen Heen" userId="3e804305-1c07-417a-9ea8-d913585be88f" providerId="ADAL" clId="{E8FA77E0-EBC3-47A4-8173-9EBEC69527F1}" dt="2022-08-16T13:28:08.497" v="762" actId="313"/>
          <ac:spMkLst>
            <pc:docMk/>
            <pc:sldMk cId="1200525639" sldId="375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0:20.464" v="872" actId="313"/>
        <pc:sldMkLst>
          <pc:docMk/>
          <pc:sldMk cId="2740142112" sldId="378"/>
        </pc:sldMkLst>
        <pc:spChg chg="mod">
          <ac:chgData name="Eirik Eriksen Heen" userId="3e804305-1c07-417a-9ea8-d913585be88f" providerId="ADAL" clId="{E8FA77E0-EBC3-47A4-8173-9EBEC69527F1}" dt="2022-08-22T07:40:20.464" v="872" actId="313"/>
          <ac:spMkLst>
            <pc:docMk/>
            <pc:sldMk cId="2740142112" sldId="378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5:02.705" v="877" actId="20577"/>
        <pc:sldMkLst>
          <pc:docMk/>
          <pc:sldMk cId="751705538" sldId="380"/>
        </pc:sldMkLst>
        <pc:spChg chg="mod">
          <ac:chgData name="Eirik Eriksen Heen" userId="3e804305-1c07-417a-9ea8-d913585be88f" providerId="ADAL" clId="{E8FA77E0-EBC3-47A4-8173-9EBEC69527F1}" dt="2022-08-22T07:45:02.705" v="877" actId="20577"/>
          <ac:spMkLst>
            <pc:docMk/>
            <pc:sldMk cId="751705538" sldId="380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16T13:25:05.435" v="545" actId="2696"/>
        <pc:sldMkLst>
          <pc:docMk/>
          <pc:sldMk cId="4166897112" sldId="383"/>
        </pc:sldMkLst>
      </pc:sldChg>
      <pc:sldChg chg="del">
        <pc:chgData name="Eirik Eriksen Heen" userId="3e804305-1c07-417a-9ea8-d913585be88f" providerId="ADAL" clId="{E8FA77E0-EBC3-47A4-8173-9EBEC69527F1}" dt="2022-08-22T07:50:09.092" v="881" actId="47"/>
        <pc:sldMkLst>
          <pc:docMk/>
          <pc:sldMk cId="635335187" sldId="38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69454263" sldId="38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34925198" sldId="386"/>
        </pc:sldMkLst>
      </pc:sldChg>
      <pc:sldChg chg="modSp new mod">
        <pc:chgData name="Eirik Eriksen Heen" userId="3e804305-1c07-417a-9ea8-d913585be88f" providerId="ADAL" clId="{E8FA77E0-EBC3-47A4-8173-9EBEC69527F1}" dt="2022-08-16T13:00:37.623" v="231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E8FA77E0-EBC3-47A4-8173-9EBEC69527F1}" dt="2022-08-16T12:59:08.589" v="58" actId="20577"/>
          <ac:spMkLst>
            <pc:docMk/>
            <pc:sldMk cId="2276784906" sldId="387"/>
            <ac:spMk id="2" creationId="{7518699A-AE2C-5204-4DFB-FF4924DAE4C5}"/>
          </ac:spMkLst>
        </pc:spChg>
        <pc:spChg chg="mod">
          <ac:chgData name="Eirik Eriksen Heen" userId="3e804305-1c07-417a-9ea8-d913585be88f" providerId="ADAL" clId="{E8FA77E0-EBC3-47A4-8173-9EBEC69527F1}" dt="2022-08-16T13:00:37.623" v="231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modSp add mod modAnim">
        <pc:chgData name="Eirik Eriksen Heen" userId="3e804305-1c07-417a-9ea8-d913585be88f" providerId="ADAL" clId="{E8FA77E0-EBC3-47A4-8173-9EBEC69527F1}" dt="2022-08-16T13:25:41.183" v="626" actId="313"/>
        <pc:sldMkLst>
          <pc:docMk/>
          <pc:sldMk cId="1123740317" sldId="388"/>
        </pc:sldMkLst>
        <pc:spChg chg="mod">
          <ac:chgData name="Eirik Eriksen Heen" userId="3e804305-1c07-417a-9ea8-d913585be88f" providerId="ADAL" clId="{E8FA77E0-EBC3-47A4-8173-9EBEC69527F1}" dt="2022-08-16T13:24:22.908" v="541"/>
          <ac:spMkLst>
            <pc:docMk/>
            <pc:sldMk cId="1123740317" sldId="388"/>
            <ac:spMk id="2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16T13:25:41.183" v="626" actId="313"/>
          <ac:spMkLst>
            <pc:docMk/>
            <pc:sldMk cId="1123740317" sldId="388"/>
            <ac:spMk id="4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9:46:12.094" v="992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E8FA77E0-EBC3-47A4-8173-9EBEC69527F1}" dt="2022-08-22T09:46:12.094" v="992" actId="20577"/>
          <ac:spMkLst>
            <pc:docMk/>
            <pc:sldMk cId="1854893680" sldId="396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22T09:46:54.755" v="993" actId="47"/>
        <pc:sldMkLst>
          <pc:docMk/>
          <pc:sldMk cId="4247928342" sldId="398"/>
        </pc:sldMkLst>
      </pc:sldChg>
      <pc:sldChg chg="ord">
        <pc:chgData name="Eirik Eriksen Heen" userId="3e804305-1c07-417a-9ea8-d913585be88f" providerId="ADAL" clId="{E8FA77E0-EBC3-47A4-8173-9EBEC69527F1}" dt="2022-08-22T09:25:13.323" v="897"/>
        <pc:sldMkLst>
          <pc:docMk/>
          <pc:sldMk cId="157466596" sldId="399"/>
        </pc:sldMkLst>
      </pc:sldChg>
      <pc:sldChg chg="ord">
        <pc:chgData name="Eirik Eriksen Heen" userId="3e804305-1c07-417a-9ea8-d913585be88f" providerId="ADAL" clId="{E8FA77E0-EBC3-47A4-8173-9EBEC69527F1}" dt="2022-08-22T10:10:34.418" v="1001"/>
        <pc:sldMkLst>
          <pc:docMk/>
          <pc:sldMk cId="717550606" sldId="401"/>
        </pc:sldMkLst>
      </pc:sldChg>
      <pc:sldChg chg="modSp mod">
        <pc:chgData name="Eirik Eriksen Heen" userId="3e804305-1c07-417a-9ea8-d913585be88f" providerId="ADAL" clId="{E8FA77E0-EBC3-47A4-8173-9EBEC69527F1}" dt="2022-08-22T10:56:34.710" v="1089" actId="20577"/>
        <pc:sldMkLst>
          <pc:docMk/>
          <pc:sldMk cId="982106568" sldId="427"/>
        </pc:sldMkLst>
        <pc:spChg chg="mod">
          <ac:chgData name="Eirik Eriksen Heen" userId="3e804305-1c07-417a-9ea8-d913585be88f" providerId="ADAL" clId="{E8FA77E0-EBC3-47A4-8173-9EBEC69527F1}" dt="2022-08-22T10:56:34.710" v="1089" actId="20577"/>
          <ac:spMkLst>
            <pc:docMk/>
            <pc:sldMk cId="982106568" sldId="427"/>
            <ac:spMk id="3" creationId="{00000000-0000-0000-0000-000000000000}"/>
          </ac:spMkLst>
        </pc:spChg>
      </pc:sldChg>
      <pc:sldChg chg="addSp">
        <pc:chgData name="Eirik Eriksen Heen" userId="3e804305-1c07-417a-9ea8-d913585be88f" providerId="ADAL" clId="{E8FA77E0-EBC3-47A4-8173-9EBEC69527F1}" dt="2022-08-22T13:28:42.499" v="1489"/>
        <pc:sldMkLst>
          <pc:docMk/>
          <pc:sldMk cId="2113363555" sldId="457"/>
        </pc:sldMkLst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2113363555" sldId="457"/>
            <ac:inkMk id="4" creationId="{2FE077B0-51A2-EBAA-B153-7E920AC9E89A}"/>
          </ac:inkMkLst>
        </pc:inkChg>
      </pc:sldChg>
      <pc:sldChg chg="modSp new mod">
        <pc:chgData name="Eirik Eriksen Heen" userId="3e804305-1c07-417a-9ea8-d913585be88f" providerId="ADAL" clId="{E8FA77E0-EBC3-47A4-8173-9EBEC69527F1}" dt="2022-08-22T07:50:06.954" v="880"/>
        <pc:sldMkLst>
          <pc:docMk/>
          <pc:sldMk cId="2741230081" sldId="458"/>
        </pc:sldMkLst>
        <pc:spChg chg="mod">
          <ac:chgData name="Eirik Eriksen Heen" userId="3e804305-1c07-417a-9ea8-d913585be88f" providerId="ADAL" clId="{E8FA77E0-EBC3-47A4-8173-9EBEC69527F1}" dt="2022-08-22T07:50:00.870" v="879"/>
          <ac:spMkLst>
            <pc:docMk/>
            <pc:sldMk cId="2741230081" sldId="458"/>
            <ac:spMk id="2" creationId="{69CBAB34-EA58-B232-1077-A77C861E5684}"/>
          </ac:spMkLst>
        </pc:spChg>
        <pc:spChg chg="mod">
          <ac:chgData name="Eirik Eriksen Heen" userId="3e804305-1c07-417a-9ea8-d913585be88f" providerId="ADAL" clId="{E8FA77E0-EBC3-47A4-8173-9EBEC69527F1}" dt="2022-08-22T07:50:06.954" v="880"/>
          <ac:spMkLst>
            <pc:docMk/>
            <pc:sldMk cId="2741230081" sldId="458"/>
            <ac:spMk id="3" creationId="{EAA81DA5-3EE0-73F9-E113-D7F89FE1CEF9}"/>
          </ac:spMkLst>
        </pc:spChg>
      </pc:sldChg>
      <pc:sldChg chg="new del">
        <pc:chgData name="Eirik Eriksen Heen" userId="3e804305-1c07-417a-9ea8-d913585be88f" providerId="ADAL" clId="{E8FA77E0-EBC3-47A4-8173-9EBEC69527F1}" dt="2022-08-22T07:51:19.611" v="884" actId="680"/>
        <pc:sldMkLst>
          <pc:docMk/>
          <pc:sldMk cId="1381252710" sldId="459"/>
        </pc:sldMkLst>
      </pc:sldChg>
      <pc:sldChg chg="addSp modSp new mod">
        <pc:chgData name="Eirik Eriksen Heen" userId="3e804305-1c07-417a-9ea8-d913585be88f" providerId="ADAL" clId="{E8FA77E0-EBC3-47A4-8173-9EBEC69527F1}" dt="2022-08-22T08:49:30.706" v="894" actId="14100"/>
        <pc:sldMkLst>
          <pc:docMk/>
          <pc:sldMk cId="2431623662" sldId="459"/>
        </pc:sldMkLst>
        <pc:spChg chg="mod">
          <ac:chgData name="Eirik Eriksen Heen" userId="3e804305-1c07-417a-9ea8-d913585be88f" providerId="ADAL" clId="{E8FA77E0-EBC3-47A4-8173-9EBEC69527F1}" dt="2022-08-22T08:49:20.622" v="892" actId="20577"/>
          <ac:spMkLst>
            <pc:docMk/>
            <pc:sldMk cId="2431623662" sldId="459"/>
            <ac:spMk id="2" creationId="{2FE611A1-DAA6-A4E0-19AA-3B91574DC291}"/>
          </ac:spMkLst>
        </pc:spChg>
        <pc:picChg chg="add mod">
          <ac:chgData name="Eirik Eriksen Heen" userId="3e804305-1c07-417a-9ea8-d913585be88f" providerId="ADAL" clId="{E8FA77E0-EBC3-47A4-8173-9EBEC69527F1}" dt="2022-08-22T08:49:30.706" v="894" actId="14100"/>
          <ac:picMkLst>
            <pc:docMk/>
            <pc:sldMk cId="2431623662" sldId="459"/>
            <ac:picMk id="1026" creationId="{9C127C53-2214-8120-A470-180D647EFE71}"/>
          </ac:picMkLst>
        </pc:picChg>
      </pc:sldChg>
      <pc:sldChg chg="new del">
        <pc:chgData name="Eirik Eriksen Heen" userId="3e804305-1c07-417a-9ea8-d913585be88f" providerId="ADAL" clId="{E8FA77E0-EBC3-47A4-8173-9EBEC69527F1}" dt="2022-08-22T09:28:09.721" v="962" actId="47"/>
        <pc:sldMkLst>
          <pc:docMk/>
          <pc:sldMk cId="1601445656" sldId="460"/>
        </pc:sldMkLst>
      </pc:sldChg>
      <pc:sldChg chg="modSp new mod">
        <pc:chgData name="Eirik Eriksen Heen" userId="3e804305-1c07-417a-9ea8-d913585be88f" providerId="ADAL" clId="{E8FA77E0-EBC3-47A4-8173-9EBEC69527F1}" dt="2022-08-22T11:28:09.619" v="1338" actId="313"/>
        <pc:sldMkLst>
          <pc:docMk/>
          <pc:sldMk cId="1607983642" sldId="460"/>
        </pc:sldMkLst>
        <pc:spChg chg="mod">
          <ac:chgData name="Eirik Eriksen Heen" userId="3e804305-1c07-417a-9ea8-d913585be88f" providerId="ADAL" clId="{E8FA77E0-EBC3-47A4-8173-9EBEC69527F1}" dt="2022-08-22T11:26:45.003" v="1173" actId="20577"/>
          <ac:spMkLst>
            <pc:docMk/>
            <pc:sldMk cId="1607983642" sldId="460"/>
            <ac:spMk id="2" creationId="{D683ABD5-AD52-13F9-BE77-895E408069F0}"/>
          </ac:spMkLst>
        </pc:spChg>
        <pc:spChg chg="mod">
          <ac:chgData name="Eirik Eriksen Heen" userId="3e804305-1c07-417a-9ea8-d913585be88f" providerId="ADAL" clId="{E8FA77E0-EBC3-47A4-8173-9EBEC69527F1}" dt="2022-08-22T11:28:09.619" v="1338" actId="313"/>
          <ac:spMkLst>
            <pc:docMk/>
            <pc:sldMk cId="1607983642" sldId="460"/>
            <ac:spMk id="3" creationId="{53597B80-8A33-F0F5-B7AA-90B43AAA1C96}"/>
          </ac:spMkLst>
        </pc:spChg>
      </pc:sldChg>
      <pc:sldChg chg="modSp new mod">
        <pc:chgData name="Eirik Eriksen Heen" userId="3e804305-1c07-417a-9ea8-d913585be88f" providerId="ADAL" clId="{E8FA77E0-EBC3-47A4-8173-9EBEC69527F1}" dt="2022-08-22T11:33:31.198" v="1484" actId="20577"/>
        <pc:sldMkLst>
          <pc:docMk/>
          <pc:sldMk cId="3798585895" sldId="461"/>
        </pc:sldMkLst>
        <pc:spChg chg="mod">
          <ac:chgData name="Eirik Eriksen Heen" userId="3e804305-1c07-417a-9ea8-d913585be88f" providerId="ADAL" clId="{E8FA77E0-EBC3-47A4-8173-9EBEC69527F1}" dt="2022-08-22T11:30:54.028" v="1351" actId="20577"/>
          <ac:spMkLst>
            <pc:docMk/>
            <pc:sldMk cId="3798585895" sldId="461"/>
            <ac:spMk id="2" creationId="{9428B207-A7C6-D3A1-39EF-9CF1A6716359}"/>
          </ac:spMkLst>
        </pc:spChg>
        <pc:spChg chg="mod">
          <ac:chgData name="Eirik Eriksen Heen" userId="3e804305-1c07-417a-9ea8-d913585be88f" providerId="ADAL" clId="{E8FA77E0-EBC3-47A4-8173-9EBEC69527F1}" dt="2022-08-22T11:33:31.198" v="1484" actId="20577"/>
          <ac:spMkLst>
            <pc:docMk/>
            <pc:sldMk cId="3798585895" sldId="461"/>
            <ac:spMk id="3" creationId="{51CC3B64-C76E-3788-BED9-84E2BA59DC9A}"/>
          </ac:spMkLst>
        </pc:spChg>
      </pc:sldChg>
    </pc:docChg>
  </pc:docChgLst>
  <pc:docChgLst>
    <pc:chgData name="Eirik Eriksen Heen" userId="3e804305-1c07-417a-9ea8-d913585be88f" providerId="ADAL" clId="{496865FF-AD8B-491E-B5D4-8A3D30FBAD9E}"/>
    <pc:docChg chg="undo custSel addSld delSld modSld">
      <pc:chgData name="Eirik Eriksen Heen" userId="3e804305-1c07-417a-9ea8-d913585be88f" providerId="ADAL" clId="{496865FF-AD8B-491E-B5D4-8A3D30FBAD9E}" dt="2022-09-19T10:24:22.399" v="936" actId="20577"/>
      <pc:docMkLst>
        <pc:docMk/>
      </pc:docMkLst>
      <pc:sldChg chg="modSp mod">
        <pc:chgData name="Eirik Eriksen Heen" userId="3e804305-1c07-417a-9ea8-d913585be88f" providerId="ADAL" clId="{496865FF-AD8B-491E-B5D4-8A3D30FBAD9E}" dt="2022-09-19T07:44:53.977" v="727" actId="313"/>
        <pc:sldMkLst>
          <pc:docMk/>
          <pc:sldMk cId="0" sldId="258"/>
        </pc:sldMkLst>
        <pc:spChg chg="mod">
          <ac:chgData name="Eirik Eriksen Heen" userId="3e804305-1c07-417a-9ea8-d913585be88f" providerId="ADAL" clId="{496865FF-AD8B-491E-B5D4-8A3D30FBAD9E}" dt="2022-09-19T07:44:53.977" v="727" actId="313"/>
          <ac:spMkLst>
            <pc:docMk/>
            <pc:sldMk cId="0" sldId="258"/>
            <ac:spMk id="4" creationId="{00000000-0000-0000-0000-000000000000}"/>
          </ac:spMkLst>
        </pc:spChg>
      </pc:sldChg>
      <pc:sldChg chg="modSp add del mod">
        <pc:chgData name="Eirik Eriksen Heen" userId="3e804305-1c07-417a-9ea8-d913585be88f" providerId="ADAL" clId="{496865FF-AD8B-491E-B5D4-8A3D30FBAD9E}" dt="2022-09-19T07:05:12.374" v="130" actId="20577"/>
        <pc:sldMkLst>
          <pc:docMk/>
          <pc:sldMk cId="1396307956" sldId="340"/>
        </pc:sldMkLst>
        <pc:spChg chg="mod">
          <ac:chgData name="Eirik Eriksen Heen" userId="3e804305-1c07-417a-9ea8-d913585be88f" providerId="ADAL" clId="{496865FF-AD8B-491E-B5D4-8A3D30FBAD9E}" dt="2022-09-19T07:05:12.374" v="130" actId="20577"/>
          <ac:spMkLst>
            <pc:docMk/>
            <pc:sldMk cId="1396307956" sldId="340"/>
            <ac:spMk id="3" creationId="{56CEF2A0-DB8C-C0DD-7BDD-D95301723CB4}"/>
          </ac:spMkLst>
        </pc:spChg>
      </pc:sldChg>
      <pc:sldChg chg="modSp mod">
        <pc:chgData name="Eirik Eriksen Heen" userId="3e804305-1c07-417a-9ea8-d913585be88f" providerId="ADAL" clId="{496865FF-AD8B-491E-B5D4-8A3D30FBAD9E}" dt="2022-09-19T06:57:29.689" v="0" actId="313"/>
        <pc:sldMkLst>
          <pc:docMk/>
          <pc:sldMk cId="3070045974" sldId="368"/>
        </pc:sldMkLst>
        <pc:spChg chg="mod">
          <ac:chgData name="Eirik Eriksen Heen" userId="3e804305-1c07-417a-9ea8-d913585be88f" providerId="ADAL" clId="{496865FF-AD8B-491E-B5D4-8A3D30FBAD9E}" dt="2022-09-19T06:57:29.689" v="0" actId="313"/>
          <ac:spMkLst>
            <pc:docMk/>
            <pc:sldMk cId="3070045974" sldId="368"/>
            <ac:spMk id="3" creationId="{EAACC2FF-1BF3-9C20-9829-E27C52E81EF2}"/>
          </ac:spMkLst>
        </pc:spChg>
      </pc:sldChg>
      <pc:sldChg chg="modSp mod">
        <pc:chgData name="Eirik Eriksen Heen" userId="3e804305-1c07-417a-9ea8-d913585be88f" providerId="ADAL" clId="{496865FF-AD8B-491E-B5D4-8A3D30FBAD9E}" dt="2022-09-19T06:57:51.793" v="2" actId="20577"/>
        <pc:sldMkLst>
          <pc:docMk/>
          <pc:sldMk cId="1594197203" sldId="369"/>
        </pc:sldMkLst>
        <pc:spChg chg="mod">
          <ac:chgData name="Eirik Eriksen Heen" userId="3e804305-1c07-417a-9ea8-d913585be88f" providerId="ADAL" clId="{496865FF-AD8B-491E-B5D4-8A3D30FBAD9E}" dt="2022-09-19T06:57:51.793" v="2" actId="20577"/>
          <ac:spMkLst>
            <pc:docMk/>
            <pc:sldMk cId="1594197203" sldId="369"/>
            <ac:spMk id="3" creationId="{EAACC2FF-1BF3-9C20-9829-E27C52E81EF2}"/>
          </ac:spMkLst>
        </pc:spChg>
      </pc:sldChg>
      <pc:sldChg chg="modSp mod">
        <pc:chgData name="Eirik Eriksen Heen" userId="3e804305-1c07-417a-9ea8-d913585be88f" providerId="ADAL" clId="{496865FF-AD8B-491E-B5D4-8A3D30FBAD9E}" dt="2022-09-19T07:56:45.397" v="730" actId="114"/>
        <pc:sldMkLst>
          <pc:docMk/>
          <pc:sldMk cId="2782480800" sldId="372"/>
        </pc:sldMkLst>
        <pc:spChg chg="mod">
          <ac:chgData name="Eirik Eriksen Heen" userId="3e804305-1c07-417a-9ea8-d913585be88f" providerId="ADAL" clId="{496865FF-AD8B-491E-B5D4-8A3D30FBAD9E}" dt="2022-09-19T07:56:45.397" v="730" actId="114"/>
          <ac:spMkLst>
            <pc:docMk/>
            <pc:sldMk cId="2782480800" sldId="372"/>
            <ac:spMk id="3" creationId="{91D247B1-A070-E750-5D3B-774742F53B71}"/>
          </ac:spMkLst>
        </pc:spChg>
      </pc:sldChg>
      <pc:sldChg chg="modSp mod">
        <pc:chgData name="Eirik Eriksen Heen" userId="3e804305-1c07-417a-9ea8-d913585be88f" providerId="ADAL" clId="{496865FF-AD8B-491E-B5D4-8A3D30FBAD9E}" dt="2022-09-19T10:24:22.399" v="936" actId="20577"/>
        <pc:sldMkLst>
          <pc:docMk/>
          <pc:sldMk cId="2270245911" sldId="377"/>
        </pc:sldMkLst>
        <pc:spChg chg="mod">
          <ac:chgData name="Eirik Eriksen Heen" userId="3e804305-1c07-417a-9ea8-d913585be88f" providerId="ADAL" clId="{496865FF-AD8B-491E-B5D4-8A3D30FBAD9E}" dt="2022-09-19T10:24:22.399" v="936" actId="20577"/>
          <ac:spMkLst>
            <pc:docMk/>
            <pc:sldMk cId="2270245911" sldId="377"/>
            <ac:spMk id="3" creationId="{1170CE8C-DA1E-AF29-799C-29546E6A2FF8}"/>
          </ac:spMkLst>
        </pc:spChg>
      </pc:sldChg>
      <pc:sldChg chg="modSp mod">
        <pc:chgData name="Eirik Eriksen Heen" userId="3e804305-1c07-417a-9ea8-d913585be88f" providerId="ADAL" clId="{496865FF-AD8B-491E-B5D4-8A3D30FBAD9E}" dt="2022-09-19T07:42:52.204" v="726" actId="20577"/>
        <pc:sldMkLst>
          <pc:docMk/>
          <pc:sldMk cId="3049259661" sldId="378"/>
        </pc:sldMkLst>
        <pc:spChg chg="mod">
          <ac:chgData name="Eirik Eriksen Heen" userId="3e804305-1c07-417a-9ea8-d913585be88f" providerId="ADAL" clId="{496865FF-AD8B-491E-B5D4-8A3D30FBAD9E}" dt="2022-09-19T07:42:52.204" v="726" actId="20577"/>
          <ac:spMkLst>
            <pc:docMk/>
            <pc:sldMk cId="3049259661" sldId="378"/>
            <ac:spMk id="3" creationId="{30771F56-B66D-73C7-4A5D-E4DD7CCCE6A0}"/>
          </ac:spMkLst>
        </pc:spChg>
      </pc:sldChg>
      <pc:sldChg chg="modSp mod">
        <pc:chgData name="Eirik Eriksen Heen" userId="3e804305-1c07-417a-9ea8-d913585be88f" providerId="ADAL" clId="{496865FF-AD8B-491E-B5D4-8A3D30FBAD9E}" dt="2022-09-19T07:03:13.455" v="31" actId="20577"/>
        <pc:sldMkLst>
          <pc:docMk/>
          <pc:sldMk cId="3492751671" sldId="442"/>
        </pc:sldMkLst>
        <pc:spChg chg="mod">
          <ac:chgData name="Eirik Eriksen Heen" userId="3e804305-1c07-417a-9ea8-d913585be88f" providerId="ADAL" clId="{496865FF-AD8B-491E-B5D4-8A3D30FBAD9E}" dt="2022-09-19T07:03:13.455" v="31" actId="20577"/>
          <ac:spMkLst>
            <pc:docMk/>
            <pc:sldMk cId="3492751671" sldId="442"/>
            <ac:spMk id="3" creationId="{9982583C-CD5D-37B1-F73E-C37F5D068C14}"/>
          </ac:spMkLst>
        </pc:spChg>
      </pc:sldChg>
      <pc:sldChg chg="modSp new mod">
        <pc:chgData name="Eirik Eriksen Heen" userId="3e804305-1c07-417a-9ea8-d913585be88f" providerId="ADAL" clId="{496865FF-AD8B-491E-B5D4-8A3D30FBAD9E}" dt="2022-09-19T07:32:28.609" v="718" actId="313"/>
        <pc:sldMkLst>
          <pc:docMk/>
          <pc:sldMk cId="3228198806" sldId="444"/>
        </pc:sldMkLst>
        <pc:spChg chg="mod">
          <ac:chgData name="Eirik Eriksen Heen" userId="3e804305-1c07-417a-9ea8-d913585be88f" providerId="ADAL" clId="{496865FF-AD8B-491E-B5D4-8A3D30FBAD9E}" dt="2022-09-19T07:26:37.261" v="218" actId="20577"/>
          <ac:spMkLst>
            <pc:docMk/>
            <pc:sldMk cId="3228198806" sldId="444"/>
            <ac:spMk id="2" creationId="{8672035A-12DF-60F2-5331-56271D51C350}"/>
          </ac:spMkLst>
        </pc:spChg>
        <pc:spChg chg="mod">
          <ac:chgData name="Eirik Eriksen Heen" userId="3e804305-1c07-417a-9ea8-d913585be88f" providerId="ADAL" clId="{496865FF-AD8B-491E-B5D4-8A3D30FBAD9E}" dt="2022-09-19T07:32:28.609" v="718" actId="313"/>
          <ac:spMkLst>
            <pc:docMk/>
            <pc:sldMk cId="3228198806" sldId="444"/>
            <ac:spMk id="3" creationId="{62E1E84B-71DF-8969-1000-D4BD1916D799}"/>
          </ac:spMkLst>
        </pc:spChg>
      </pc:sldChg>
      <pc:sldChg chg="addSp modSp new mod">
        <pc:chgData name="Eirik Eriksen Heen" userId="3e804305-1c07-417a-9ea8-d913585be88f" providerId="ADAL" clId="{496865FF-AD8B-491E-B5D4-8A3D30FBAD9E}" dt="2022-09-19T07:32:06.129" v="676" actId="14100"/>
        <pc:sldMkLst>
          <pc:docMk/>
          <pc:sldMk cId="4074709607" sldId="445"/>
        </pc:sldMkLst>
        <pc:spChg chg="add">
          <ac:chgData name="Eirik Eriksen Heen" userId="3e804305-1c07-417a-9ea8-d913585be88f" providerId="ADAL" clId="{496865FF-AD8B-491E-B5D4-8A3D30FBAD9E}" dt="2022-09-19T07:30:18.730" v="641"/>
          <ac:spMkLst>
            <pc:docMk/>
            <pc:sldMk cId="4074709607" sldId="445"/>
            <ac:spMk id="4" creationId="{581E5155-F26F-8C66-A8FB-57756580B671}"/>
          </ac:spMkLst>
        </pc:spChg>
        <pc:spChg chg="add mod">
          <ac:chgData name="Eirik Eriksen Heen" userId="3e804305-1c07-417a-9ea8-d913585be88f" providerId="ADAL" clId="{496865FF-AD8B-491E-B5D4-8A3D30FBAD9E}" dt="2022-09-19T07:32:06.129" v="676" actId="14100"/>
          <ac:spMkLst>
            <pc:docMk/>
            <pc:sldMk cId="4074709607" sldId="445"/>
            <ac:spMk id="13" creationId="{CDBF7EA7-C74F-C6E1-1195-19A6CDA58D0B}"/>
          </ac:spMkLst>
        </pc:spChg>
        <pc:picChg chg="add">
          <ac:chgData name="Eirik Eriksen Heen" userId="3e804305-1c07-417a-9ea8-d913585be88f" providerId="ADAL" clId="{496865FF-AD8B-491E-B5D4-8A3D30FBAD9E}" dt="2022-09-19T07:30:33.047" v="642" actId="22"/>
          <ac:picMkLst>
            <pc:docMk/>
            <pc:sldMk cId="4074709607" sldId="445"/>
            <ac:picMk id="6" creationId="{80A4DC2D-E649-1D61-E238-E8FFD239F1D0}"/>
          </ac:picMkLst>
        </pc:picChg>
        <pc:cxnChg chg="add mod">
          <ac:chgData name="Eirik Eriksen Heen" userId="3e804305-1c07-417a-9ea8-d913585be88f" providerId="ADAL" clId="{496865FF-AD8B-491E-B5D4-8A3D30FBAD9E}" dt="2022-09-19T07:31:07.128" v="644" actId="13822"/>
          <ac:cxnSpMkLst>
            <pc:docMk/>
            <pc:sldMk cId="4074709607" sldId="445"/>
            <ac:cxnSpMk id="8" creationId="{A2DDB6B4-0C0B-9BBA-E514-005C7FA4A592}"/>
          </ac:cxnSpMkLst>
        </pc:cxnChg>
        <pc:cxnChg chg="add mod">
          <ac:chgData name="Eirik Eriksen Heen" userId="3e804305-1c07-417a-9ea8-d913585be88f" providerId="ADAL" clId="{496865FF-AD8B-491E-B5D4-8A3D30FBAD9E}" dt="2022-09-19T07:31:23.405" v="646" actId="13822"/>
          <ac:cxnSpMkLst>
            <pc:docMk/>
            <pc:sldMk cId="4074709607" sldId="445"/>
            <ac:cxnSpMk id="10" creationId="{DB9FE11C-D664-304F-A590-2E160D54B4B7}"/>
          </ac:cxnSpMkLst>
        </pc:cxnChg>
        <pc:cxnChg chg="add mod">
          <ac:chgData name="Eirik Eriksen Heen" userId="3e804305-1c07-417a-9ea8-d913585be88f" providerId="ADAL" clId="{496865FF-AD8B-491E-B5D4-8A3D30FBAD9E}" dt="2022-09-19T07:31:33.219" v="648" actId="13822"/>
          <ac:cxnSpMkLst>
            <pc:docMk/>
            <pc:sldMk cId="4074709607" sldId="445"/>
            <ac:cxnSpMk id="12" creationId="{BDEEB5AB-51F7-FA6E-111B-7B71C60D6B0F}"/>
          </ac:cxnSpMkLst>
        </pc:cxnChg>
      </pc:sldChg>
      <pc:sldChg chg="delSp add mod">
        <pc:chgData name="Eirik Eriksen Heen" userId="3e804305-1c07-417a-9ea8-d913585be88f" providerId="ADAL" clId="{496865FF-AD8B-491E-B5D4-8A3D30FBAD9E}" dt="2022-09-19T07:33:49.947" v="723" actId="478"/>
        <pc:sldMkLst>
          <pc:docMk/>
          <pc:sldMk cId="2144408243" sldId="446"/>
        </pc:sldMkLst>
        <pc:spChg chg="del">
          <ac:chgData name="Eirik Eriksen Heen" userId="3e804305-1c07-417a-9ea8-d913585be88f" providerId="ADAL" clId="{496865FF-AD8B-491E-B5D4-8A3D30FBAD9E}" dt="2022-09-19T07:33:47.663" v="721" actId="478"/>
          <ac:spMkLst>
            <pc:docMk/>
            <pc:sldMk cId="2144408243" sldId="446"/>
            <ac:spMk id="13" creationId="{CDBF7EA7-C74F-C6E1-1195-19A6CDA58D0B}"/>
          </ac:spMkLst>
        </pc:spChg>
        <pc:cxnChg chg="del">
          <ac:chgData name="Eirik Eriksen Heen" userId="3e804305-1c07-417a-9ea8-d913585be88f" providerId="ADAL" clId="{496865FF-AD8B-491E-B5D4-8A3D30FBAD9E}" dt="2022-09-19T07:33:49.947" v="723" actId="478"/>
          <ac:cxnSpMkLst>
            <pc:docMk/>
            <pc:sldMk cId="2144408243" sldId="446"/>
            <ac:cxnSpMk id="8" creationId="{A2DDB6B4-0C0B-9BBA-E514-005C7FA4A592}"/>
          </ac:cxnSpMkLst>
        </pc:cxnChg>
        <pc:cxnChg chg="del">
          <ac:chgData name="Eirik Eriksen Heen" userId="3e804305-1c07-417a-9ea8-d913585be88f" providerId="ADAL" clId="{496865FF-AD8B-491E-B5D4-8A3D30FBAD9E}" dt="2022-09-19T07:33:48.698" v="722" actId="478"/>
          <ac:cxnSpMkLst>
            <pc:docMk/>
            <pc:sldMk cId="2144408243" sldId="446"/>
            <ac:cxnSpMk id="10" creationId="{DB9FE11C-D664-304F-A590-2E160D54B4B7}"/>
          </ac:cxnSpMkLst>
        </pc:cxnChg>
        <pc:cxnChg chg="del">
          <ac:chgData name="Eirik Eriksen Heen" userId="3e804305-1c07-417a-9ea8-d913585be88f" providerId="ADAL" clId="{496865FF-AD8B-491E-B5D4-8A3D30FBAD9E}" dt="2022-09-19T07:33:44.014" v="720" actId="478"/>
          <ac:cxnSpMkLst>
            <pc:docMk/>
            <pc:sldMk cId="2144408243" sldId="446"/>
            <ac:cxnSpMk id="12" creationId="{BDEEB5AB-51F7-FA6E-111B-7B71C60D6B0F}"/>
          </ac:cxnSpMkLst>
        </pc:cxnChg>
      </pc:sldChg>
    </pc:docChg>
  </pc:docChgLst>
  <pc:docChgLst>
    <pc:chgData name="Eirik Eriksen Heen" userId="3e804305-1c07-417a-9ea8-d913585be88f" providerId="ADAL" clId="{495A6443-EE7C-4C8C-A333-FA53469F898B}"/>
    <pc:docChg chg="undo custSel addSld delSld modSld sldOrd">
      <pc:chgData name="Eirik Eriksen Heen" userId="3e804305-1c07-417a-9ea8-d913585be88f" providerId="ADAL" clId="{495A6443-EE7C-4C8C-A333-FA53469F898B}" dt="2022-09-18T18:07:18.700" v="3965" actId="20577"/>
      <pc:docMkLst>
        <pc:docMk/>
      </pc:docMkLst>
      <pc:sldChg chg="modSp mod">
        <pc:chgData name="Eirik Eriksen Heen" userId="3e804305-1c07-417a-9ea8-d913585be88f" providerId="ADAL" clId="{495A6443-EE7C-4C8C-A333-FA53469F898B}" dt="2022-09-18T07:11:23.704" v="24" actId="20577"/>
        <pc:sldMkLst>
          <pc:docMk/>
          <pc:sldMk cId="0" sldId="258"/>
        </pc:sldMkLst>
        <pc:spChg chg="mod">
          <ac:chgData name="Eirik Eriksen Heen" userId="3e804305-1c07-417a-9ea8-d913585be88f" providerId="ADAL" clId="{495A6443-EE7C-4C8C-A333-FA53469F898B}" dt="2022-09-18T07:11:23.704" v="24" actId="20577"/>
          <ac:spMkLst>
            <pc:docMk/>
            <pc:sldMk cId="0" sldId="258"/>
            <ac:spMk id="4" creationId="{00000000-0000-0000-0000-000000000000}"/>
          </ac:spMkLst>
        </pc:spChg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243048363" sldId="304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707539576" sldId="305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532605611" sldId="306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120787141" sldId="307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837332032" sldId="313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234678173" sldId="314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116071423" sldId="315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664807171" sldId="330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4205983392" sldId="331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723712343" sldId="332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953832217" sldId="334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855499428" sldId="335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291217169" sldId="337"/>
        </pc:sldMkLst>
      </pc:sldChg>
      <pc:sldChg chg="del">
        <pc:chgData name="Eirik Eriksen Heen" userId="3e804305-1c07-417a-9ea8-d913585be88f" providerId="ADAL" clId="{495A6443-EE7C-4C8C-A333-FA53469F898B}" dt="2022-09-18T17:07:27.381" v="3022" actId="47"/>
        <pc:sldMkLst>
          <pc:docMk/>
          <pc:sldMk cId="2707501329" sldId="339"/>
        </pc:sldMkLst>
      </pc:sldChg>
      <pc:sldChg chg="modSp mod">
        <pc:chgData name="Eirik Eriksen Heen" userId="3e804305-1c07-417a-9ea8-d913585be88f" providerId="ADAL" clId="{495A6443-EE7C-4C8C-A333-FA53469F898B}" dt="2022-09-18T17:52:00.654" v="3781" actId="20577"/>
        <pc:sldMkLst>
          <pc:docMk/>
          <pc:sldMk cId="1396307956" sldId="340"/>
        </pc:sldMkLst>
        <pc:spChg chg="mod">
          <ac:chgData name="Eirik Eriksen Heen" userId="3e804305-1c07-417a-9ea8-d913585be88f" providerId="ADAL" clId="{495A6443-EE7C-4C8C-A333-FA53469F898B}" dt="2022-09-18T17:51:45.239" v="3760" actId="20577"/>
          <ac:spMkLst>
            <pc:docMk/>
            <pc:sldMk cId="1396307956" sldId="340"/>
            <ac:spMk id="2" creationId="{FF3215E6-DC3C-013F-6962-D8B44CF0607E}"/>
          </ac:spMkLst>
        </pc:spChg>
        <pc:spChg chg="mod">
          <ac:chgData name="Eirik Eriksen Heen" userId="3e804305-1c07-417a-9ea8-d913585be88f" providerId="ADAL" clId="{495A6443-EE7C-4C8C-A333-FA53469F898B}" dt="2022-09-18T17:52:00.654" v="3781" actId="20577"/>
          <ac:spMkLst>
            <pc:docMk/>
            <pc:sldMk cId="1396307956" sldId="340"/>
            <ac:spMk id="3" creationId="{56CEF2A0-DB8C-C0DD-7BDD-D95301723CB4}"/>
          </ac:spMkLst>
        </pc:spChg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455645906" sldId="341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992194560" sldId="342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835722601" sldId="343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623242776" sldId="344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960652774" sldId="345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3355312418" sldId="346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831078736" sldId="347"/>
        </pc:sldMkLst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799806484" sldId="348"/>
        </pc:sldMkLst>
      </pc:sldChg>
      <pc:sldChg chg="addSp delSp modSp add mod">
        <pc:chgData name="Eirik Eriksen Heen" userId="3e804305-1c07-417a-9ea8-d913585be88f" providerId="ADAL" clId="{495A6443-EE7C-4C8C-A333-FA53469F898B}" dt="2022-09-18T17:15:07.313" v="3029"/>
        <pc:sldMkLst>
          <pc:docMk/>
          <pc:sldMk cId="4160285534" sldId="348"/>
        </pc:sldMkLst>
        <pc:spChg chg="mod">
          <ac:chgData name="Eirik Eriksen Heen" userId="3e804305-1c07-417a-9ea8-d913585be88f" providerId="ADAL" clId="{495A6443-EE7C-4C8C-A333-FA53469F898B}" dt="2022-09-18T17:14:24.192" v="3026" actId="27636"/>
          <ac:spMkLst>
            <pc:docMk/>
            <pc:sldMk cId="4160285534" sldId="348"/>
            <ac:spMk id="3" creationId="{00000000-0000-0000-0000-000000000000}"/>
          </ac:spMkLst>
        </pc:spChg>
        <pc:inkChg chg="del">
          <ac:chgData name="Eirik Eriksen Heen" userId="3e804305-1c07-417a-9ea8-d913585be88f" providerId="ADAL" clId="{495A6443-EE7C-4C8C-A333-FA53469F898B}" dt="2022-09-18T17:14:27.122" v="3027" actId="478"/>
          <ac:inkMkLst>
            <pc:docMk/>
            <pc:sldMk cId="4160285534" sldId="348"/>
            <ac:inkMk id="4" creationId="{00000000-0000-0000-0000-000000000000}"/>
          </ac:inkMkLst>
        </pc:inkChg>
        <pc:inkChg chg="add del mod">
          <ac:chgData name="Eirik Eriksen Heen" userId="3e804305-1c07-417a-9ea8-d913585be88f" providerId="ADAL" clId="{495A6443-EE7C-4C8C-A333-FA53469F898B}" dt="2022-09-18T17:15:07.313" v="3029"/>
          <ac:inkMkLst>
            <pc:docMk/>
            <pc:sldMk cId="4160285534" sldId="348"/>
            <ac:inkMk id="8" creationId="{E5AB5B41-E4CB-9F4B-CC9A-781AECAAC58F}"/>
          </ac:inkMkLst>
        </pc:inkChg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1454490355" sldId="367"/>
        </pc:sldMkLst>
      </pc:sldChg>
      <pc:sldChg chg="modSp mod">
        <pc:chgData name="Eirik Eriksen Heen" userId="3e804305-1c07-417a-9ea8-d913585be88f" providerId="ADAL" clId="{495A6443-EE7C-4C8C-A333-FA53469F898B}" dt="2022-09-18T07:23:55.428" v="26" actId="20577"/>
        <pc:sldMkLst>
          <pc:docMk/>
          <pc:sldMk cId="3070045974" sldId="368"/>
        </pc:sldMkLst>
        <pc:spChg chg="mod">
          <ac:chgData name="Eirik Eriksen Heen" userId="3e804305-1c07-417a-9ea8-d913585be88f" providerId="ADAL" clId="{495A6443-EE7C-4C8C-A333-FA53469F898B}" dt="2022-09-18T07:23:55.428" v="26" actId="20577"/>
          <ac:spMkLst>
            <pc:docMk/>
            <pc:sldMk cId="3070045974" sldId="368"/>
            <ac:spMk id="3" creationId="{EAACC2FF-1BF3-9C20-9829-E27C52E81EF2}"/>
          </ac:spMkLst>
        </pc:spChg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692993844" sldId="369"/>
        </pc:sldMkLst>
      </pc:sldChg>
      <pc:sldChg chg="modSp add mod">
        <pc:chgData name="Eirik Eriksen Heen" userId="3e804305-1c07-417a-9ea8-d913585be88f" providerId="ADAL" clId="{495A6443-EE7C-4C8C-A333-FA53469F898B}" dt="2022-09-18T07:43:14.925" v="523" actId="313"/>
        <pc:sldMkLst>
          <pc:docMk/>
          <pc:sldMk cId="1594197203" sldId="369"/>
        </pc:sldMkLst>
        <pc:spChg chg="mod">
          <ac:chgData name="Eirik Eriksen Heen" userId="3e804305-1c07-417a-9ea8-d913585be88f" providerId="ADAL" clId="{495A6443-EE7C-4C8C-A333-FA53469F898B}" dt="2022-09-18T07:43:14.925" v="523" actId="313"/>
          <ac:spMkLst>
            <pc:docMk/>
            <pc:sldMk cId="1594197203" sldId="369"/>
            <ac:spMk id="3" creationId="{EAACC2FF-1BF3-9C20-9829-E27C52E81EF2}"/>
          </ac:spMkLst>
        </pc:spChg>
      </pc:sldChg>
      <pc:sldChg chg="addSp modSp new mod">
        <pc:chgData name="Eirik Eriksen Heen" userId="3e804305-1c07-417a-9ea8-d913585be88f" providerId="ADAL" clId="{495A6443-EE7C-4C8C-A333-FA53469F898B}" dt="2022-09-18T07:40:58.847" v="431" actId="20577"/>
        <pc:sldMkLst>
          <pc:docMk/>
          <pc:sldMk cId="707921188" sldId="370"/>
        </pc:sldMkLst>
        <pc:spChg chg="mod">
          <ac:chgData name="Eirik Eriksen Heen" userId="3e804305-1c07-417a-9ea8-d913585be88f" providerId="ADAL" clId="{495A6443-EE7C-4C8C-A333-FA53469F898B}" dt="2022-09-18T07:36:56.268" v="243" actId="790"/>
          <ac:spMkLst>
            <pc:docMk/>
            <pc:sldMk cId="707921188" sldId="370"/>
            <ac:spMk id="2" creationId="{DF478095-9AF1-5537-836C-FEEB01C0E738}"/>
          </ac:spMkLst>
        </pc:spChg>
        <pc:spChg chg="mod">
          <ac:chgData name="Eirik Eriksen Heen" userId="3e804305-1c07-417a-9ea8-d913585be88f" providerId="ADAL" clId="{495A6443-EE7C-4C8C-A333-FA53469F898B}" dt="2022-09-18T07:40:58.847" v="431" actId="20577"/>
          <ac:spMkLst>
            <pc:docMk/>
            <pc:sldMk cId="707921188" sldId="370"/>
            <ac:spMk id="3" creationId="{B93A19BC-16C9-13BB-551D-1FF56E899BD1}"/>
          </ac:spMkLst>
        </pc:spChg>
        <pc:picChg chg="add mod ord">
          <ac:chgData name="Eirik Eriksen Heen" userId="3e804305-1c07-417a-9ea8-d913585be88f" providerId="ADAL" clId="{495A6443-EE7C-4C8C-A333-FA53469F898B}" dt="2022-09-18T07:35:55.125" v="121" actId="1076"/>
          <ac:picMkLst>
            <pc:docMk/>
            <pc:sldMk cId="707921188" sldId="370"/>
            <ac:picMk id="5" creationId="{FC2FA10A-47E2-3519-1BAE-932BD88001EA}"/>
          </ac:picMkLst>
        </pc:picChg>
      </pc:sldChg>
      <pc:sldChg chg="del">
        <pc:chgData name="Eirik Eriksen Heen" userId="3e804305-1c07-417a-9ea8-d913585be88f" providerId="ADAL" clId="{495A6443-EE7C-4C8C-A333-FA53469F898B}" dt="2022-09-18T07:11:39.946" v="25" actId="2696"/>
        <pc:sldMkLst>
          <pc:docMk/>
          <pc:sldMk cId="2067804068" sldId="370"/>
        </pc:sldMkLst>
      </pc:sldChg>
      <pc:sldChg chg="addSp modSp new mod">
        <pc:chgData name="Eirik Eriksen Heen" userId="3e804305-1c07-417a-9ea8-d913585be88f" providerId="ADAL" clId="{495A6443-EE7C-4C8C-A333-FA53469F898B}" dt="2022-09-18T07:46:05.263" v="703" actId="20577"/>
        <pc:sldMkLst>
          <pc:docMk/>
          <pc:sldMk cId="1223165655" sldId="371"/>
        </pc:sldMkLst>
        <pc:spChg chg="mod">
          <ac:chgData name="Eirik Eriksen Heen" userId="3e804305-1c07-417a-9ea8-d913585be88f" providerId="ADAL" clId="{495A6443-EE7C-4C8C-A333-FA53469F898B}" dt="2022-09-18T07:39:35.074" v="371" actId="790"/>
          <ac:spMkLst>
            <pc:docMk/>
            <pc:sldMk cId="1223165655" sldId="371"/>
            <ac:spMk id="2" creationId="{8A8F88A0-F17E-A50C-7B8E-F8149B09F7DE}"/>
          </ac:spMkLst>
        </pc:spChg>
        <pc:spChg chg="mod">
          <ac:chgData name="Eirik Eriksen Heen" userId="3e804305-1c07-417a-9ea8-d913585be88f" providerId="ADAL" clId="{495A6443-EE7C-4C8C-A333-FA53469F898B}" dt="2022-09-18T07:46:05.263" v="703" actId="20577"/>
          <ac:spMkLst>
            <pc:docMk/>
            <pc:sldMk cId="1223165655" sldId="371"/>
            <ac:spMk id="3" creationId="{CC5CCED4-1B93-31FF-D0C1-B6BB2F5A160A}"/>
          </ac:spMkLst>
        </pc:spChg>
        <pc:spChg chg="add mod">
          <ac:chgData name="Eirik Eriksen Heen" userId="3e804305-1c07-417a-9ea8-d913585be88f" providerId="ADAL" clId="{495A6443-EE7C-4C8C-A333-FA53469F898B}" dt="2022-09-18T07:45:09.530" v="550" actId="1076"/>
          <ac:spMkLst>
            <pc:docMk/>
            <pc:sldMk cId="1223165655" sldId="371"/>
            <ac:spMk id="6" creationId="{A98C6C91-C7C5-A311-B930-825215E1206F}"/>
          </ac:spMkLst>
        </pc:spChg>
        <pc:picChg chg="add mod">
          <ac:chgData name="Eirik Eriksen Heen" userId="3e804305-1c07-417a-9ea8-d913585be88f" providerId="ADAL" clId="{495A6443-EE7C-4C8C-A333-FA53469F898B}" dt="2022-09-18T07:45:09.530" v="550" actId="1076"/>
          <ac:picMkLst>
            <pc:docMk/>
            <pc:sldMk cId="1223165655" sldId="371"/>
            <ac:picMk id="5" creationId="{5455440D-C074-FBAF-EB0B-95F40AB45147}"/>
          </ac:picMkLst>
        </pc:picChg>
      </pc:sldChg>
      <pc:sldChg chg="modSp new mod">
        <pc:chgData name="Eirik Eriksen Heen" userId="3e804305-1c07-417a-9ea8-d913585be88f" providerId="ADAL" clId="{495A6443-EE7C-4C8C-A333-FA53469F898B}" dt="2022-09-18T07:58:08.332" v="1029"/>
        <pc:sldMkLst>
          <pc:docMk/>
          <pc:sldMk cId="2782480800" sldId="372"/>
        </pc:sldMkLst>
        <pc:spChg chg="mod">
          <ac:chgData name="Eirik Eriksen Heen" userId="3e804305-1c07-417a-9ea8-d913585be88f" providerId="ADAL" clId="{495A6443-EE7C-4C8C-A333-FA53469F898B}" dt="2022-09-18T07:47:19.147" v="707" actId="20577"/>
          <ac:spMkLst>
            <pc:docMk/>
            <pc:sldMk cId="2782480800" sldId="372"/>
            <ac:spMk id="2" creationId="{08D30251-916E-FC54-95F7-03AE2E4F732D}"/>
          </ac:spMkLst>
        </pc:spChg>
        <pc:spChg chg="mod">
          <ac:chgData name="Eirik Eriksen Heen" userId="3e804305-1c07-417a-9ea8-d913585be88f" providerId="ADAL" clId="{495A6443-EE7C-4C8C-A333-FA53469F898B}" dt="2022-09-18T07:58:08.332" v="1029"/>
          <ac:spMkLst>
            <pc:docMk/>
            <pc:sldMk cId="2782480800" sldId="372"/>
            <ac:spMk id="3" creationId="{91D247B1-A070-E750-5D3B-774742F53B71}"/>
          </ac:spMkLst>
        </pc:spChg>
      </pc:sldChg>
      <pc:sldChg chg="addSp delSp modSp new mod">
        <pc:chgData name="Eirik Eriksen Heen" userId="3e804305-1c07-417a-9ea8-d913585be88f" providerId="ADAL" clId="{495A6443-EE7C-4C8C-A333-FA53469F898B}" dt="2022-09-18T08:21:51.485" v="1480" actId="5793"/>
        <pc:sldMkLst>
          <pc:docMk/>
          <pc:sldMk cId="1565326811" sldId="373"/>
        </pc:sldMkLst>
        <pc:spChg chg="mod">
          <ac:chgData name="Eirik Eriksen Heen" userId="3e804305-1c07-417a-9ea8-d913585be88f" providerId="ADAL" clId="{495A6443-EE7C-4C8C-A333-FA53469F898B}" dt="2022-09-18T08:18:30.392" v="1284" actId="313"/>
          <ac:spMkLst>
            <pc:docMk/>
            <pc:sldMk cId="1565326811" sldId="373"/>
            <ac:spMk id="2" creationId="{F9E9B465-2783-5317-54D2-B5B9FD0B40EA}"/>
          </ac:spMkLst>
        </pc:spChg>
        <pc:spChg chg="mod">
          <ac:chgData name="Eirik Eriksen Heen" userId="3e804305-1c07-417a-9ea8-d913585be88f" providerId="ADAL" clId="{495A6443-EE7C-4C8C-A333-FA53469F898B}" dt="2022-09-18T08:21:51.485" v="1480" actId="5793"/>
          <ac:spMkLst>
            <pc:docMk/>
            <pc:sldMk cId="1565326811" sldId="373"/>
            <ac:spMk id="3" creationId="{0B7C767B-CA91-3DF8-27A0-79507CC00B6C}"/>
          </ac:spMkLst>
        </pc:spChg>
        <pc:picChg chg="add del mod">
          <ac:chgData name="Eirik Eriksen Heen" userId="3e804305-1c07-417a-9ea8-d913585be88f" providerId="ADAL" clId="{495A6443-EE7C-4C8C-A333-FA53469F898B}" dt="2022-09-18T07:57:41.099" v="1021" actId="21"/>
          <ac:picMkLst>
            <pc:docMk/>
            <pc:sldMk cId="1565326811" sldId="373"/>
            <ac:picMk id="5" creationId="{47C8A76A-8888-8C0F-1362-ADFFE5610B08}"/>
          </ac:picMkLst>
        </pc:picChg>
      </pc:sldChg>
      <pc:sldChg chg="addSp delSp modSp add mod">
        <pc:chgData name="Eirik Eriksen Heen" userId="3e804305-1c07-417a-9ea8-d913585be88f" providerId="ADAL" clId="{495A6443-EE7C-4C8C-A333-FA53469F898B}" dt="2022-09-18T08:01:02.081" v="1210" actId="15"/>
        <pc:sldMkLst>
          <pc:docMk/>
          <pc:sldMk cId="1684291138" sldId="374"/>
        </pc:sldMkLst>
        <pc:spChg chg="mod">
          <ac:chgData name="Eirik Eriksen Heen" userId="3e804305-1c07-417a-9ea8-d913585be88f" providerId="ADAL" clId="{495A6443-EE7C-4C8C-A333-FA53469F898B}" dt="2022-09-18T08:01:02.081" v="1210" actId="15"/>
          <ac:spMkLst>
            <pc:docMk/>
            <pc:sldMk cId="1684291138" sldId="374"/>
            <ac:spMk id="3" creationId="{91D247B1-A070-E750-5D3B-774742F53B71}"/>
          </ac:spMkLst>
        </pc:spChg>
        <pc:spChg chg="add del">
          <ac:chgData name="Eirik Eriksen Heen" userId="3e804305-1c07-417a-9ea8-d913585be88f" providerId="ADAL" clId="{495A6443-EE7C-4C8C-A333-FA53469F898B}" dt="2022-09-18T07:58:31.070" v="1036" actId="478"/>
          <ac:spMkLst>
            <pc:docMk/>
            <pc:sldMk cId="1684291138" sldId="374"/>
            <ac:spMk id="5" creationId="{2DC22469-C1BA-3292-0E3E-7AF6ECA11EF6}"/>
          </ac:spMkLst>
        </pc:spChg>
        <pc:spChg chg="add mod">
          <ac:chgData name="Eirik Eriksen Heen" userId="3e804305-1c07-417a-9ea8-d913585be88f" providerId="ADAL" clId="{495A6443-EE7C-4C8C-A333-FA53469F898B}" dt="2022-09-18T07:59:20.530" v="1040" actId="1076"/>
          <ac:spMkLst>
            <pc:docMk/>
            <pc:sldMk cId="1684291138" sldId="374"/>
            <ac:spMk id="6" creationId="{9E4A3650-3CE9-7C06-BE81-8E940B9D91A2}"/>
          </ac:spMkLst>
        </pc:spChg>
        <pc:picChg chg="add mod">
          <ac:chgData name="Eirik Eriksen Heen" userId="3e804305-1c07-417a-9ea8-d913585be88f" providerId="ADAL" clId="{495A6443-EE7C-4C8C-A333-FA53469F898B}" dt="2022-09-18T07:59:20.530" v="1040" actId="1076"/>
          <ac:picMkLst>
            <pc:docMk/>
            <pc:sldMk cId="1684291138" sldId="374"/>
            <ac:picMk id="4" creationId="{3CA59BFA-E685-6035-E074-D851097DA018}"/>
          </ac:picMkLst>
        </pc:picChg>
        <pc:picChg chg="add mod">
          <ac:chgData name="Eirik Eriksen Heen" userId="3e804305-1c07-417a-9ea8-d913585be88f" providerId="ADAL" clId="{495A6443-EE7C-4C8C-A333-FA53469F898B}" dt="2022-09-18T07:59:59.832" v="1088" actId="14100"/>
          <ac:picMkLst>
            <pc:docMk/>
            <pc:sldMk cId="1684291138" sldId="374"/>
            <ac:picMk id="7" creationId="{DAF18E54-724D-C225-6BBF-7434BBDADC4E}"/>
          </ac:picMkLst>
        </pc:picChg>
      </pc:sldChg>
      <pc:sldChg chg="modSp new mod">
        <pc:chgData name="Eirik Eriksen Heen" userId="3e804305-1c07-417a-9ea8-d913585be88f" providerId="ADAL" clId="{495A6443-EE7C-4C8C-A333-FA53469F898B}" dt="2022-09-18T08:39:47.748" v="2144" actId="313"/>
        <pc:sldMkLst>
          <pc:docMk/>
          <pc:sldMk cId="368576203" sldId="375"/>
        </pc:sldMkLst>
        <pc:spChg chg="mod">
          <ac:chgData name="Eirik Eriksen Heen" userId="3e804305-1c07-417a-9ea8-d913585be88f" providerId="ADAL" clId="{495A6443-EE7C-4C8C-A333-FA53469F898B}" dt="2022-09-18T08:28:16.642" v="1495" actId="20577"/>
          <ac:spMkLst>
            <pc:docMk/>
            <pc:sldMk cId="368576203" sldId="375"/>
            <ac:spMk id="2" creationId="{1D4874A9-15BE-6F59-2214-86C6955CEAEE}"/>
          </ac:spMkLst>
        </pc:spChg>
        <pc:spChg chg="mod">
          <ac:chgData name="Eirik Eriksen Heen" userId="3e804305-1c07-417a-9ea8-d913585be88f" providerId="ADAL" clId="{495A6443-EE7C-4C8C-A333-FA53469F898B}" dt="2022-09-18T08:39:47.748" v="2144" actId="313"/>
          <ac:spMkLst>
            <pc:docMk/>
            <pc:sldMk cId="368576203" sldId="375"/>
            <ac:spMk id="3" creationId="{D19F3E51-1DB8-0849-765E-00BBA3426FFC}"/>
          </ac:spMkLst>
        </pc:spChg>
      </pc:sldChg>
      <pc:sldChg chg="modSp new mod">
        <pc:chgData name="Eirik Eriksen Heen" userId="3e804305-1c07-417a-9ea8-d913585be88f" providerId="ADAL" clId="{495A6443-EE7C-4C8C-A333-FA53469F898B}" dt="2022-09-18T08:42:17.944" v="2489" actId="20577"/>
        <pc:sldMkLst>
          <pc:docMk/>
          <pc:sldMk cId="432879288" sldId="376"/>
        </pc:sldMkLst>
        <pc:spChg chg="mod">
          <ac:chgData name="Eirik Eriksen Heen" userId="3e804305-1c07-417a-9ea8-d913585be88f" providerId="ADAL" clId="{495A6443-EE7C-4C8C-A333-FA53469F898B}" dt="2022-09-18T08:40:45.076" v="2185" actId="20577"/>
          <ac:spMkLst>
            <pc:docMk/>
            <pc:sldMk cId="432879288" sldId="376"/>
            <ac:spMk id="2" creationId="{E502F588-56E7-76B3-06A5-4B3CB80858F8}"/>
          </ac:spMkLst>
        </pc:spChg>
        <pc:spChg chg="mod">
          <ac:chgData name="Eirik Eriksen Heen" userId="3e804305-1c07-417a-9ea8-d913585be88f" providerId="ADAL" clId="{495A6443-EE7C-4C8C-A333-FA53469F898B}" dt="2022-09-18T08:42:17.944" v="2489" actId="20577"/>
          <ac:spMkLst>
            <pc:docMk/>
            <pc:sldMk cId="432879288" sldId="376"/>
            <ac:spMk id="3" creationId="{FAF2BAEC-8E32-3CC3-BD14-05BAF161494F}"/>
          </ac:spMkLst>
        </pc:spChg>
      </pc:sldChg>
      <pc:sldChg chg="modSp new mod">
        <pc:chgData name="Eirik Eriksen Heen" userId="3e804305-1c07-417a-9ea8-d913585be88f" providerId="ADAL" clId="{495A6443-EE7C-4C8C-A333-FA53469F898B}" dt="2022-09-18T16:40:01.423" v="3020" actId="27636"/>
        <pc:sldMkLst>
          <pc:docMk/>
          <pc:sldMk cId="2270245911" sldId="377"/>
        </pc:sldMkLst>
        <pc:spChg chg="mod">
          <ac:chgData name="Eirik Eriksen Heen" userId="3e804305-1c07-417a-9ea8-d913585be88f" providerId="ADAL" clId="{495A6443-EE7C-4C8C-A333-FA53469F898B}" dt="2022-09-18T08:58:09.803" v="2541" actId="790"/>
          <ac:spMkLst>
            <pc:docMk/>
            <pc:sldMk cId="2270245911" sldId="377"/>
            <ac:spMk id="2" creationId="{D4212BB8-8720-1B2A-60FD-58C784A6AC8A}"/>
          </ac:spMkLst>
        </pc:spChg>
        <pc:spChg chg="mod">
          <ac:chgData name="Eirik Eriksen Heen" userId="3e804305-1c07-417a-9ea8-d913585be88f" providerId="ADAL" clId="{495A6443-EE7C-4C8C-A333-FA53469F898B}" dt="2022-09-18T16:40:01.423" v="3020" actId="27636"/>
          <ac:spMkLst>
            <pc:docMk/>
            <pc:sldMk cId="2270245911" sldId="377"/>
            <ac:spMk id="3" creationId="{1170CE8C-DA1E-AF29-799C-29546E6A2FF8}"/>
          </ac:spMkLst>
        </pc:spChg>
      </pc:sldChg>
      <pc:sldChg chg="modSp new mod">
        <pc:chgData name="Eirik Eriksen Heen" userId="3e804305-1c07-417a-9ea8-d913585be88f" providerId="ADAL" clId="{495A6443-EE7C-4C8C-A333-FA53469F898B}" dt="2022-09-18T16:33:05.732" v="3002" actId="20577"/>
        <pc:sldMkLst>
          <pc:docMk/>
          <pc:sldMk cId="3049259661" sldId="378"/>
        </pc:sldMkLst>
        <pc:spChg chg="mod">
          <ac:chgData name="Eirik Eriksen Heen" userId="3e804305-1c07-417a-9ea8-d913585be88f" providerId="ADAL" clId="{495A6443-EE7C-4C8C-A333-FA53469F898B}" dt="2022-09-18T16:16:38.096" v="2838" actId="790"/>
          <ac:spMkLst>
            <pc:docMk/>
            <pc:sldMk cId="3049259661" sldId="378"/>
            <ac:spMk id="2" creationId="{3A699DF6-9240-77A1-B6FF-9CA4FAF7A086}"/>
          </ac:spMkLst>
        </pc:spChg>
        <pc:spChg chg="mod">
          <ac:chgData name="Eirik Eriksen Heen" userId="3e804305-1c07-417a-9ea8-d913585be88f" providerId="ADAL" clId="{495A6443-EE7C-4C8C-A333-FA53469F898B}" dt="2022-09-18T16:33:05.732" v="3002" actId="20577"/>
          <ac:spMkLst>
            <pc:docMk/>
            <pc:sldMk cId="3049259661" sldId="378"/>
            <ac:spMk id="3" creationId="{30771F56-B66D-73C7-4A5D-E4DD7CCCE6A0}"/>
          </ac:spMkLst>
        </pc:spChg>
      </pc:sldChg>
      <pc:sldChg chg="delSp add del mod">
        <pc:chgData name="Eirik Eriksen Heen" userId="3e804305-1c07-417a-9ea8-d913585be88f" providerId="ADAL" clId="{495A6443-EE7C-4C8C-A333-FA53469F898B}" dt="2022-09-18T17:19:42.300" v="3158" actId="47"/>
        <pc:sldMkLst>
          <pc:docMk/>
          <pc:sldMk cId="750982709" sldId="434"/>
        </pc:sldMkLst>
        <pc:inkChg chg="del">
          <ac:chgData name="Eirik Eriksen Heen" userId="3e804305-1c07-417a-9ea8-d913585be88f" providerId="ADAL" clId="{495A6443-EE7C-4C8C-A333-FA53469F898B}" dt="2022-09-18T17:07:30.163" v="3023" actId="478"/>
          <ac:inkMkLst>
            <pc:docMk/>
            <pc:sldMk cId="750982709" sldId="434"/>
            <ac:inkMk id="12" creationId="{00000000-0000-0000-0000-000000000000}"/>
          </ac:inkMkLst>
        </pc:inkChg>
      </pc:sldChg>
      <pc:sldChg chg="delSp add del mod">
        <pc:chgData name="Eirik Eriksen Heen" userId="3e804305-1c07-417a-9ea8-d913585be88f" providerId="ADAL" clId="{495A6443-EE7C-4C8C-A333-FA53469F898B}" dt="2022-09-18T17:30:16.943" v="3281" actId="47"/>
        <pc:sldMkLst>
          <pc:docMk/>
          <pc:sldMk cId="337512901" sldId="438"/>
        </pc:sldMkLst>
        <pc:inkChg chg="del">
          <ac:chgData name="Eirik Eriksen Heen" userId="3e804305-1c07-417a-9ea8-d913585be88f" providerId="ADAL" clId="{495A6443-EE7C-4C8C-A333-FA53469F898B}" dt="2022-09-18T17:07:47.696" v="3024" actId="478"/>
          <ac:inkMkLst>
            <pc:docMk/>
            <pc:sldMk cId="337512901" sldId="438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495A6443-EE7C-4C8C-A333-FA53469F898B}" dt="2022-09-18T17:15:47.163" v="3035" actId="1076"/>
        <pc:sldMkLst>
          <pc:docMk/>
          <pc:sldMk cId="1371643055" sldId="439"/>
        </pc:sldMkLst>
        <pc:spChg chg="mod">
          <ac:chgData name="Eirik Eriksen Heen" userId="3e804305-1c07-417a-9ea8-d913585be88f" providerId="ADAL" clId="{495A6443-EE7C-4C8C-A333-FA53469F898B}" dt="2022-09-18T17:15:47.163" v="3035" actId="1076"/>
          <ac:spMkLst>
            <pc:docMk/>
            <pc:sldMk cId="1371643055" sldId="439"/>
            <ac:spMk id="5" creationId="{00000000-0000-0000-0000-000000000000}"/>
          </ac:spMkLst>
        </pc:spChg>
        <pc:spChg chg="mod">
          <ac:chgData name="Eirik Eriksen Heen" userId="3e804305-1c07-417a-9ea8-d913585be88f" providerId="ADAL" clId="{495A6443-EE7C-4C8C-A333-FA53469F898B}" dt="2022-09-18T17:15:41.619" v="3033" actId="1076"/>
          <ac:spMkLst>
            <pc:docMk/>
            <pc:sldMk cId="1371643055" sldId="439"/>
            <ac:spMk id="9" creationId="{00000000-0000-0000-0000-000000000000}"/>
          </ac:spMkLst>
        </pc:spChg>
        <pc:grpChg chg="mod">
          <ac:chgData name="Eirik Eriksen Heen" userId="3e804305-1c07-417a-9ea8-d913585be88f" providerId="ADAL" clId="{495A6443-EE7C-4C8C-A333-FA53469F898B}" dt="2022-09-18T17:15:47.163" v="3035" actId="1076"/>
          <ac:grpSpMkLst>
            <pc:docMk/>
            <pc:sldMk cId="1371643055" sldId="439"/>
            <ac:grpSpMk id="4" creationId="{00000000-0000-0000-0000-000000000000}"/>
          </ac:grpSpMkLst>
        </pc:grpChg>
        <pc:grpChg chg="mod">
          <ac:chgData name="Eirik Eriksen Heen" userId="3e804305-1c07-417a-9ea8-d913585be88f" providerId="ADAL" clId="{495A6443-EE7C-4C8C-A333-FA53469F898B}" dt="2022-09-18T17:15:41.619" v="3033" actId="1076"/>
          <ac:grpSpMkLst>
            <pc:docMk/>
            <pc:sldMk cId="1371643055" sldId="439"/>
            <ac:grpSpMk id="8" creationId="{00000000-0000-0000-0000-000000000000}"/>
          </ac:grpSpMkLst>
        </pc:grpChg>
        <pc:picChg chg="mod">
          <ac:chgData name="Eirik Eriksen Heen" userId="3e804305-1c07-417a-9ea8-d913585be88f" providerId="ADAL" clId="{495A6443-EE7C-4C8C-A333-FA53469F898B}" dt="2022-09-18T17:15:47.163" v="3035" actId="1076"/>
          <ac:picMkLst>
            <pc:docMk/>
            <pc:sldMk cId="1371643055" sldId="439"/>
            <ac:picMk id="6" creationId="{00000000-0000-0000-0000-000000000000}"/>
          </ac:picMkLst>
        </pc:picChg>
        <pc:picChg chg="mod">
          <ac:chgData name="Eirik Eriksen Heen" userId="3e804305-1c07-417a-9ea8-d913585be88f" providerId="ADAL" clId="{495A6443-EE7C-4C8C-A333-FA53469F898B}" dt="2022-09-18T17:15:41.619" v="3033" actId="1076"/>
          <ac:picMkLst>
            <pc:docMk/>
            <pc:sldMk cId="1371643055" sldId="439"/>
            <ac:picMk id="10245" creationId="{00000000-0000-0000-0000-000000000000}"/>
          </ac:picMkLst>
        </pc:picChg>
        <pc:inkChg chg="del">
          <ac:chgData name="Eirik Eriksen Heen" userId="3e804305-1c07-417a-9ea8-d913585be88f" providerId="ADAL" clId="{495A6443-EE7C-4C8C-A333-FA53469F898B}" dt="2022-09-18T17:15:20.424" v="3031" actId="478"/>
          <ac:inkMkLst>
            <pc:docMk/>
            <pc:sldMk cId="1371643055" sldId="439"/>
            <ac:inkMk id="7" creationId="{00000000-0000-0000-0000-000000000000}"/>
          </ac:inkMkLst>
        </pc:inkChg>
      </pc:sldChg>
      <pc:sldChg chg="addSp delSp modSp add mod">
        <pc:chgData name="Eirik Eriksen Heen" userId="3e804305-1c07-417a-9ea8-d913585be88f" providerId="ADAL" clId="{495A6443-EE7C-4C8C-A333-FA53469F898B}" dt="2022-09-18T17:19:52.293" v="3159" actId="1076"/>
        <pc:sldMkLst>
          <pc:docMk/>
          <pc:sldMk cId="895164678" sldId="440"/>
        </pc:sldMkLst>
        <pc:spChg chg="mod">
          <ac:chgData name="Eirik Eriksen Heen" userId="3e804305-1c07-417a-9ea8-d913585be88f" providerId="ADAL" clId="{495A6443-EE7C-4C8C-A333-FA53469F898B}" dt="2022-09-18T17:18:36.223" v="3099" actId="207"/>
          <ac:spMkLst>
            <pc:docMk/>
            <pc:sldMk cId="895164678" sldId="440"/>
            <ac:spMk id="9" creationId="{00000000-0000-0000-0000-000000000000}"/>
          </ac:spMkLst>
        </pc:spChg>
        <pc:spChg chg="add del mod">
          <ac:chgData name="Eirik Eriksen Heen" userId="3e804305-1c07-417a-9ea8-d913585be88f" providerId="ADAL" clId="{495A6443-EE7C-4C8C-A333-FA53469F898B}" dt="2022-09-18T17:17:51.510" v="3080" actId="478"/>
          <ac:spMkLst>
            <pc:docMk/>
            <pc:sldMk cId="895164678" sldId="440"/>
            <ac:spMk id="10" creationId="{C2495DFD-A656-587D-7008-6607A9A930F0}"/>
          </ac:spMkLst>
        </pc:spChg>
        <pc:spChg chg="mod">
          <ac:chgData name="Eirik Eriksen Heen" userId="3e804305-1c07-417a-9ea8-d913585be88f" providerId="ADAL" clId="{495A6443-EE7C-4C8C-A333-FA53469F898B}" dt="2022-09-18T17:18:38.893" v="3100" actId="207"/>
          <ac:spMkLst>
            <pc:docMk/>
            <pc:sldMk cId="895164678" sldId="440"/>
            <ac:spMk id="11" creationId="{00000000-0000-0000-0000-000000000000}"/>
          </ac:spMkLst>
        </pc:spChg>
        <pc:spChg chg="add del mod">
          <ac:chgData name="Eirik Eriksen Heen" userId="3e804305-1c07-417a-9ea8-d913585be88f" providerId="ADAL" clId="{495A6443-EE7C-4C8C-A333-FA53469F898B}" dt="2022-09-18T17:17:40.197" v="3075" actId="478"/>
          <ac:spMkLst>
            <pc:docMk/>
            <pc:sldMk cId="895164678" sldId="440"/>
            <ac:spMk id="12" creationId="{201BF92C-1FEB-624C-1798-44B2D071AA2F}"/>
          </ac:spMkLst>
        </pc:spChg>
        <pc:spChg chg="add mod">
          <ac:chgData name="Eirik Eriksen Heen" userId="3e804305-1c07-417a-9ea8-d913585be88f" providerId="ADAL" clId="{495A6443-EE7C-4C8C-A333-FA53469F898B}" dt="2022-09-18T17:18:55.019" v="3115" actId="20577"/>
          <ac:spMkLst>
            <pc:docMk/>
            <pc:sldMk cId="895164678" sldId="440"/>
            <ac:spMk id="13" creationId="{6F53012D-45D3-7F34-5019-6A3FDA91840F}"/>
          </ac:spMkLst>
        </pc:spChg>
        <pc:spChg chg="add mod">
          <ac:chgData name="Eirik Eriksen Heen" userId="3e804305-1c07-417a-9ea8-d913585be88f" providerId="ADAL" clId="{495A6443-EE7C-4C8C-A333-FA53469F898B}" dt="2022-09-18T17:19:31.892" v="3157" actId="790"/>
          <ac:spMkLst>
            <pc:docMk/>
            <pc:sldMk cId="895164678" sldId="440"/>
            <ac:spMk id="15" creationId="{AB6BEBEB-B380-375C-EA94-4D60257E7A0D}"/>
          </ac:spMkLst>
        </pc:spChg>
        <pc:grpChg chg="del">
          <ac:chgData name="Eirik Eriksen Heen" userId="3e804305-1c07-417a-9ea8-d913585be88f" providerId="ADAL" clId="{495A6443-EE7C-4C8C-A333-FA53469F898B}" dt="2022-09-18T17:16:27.898" v="3037" actId="478"/>
          <ac:grpSpMkLst>
            <pc:docMk/>
            <pc:sldMk cId="895164678" sldId="440"/>
            <ac:grpSpMk id="7" creationId="{00000000-0000-0000-0000-000000000000}"/>
          </ac:grpSpMkLst>
        </pc:grpChg>
        <pc:picChg chg="mod">
          <ac:chgData name="Eirik Eriksen Heen" userId="3e804305-1c07-417a-9ea8-d913585be88f" providerId="ADAL" clId="{495A6443-EE7C-4C8C-A333-FA53469F898B}" dt="2022-09-18T17:19:52.293" v="3159" actId="1076"/>
          <ac:picMkLst>
            <pc:docMk/>
            <pc:sldMk cId="895164678" sldId="440"/>
            <ac:picMk id="4" creationId="{00000000-0000-0000-0000-000000000000}"/>
          </ac:picMkLst>
        </pc:picChg>
        <pc:picChg chg="mod">
          <ac:chgData name="Eirik Eriksen Heen" userId="3e804305-1c07-417a-9ea8-d913585be88f" providerId="ADAL" clId="{495A6443-EE7C-4C8C-A333-FA53469F898B}" dt="2022-09-18T17:18:00.970" v="3086" actId="1076"/>
          <ac:picMkLst>
            <pc:docMk/>
            <pc:sldMk cId="895164678" sldId="440"/>
            <ac:picMk id="5" creationId="{00000000-0000-0000-0000-000000000000}"/>
          </ac:picMkLst>
        </pc:picChg>
        <pc:inkChg chg="add del">
          <ac:chgData name="Eirik Eriksen Heen" userId="3e804305-1c07-417a-9ea8-d913585be88f" providerId="ADAL" clId="{495A6443-EE7C-4C8C-A333-FA53469F898B}" dt="2022-09-18T17:17:06.456" v="3066" actId="478"/>
          <ac:inkMkLst>
            <pc:docMk/>
            <pc:sldMk cId="895164678" sldId="440"/>
            <ac:inkMk id="6" creationId="{00000000-0000-0000-0000-000000000000}"/>
          </ac:inkMkLst>
        </pc:inkChg>
      </pc:sldChg>
      <pc:sldChg chg="modSp new mod">
        <pc:chgData name="Eirik Eriksen Heen" userId="3e804305-1c07-417a-9ea8-d913585be88f" providerId="ADAL" clId="{495A6443-EE7C-4C8C-A333-FA53469F898B}" dt="2022-09-18T17:23:28.530" v="3280" actId="20577"/>
        <pc:sldMkLst>
          <pc:docMk/>
          <pc:sldMk cId="2621539718" sldId="441"/>
        </pc:sldMkLst>
        <pc:spChg chg="mod">
          <ac:chgData name="Eirik Eriksen Heen" userId="3e804305-1c07-417a-9ea8-d913585be88f" providerId="ADAL" clId="{495A6443-EE7C-4C8C-A333-FA53469F898B}" dt="2022-09-18T17:21:02.515" v="3161"/>
          <ac:spMkLst>
            <pc:docMk/>
            <pc:sldMk cId="2621539718" sldId="441"/>
            <ac:spMk id="2" creationId="{91CBF6E2-61DA-1709-F023-277E725EB528}"/>
          </ac:spMkLst>
        </pc:spChg>
        <pc:spChg chg="mod">
          <ac:chgData name="Eirik Eriksen Heen" userId="3e804305-1c07-417a-9ea8-d913585be88f" providerId="ADAL" clId="{495A6443-EE7C-4C8C-A333-FA53469F898B}" dt="2022-09-18T17:23:28.530" v="3280" actId="20577"/>
          <ac:spMkLst>
            <pc:docMk/>
            <pc:sldMk cId="2621539718" sldId="441"/>
            <ac:spMk id="3" creationId="{4DCC24D0-2F8E-77D3-F0C1-FAB29E88042F}"/>
          </ac:spMkLst>
        </pc:spChg>
      </pc:sldChg>
      <pc:sldChg chg="modSp new mod ord">
        <pc:chgData name="Eirik Eriksen Heen" userId="3e804305-1c07-417a-9ea8-d913585be88f" providerId="ADAL" clId="{495A6443-EE7C-4C8C-A333-FA53469F898B}" dt="2022-09-18T18:07:18.700" v="3965" actId="20577"/>
        <pc:sldMkLst>
          <pc:docMk/>
          <pc:sldMk cId="3492751671" sldId="442"/>
        </pc:sldMkLst>
        <pc:spChg chg="mod">
          <ac:chgData name="Eirik Eriksen Heen" userId="3e804305-1c07-417a-9ea8-d913585be88f" providerId="ADAL" clId="{495A6443-EE7C-4C8C-A333-FA53469F898B}" dt="2022-09-18T17:44:52.747" v="3353" actId="790"/>
          <ac:spMkLst>
            <pc:docMk/>
            <pc:sldMk cId="3492751671" sldId="442"/>
            <ac:spMk id="2" creationId="{B30B54BF-6EF7-37C2-6ADD-772570267A2D}"/>
          </ac:spMkLst>
        </pc:spChg>
        <pc:spChg chg="mod">
          <ac:chgData name="Eirik Eriksen Heen" userId="3e804305-1c07-417a-9ea8-d913585be88f" providerId="ADAL" clId="{495A6443-EE7C-4C8C-A333-FA53469F898B}" dt="2022-09-18T18:07:18.700" v="3965" actId="20577"/>
          <ac:spMkLst>
            <pc:docMk/>
            <pc:sldMk cId="3492751671" sldId="442"/>
            <ac:spMk id="3" creationId="{9982583C-CD5D-37B1-F73E-C37F5D068C14}"/>
          </ac:spMkLst>
        </pc:spChg>
      </pc:sldChg>
      <pc:sldChg chg="modSp new mod">
        <pc:chgData name="Eirik Eriksen Heen" userId="3e804305-1c07-417a-9ea8-d913585be88f" providerId="ADAL" clId="{495A6443-EE7C-4C8C-A333-FA53469F898B}" dt="2022-09-18T17:49:47.082" v="3616" actId="20577"/>
        <pc:sldMkLst>
          <pc:docMk/>
          <pc:sldMk cId="2349844542" sldId="443"/>
        </pc:sldMkLst>
        <pc:spChg chg="mod">
          <ac:chgData name="Eirik Eriksen Heen" userId="3e804305-1c07-417a-9ea8-d913585be88f" providerId="ADAL" clId="{495A6443-EE7C-4C8C-A333-FA53469F898B}" dt="2022-09-18T17:45:32.175" v="3411" actId="20577"/>
          <ac:spMkLst>
            <pc:docMk/>
            <pc:sldMk cId="2349844542" sldId="443"/>
            <ac:spMk id="2" creationId="{252FB6DB-C008-FA2F-DDBD-7BC2F926D77F}"/>
          </ac:spMkLst>
        </pc:spChg>
        <pc:spChg chg="mod">
          <ac:chgData name="Eirik Eriksen Heen" userId="3e804305-1c07-417a-9ea8-d913585be88f" providerId="ADAL" clId="{495A6443-EE7C-4C8C-A333-FA53469F898B}" dt="2022-09-18T17:49:47.082" v="3616" actId="20577"/>
          <ac:spMkLst>
            <pc:docMk/>
            <pc:sldMk cId="2349844542" sldId="443"/>
            <ac:spMk id="3" creationId="{F566BF1E-E5A2-B5D5-E3A0-CCC36446515B}"/>
          </ac:spMkLst>
        </pc:spChg>
      </pc:sldChg>
    </pc:docChg>
  </pc:docChgLst>
  <pc:docChgLst>
    <pc:chgData name="Eirik Eriksen Heen" userId="3e804305-1c07-417a-9ea8-d913585be88f" providerId="ADAL" clId="{010B7D0F-C54C-42CC-A6FA-C453E80B26D6}"/>
    <pc:docChg chg="undo custSel addSld delSld modSld">
      <pc:chgData name="Eirik Eriksen Heen" userId="3e804305-1c07-417a-9ea8-d913585be88f" providerId="ADAL" clId="{010B7D0F-C54C-42CC-A6FA-C453E80B26D6}" dt="2022-09-01T13:32:30.006" v="1838" actId="47"/>
      <pc:docMkLst>
        <pc:docMk/>
      </pc:docMkLst>
      <pc:sldChg chg="delSp modSp add mod">
        <pc:chgData name="Eirik Eriksen Heen" userId="3e804305-1c07-417a-9ea8-d913585be88f" providerId="ADAL" clId="{010B7D0F-C54C-42CC-A6FA-C453E80B26D6}" dt="2022-09-01T11:32:05.660" v="1092" actId="20577"/>
        <pc:sldMkLst>
          <pc:docMk/>
          <pc:sldMk cId="2953832217" sldId="260"/>
        </pc:sldMkLst>
        <pc:spChg chg="mod">
          <ac:chgData name="Eirik Eriksen Heen" userId="3e804305-1c07-417a-9ea8-d913585be88f" providerId="ADAL" clId="{010B7D0F-C54C-42CC-A6FA-C453E80B26D6}" dt="2022-09-01T11:32:05.660" v="1092" actId="20577"/>
          <ac:spMkLst>
            <pc:docMk/>
            <pc:sldMk cId="2953832217" sldId="26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27:00.726" v="1089" actId="478"/>
          <ac:inkMkLst>
            <pc:docMk/>
            <pc:sldMk cId="2953832217" sldId="26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4:35.524" v="1197" actId="20577"/>
        <pc:sldMkLst>
          <pc:docMk/>
          <pc:sldMk cId="2091249219" sldId="271"/>
        </pc:sldMkLst>
        <pc:spChg chg="mod">
          <ac:chgData name="Eirik Eriksen Heen" userId="3e804305-1c07-417a-9ea8-d913585be88f" providerId="ADAL" clId="{010B7D0F-C54C-42CC-A6FA-C453E80B26D6}" dt="2022-09-01T11:34:35.524" v="1197" actId="20577"/>
          <ac:spMkLst>
            <pc:docMk/>
            <pc:sldMk cId="2091249219" sldId="271"/>
            <ac:spMk id="9" creationId="{00000000-0000-0000-0000-000000000000}"/>
          </ac:spMkLst>
        </pc:spChg>
        <pc:picChg chg="mod">
          <ac:chgData name="Eirik Eriksen Heen" userId="3e804305-1c07-417a-9ea8-d913585be88f" providerId="ADAL" clId="{010B7D0F-C54C-42CC-A6FA-C453E80B26D6}" dt="2022-09-01T11:34:32.746" v="1194" actId="1076"/>
          <ac:picMkLst>
            <pc:docMk/>
            <pc:sldMk cId="2091249219" sldId="271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010B7D0F-C54C-42CC-A6FA-C453E80B26D6}" dt="2022-09-01T11:27:04.073" v="1090" actId="478"/>
          <ac:inkMkLst>
            <pc:docMk/>
            <pc:sldMk cId="2091249219" sldId="271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1:34:42.362" v="1198" actId="478"/>
        <pc:sldMkLst>
          <pc:docMk/>
          <pc:sldMk cId="2235499167" sldId="275"/>
        </pc:sldMkLst>
        <pc:inkChg chg="del">
          <ac:chgData name="Eirik Eriksen Heen" userId="3e804305-1c07-417a-9ea8-d913585be88f" providerId="ADAL" clId="{010B7D0F-C54C-42CC-A6FA-C453E80B26D6}" dt="2022-09-01T11:34:42.362" v="1198" actId="478"/>
          <ac:inkMkLst>
            <pc:docMk/>
            <pc:sldMk cId="2235499167" sldId="275"/>
            <ac:inkMk id="4" creationId="{00000000-0000-0000-0000-000000000000}"/>
          </ac:inkMkLst>
        </pc:inkChg>
      </pc:sldChg>
      <pc:sldChg chg="addSp delSp modSp add mod delAnim modAnim">
        <pc:chgData name="Eirik Eriksen Heen" userId="3e804305-1c07-417a-9ea8-d913585be88f" providerId="ADAL" clId="{010B7D0F-C54C-42CC-A6FA-C453E80B26D6}" dt="2022-09-01T11:39:56.115" v="1219"/>
        <pc:sldMkLst>
          <pc:docMk/>
          <pc:sldMk cId="2648213886" sldId="276"/>
        </pc:sldMkLst>
        <pc:picChg chg="mod">
          <ac:chgData name="Eirik Eriksen Heen" userId="3e804305-1c07-417a-9ea8-d913585be88f" providerId="ADAL" clId="{010B7D0F-C54C-42CC-A6FA-C453E80B26D6}" dt="2022-09-01T11:38:31.773" v="1206" actId="1076"/>
          <ac:picMkLst>
            <pc:docMk/>
            <pc:sldMk cId="2648213886" sldId="276"/>
            <ac:picMk id="5" creationId="{00000000-0000-0000-0000-000000000000}"/>
          </ac:picMkLst>
        </pc:picChg>
        <pc:picChg chg="add del mod">
          <ac:chgData name="Eirik Eriksen Heen" userId="3e804305-1c07-417a-9ea8-d913585be88f" providerId="ADAL" clId="{010B7D0F-C54C-42CC-A6FA-C453E80B26D6}" dt="2022-09-01T11:38:59.621" v="1209" actId="478"/>
          <ac:picMkLst>
            <pc:docMk/>
            <pc:sldMk cId="2648213886" sldId="276"/>
            <ac:picMk id="6" creationId="{49A89396-462A-4B4F-1366-187D38C45335}"/>
          </ac:picMkLst>
        </pc:picChg>
        <pc:picChg chg="del">
          <ac:chgData name="Eirik Eriksen Heen" userId="3e804305-1c07-417a-9ea8-d913585be88f" providerId="ADAL" clId="{010B7D0F-C54C-42CC-A6FA-C453E80B26D6}" dt="2022-09-01T11:38:23.816" v="1202" actId="478"/>
          <ac:picMkLst>
            <pc:docMk/>
            <pc:sldMk cId="2648213886" sldId="276"/>
            <ac:picMk id="9" creationId="{00000000-0000-0000-0000-000000000000}"/>
          </ac:picMkLst>
        </pc:picChg>
        <pc:picChg chg="add mod">
          <ac:chgData name="Eirik Eriksen Heen" userId="3e804305-1c07-417a-9ea8-d913585be88f" providerId="ADAL" clId="{010B7D0F-C54C-42CC-A6FA-C453E80B26D6}" dt="2022-09-01T11:39:11.867" v="1218" actId="14100"/>
          <ac:picMkLst>
            <pc:docMk/>
            <pc:sldMk cId="2648213886" sldId="276"/>
            <ac:picMk id="12" creationId="{EC2A4F55-CE0E-BCEA-A9A6-58BE25FCEEE0}"/>
          </ac:picMkLst>
        </pc:picChg>
        <pc:inkChg chg="del">
          <ac:chgData name="Eirik Eriksen Heen" userId="3e804305-1c07-417a-9ea8-d913585be88f" providerId="ADAL" clId="{010B7D0F-C54C-42CC-A6FA-C453E80B26D6}" dt="2022-09-01T11:38:21.065" v="1201" actId="478"/>
          <ac:inkMkLst>
            <pc:docMk/>
            <pc:sldMk cId="2648213886" sldId="276"/>
            <ac:inkMk id="2" creationId="{00000000-0000-0000-0000-000000000000}"/>
          </ac:inkMkLst>
        </pc:inkChg>
      </pc:sldChg>
      <pc:sldChg chg="addSp delSp modSp add mod">
        <pc:chgData name="Eirik Eriksen Heen" userId="3e804305-1c07-417a-9ea8-d913585be88f" providerId="ADAL" clId="{010B7D0F-C54C-42CC-A6FA-C453E80B26D6}" dt="2022-09-01T12:45:13.235" v="1438" actId="1076"/>
        <pc:sldMkLst>
          <pc:docMk/>
          <pc:sldMk cId="59945047" sldId="277"/>
        </pc:sldMkLst>
        <pc:spChg chg="mod">
          <ac:chgData name="Eirik Eriksen Heen" userId="3e804305-1c07-417a-9ea8-d913585be88f" providerId="ADAL" clId="{010B7D0F-C54C-42CC-A6FA-C453E80B26D6}" dt="2022-09-01T11:40:31.595" v="1222" actId="1076"/>
          <ac:spMkLst>
            <pc:docMk/>
            <pc:sldMk cId="59945047" sldId="277"/>
            <ac:spMk id="11" creationId="{9F93AD00-5B1D-0464-9E04-2E9E39638794}"/>
          </ac:spMkLst>
        </pc:spChg>
        <pc:spChg chg="add mod">
          <ac:chgData name="Eirik Eriksen Heen" userId="3e804305-1c07-417a-9ea8-d913585be88f" providerId="ADAL" clId="{010B7D0F-C54C-42CC-A6FA-C453E80B26D6}" dt="2022-09-01T12:45:13.235" v="1438" actId="1076"/>
          <ac:spMkLst>
            <pc:docMk/>
            <pc:sldMk cId="59945047" sldId="277"/>
            <ac:spMk id="14" creationId="{3BB37CF7-E939-AD2C-7D2A-15DA85A76DFF}"/>
          </ac:spMkLst>
        </pc:spChg>
        <pc:grpChg chg="add del mod">
          <ac:chgData name="Eirik Eriksen Heen" userId="3e804305-1c07-417a-9ea8-d913585be88f" providerId="ADAL" clId="{010B7D0F-C54C-42CC-A6FA-C453E80B26D6}" dt="2022-09-01T11:40:32.067" v="1223" actId="21"/>
          <ac:grpSpMkLst>
            <pc:docMk/>
            <pc:sldMk cId="59945047" sldId="277"/>
            <ac:grpSpMk id="10" creationId="{7D82AD62-DAD0-A56E-7AAC-9B5098661CCB}"/>
          </ac:grpSpMkLst>
        </pc:grpChg>
        <pc:picChg chg="mod">
          <ac:chgData name="Eirik Eriksen Heen" userId="3e804305-1c07-417a-9ea8-d913585be88f" providerId="ADAL" clId="{010B7D0F-C54C-42CC-A6FA-C453E80B26D6}" dt="2022-09-01T11:40:31.595" v="1222" actId="1076"/>
          <ac:picMkLst>
            <pc:docMk/>
            <pc:sldMk cId="59945047" sldId="277"/>
            <ac:picMk id="12" creationId="{BE5A371B-4E44-5448-03BD-3D038E8A757D}"/>
          </ac:picMkLst>
        </pc:picChg>
        <pc:inkChg chg="del">
          <ac:chgData name="Eirik Eriksen Heen" userId="3e804305-1c07-417a-9ea8-d913585be88f" providerId="ADAL" clId="{010B7D0F-C54C-42CC-A6FA-C453E80B26D6}" dt="2022-09-01T11:40:05.823" v="1220" actId="478"/>
          <ac:inkMkLst>
            <pc:docMk/>
            <pc:sldMk cId="59945047" sldId="277"/>
            <ac:inkMk id="3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5:20.140" v="1199" actId="478"/>
        <pc:sldMkLst>
          <pc:docMk/>
          <pc:sldMk cId="3316040" sldId="284"/>
        </pc:sldMkLst>
        <pc:spChg chg="mod">
          <ac:chgData name="Eirik Eriksen Heen" userId="3e804305-1c07-417a-9ea8-d913585be88f" providerId="ADAL" clId="{010B7D0F-C54C-42CC-A6FA-C453E80B26D6}" dt="2022-09-01T11:26:57.231" v="1087" actId="27636"/>
          <ac:spMkLst>
            <pc:docMk/>
            <pc:sldMk cId="3316040" sldId="284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35:20.140" v="1199" actId="478"/>
          <ac:inkMkLst>
            <pc:docMk/>
            <pc:sldMk cId="3316040" sldId="284"/>
            <ac:inkMk id="5" creationId="{00000000-0000-0000-0000-000000000000}"/>
          </ac:inkMkLst>
        </pc:inkChg>
      </pc:sldChg>
      <pc:sldChg chg="modSp add del mod">
        <pc:chgData name="Eirik Eriksen Heen" userId="3e804305-1c07-417a-9ea8-d913585be88f" providerId="ADAL" clId="{010B7D0F-C54C-42CC-A6FA-C453E80B26D6}" dt="2022-09-01T11:35:47.603" v="1200" actId="2696"/>
        <pc:sldMkLst>
          <pc:docMk/>
          <pc:sldMk cId="748423526" sldId="285"/>
        </pc:sldMkLst>
        <pc:spChg chg="mod">
          <ac:chgData name="Eirik Eriksen Heen" userId="3e804305-1c07-417a-9ea8-d913585be88f" providerId="ADAL" clId="{010B7D0F-C54C-42CC-A6FA-C453E80B26D6}" dt="2022-09-01T11:26:57.337" v="1088" actId="27636"/>
          <ac:spMkLst>
            <pc:docMk/>
            <pc:sldMk cId="748423526" sldId="285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88721262" sldId="29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74702347" sldId="30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96858212" sldId="30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31022708" sldId="30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992676741" sldId="30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330936449" sldId="31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25825204" sldId="31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046513177" sldId="31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522922297" sldId="31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13875514" sldId="34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4822130" sldId="35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637724457" sldId="37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13440602" sldId="37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02750373" sldId="37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016916332" sldId="373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07287918" sldId="37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200525639" sldId="37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5115867" sldId="37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57231060" sldId="37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0142112" sldId="37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019562332" sldId="37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51705538" sldId="38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73214646" sldId="381"/>
        </pc:sldMkLst>
      </pc:sldChg>
      <pc:sldChg chg="delSp add mod">
        <pc:chgData name="Eirik Eriksen Heen" userId="3e804305-1c07-417a-9ea8-d913585be88f" providerId="ADAL" clId="{010B7D0F-C54C-42CC-A6FA-C453E80B26D6}" dt="2022-09-01T13:22:18.912" v="1806" actId="478"/>
        <pc:sldMkLst>
          <pc:docMk/>
          <pc:sldMk cId="604008674" sldId="386"/>
        </pc:sldMkLst>
        <pc:inkChg chg="del">
          <ac:chgData name="Eirik Eriksen Heen" userId="3e804305-1c07-417a-9ea8-d913585be88f" providerId="ADAL" clId="{010B7D0F-C54C-42CC-A6FA-C453E80B26D6}" dt="2022-09-01T13:22:18.912" v="1806" actId="478"/>
          <ac:inkMkLst>
            <pc:docMk/>
            <pc:sldMk cId="604008674" sldId="386"/>
            <ac:inkMk id="3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6784906" sldId="38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23740317" sldId="38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661504197" sldId="389"/>
        </pc:sldMkLst>
      </pc:sldChg>
      <pc:sldChg chg="modSp mod">
        <pc:chgData name="Eirik Eriksen Heen" userId="3e804305-1c07-417a-9ea8-d913585be88f" providerId="ADAL" clId="{010B7D0F-C54C-42CC-A6FA-C453E80B26D6}" dt="2022-08-29T17:24:44.982" v="0" actId="20577"/>
        <pc:sldMkLst>
          <pc:docMk/>
          <pc:sldMk cId="286355183" sldId="393"/>
        </pc:sldMkLst>
        <pc:spChg chg="mod">
          <ac:chgData name="Eirik Eriksen Heen" userId="3e804305-1c07-417a-9ea8-d913585be88f" providerId="ADAL" clId="{010B7D0F-C54C-42CC-A6FA-C453E80B26D6}" dt="2022-08-29T17:24:44.982" v="0" actId="20577"/>
          <ac:spMkLst>
            <pc:docMk/>
            <pc:sldMk cId="286355183" sldId="393"/>
            <ac:spMk id="2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54893680" sldId="39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72766206" sldId="39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57466596" sldId="39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2956514" sldId="40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17550606" sldId="401"/>
        </pc:sldMkLst>
      </pc:sldChg>
      <pc:sldChg chg="addSp delSp modSp add mod delAnim">
        <pc:chgData name="Eirik Eriksen Heen" userId="3e804305-1c07-417a-9ea8-d913585be88f" providerId="ADAL" clId="{010B7D0F-C54C-42CC-A6FA-C453E80B26D6}" dt="2022-09-01T10:42:17.329" v="637" actId="1076"/>
        <pc:sldMkLst>
          <pc:docMk/>
          <pc:sldMk cId="3002544045" sldId="402"/>
        </pc:sldMkLst>
        <pc:spChg chg="mod">
          <ac:chgData name="Eirik Eriksen Heen" userId="3e804305-1c07-417a-9ea8-d913585be88f" providerId="ADAL" clId="{010B7D0F-C54C-42CC-A6FA-C453E80B26D6}" dt="2022-09-01T10:41:04.540" v="623" actId="1076"/>
          <ac:spMkLst>
            <pc:docMk/>
            <pc:sldMk cId="3002544045" sldId="402"/>
            <ac:spMk id="3" creationId="{00000000-0000-0000-0000-000000000000}"/>
          </ac:spMkLst>
        </pc:spChg>
        <pc:spChg chg="del">
          <ac:chgData name="Eirik Eriksen Heen" userId="3e804305-1c07-417a-9ea8-d913585be88f" providerId="ADAL" clId="{010B7D0F-C54C-42CC-A6FA-C453E80B26D6}" dt="2022-09-01T10:39:39.790" v="612" actId="478"/>
          <ac:spMkLst>
            <pc:docMk/>
            <pc:sldMk cId="3002544045" sldId="402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1T10:42:17.329" v="637" actId="1076"/>
          <ac:spMkLst>
            <pc:docMk/>
            <pc:sldMk cId="3002544045" sldId="402"/>
            <ac:spMk id="8" creationId="{A3F97703-39FB-00C5-5465-B0D075AAC170}"/>
          </ac:spMkLst>
        </pc:spChg>
        <pc:picChg chg="add mod ord">
          <ac:chgData name="Eirik Eriksen Heen" userId="3e804305-1c07-417a-9ea8-d913585be88f" providerId="ADAL" clId="{010B7D0F-C54C-42CC-A6FA-C453E80B26D6}" dt="2022-09-01T10:40:54.167" v="616" actId="167"/>
          <ac:picMkLst>
            <pc:docMk/>
            <pc:sldMk cId="3002544045" sldId="402"/>
            <ac:picMk id="7" creationId="{E94DD7D3-FE05-96D8-E320-48547A8C3525}"/>
          </ac:picMkLst>
        </pc:picChg>
        <pc:inkChg chg="del">
          <ac:chgData name="Eirik Eriksen Heen" userId="3e804305-1c07-417a-9ea8-d913585be88f" providerId="ADAL" clId="{010B7D0F-C54C-42CC-A6FA-C453E80B26D6}" dt="2022-09-01T10:39:33.957" v="611" actId="478"/>
          <ac:inkMkLst>
            <pc:docMk/>
            <pc:sldMk cId="3002544045" sldId="402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8:39.848" v="1017" actId="478"/>
        <pc:sldMkLst>
          <pc:docMk/>
          <pc:sldMk cId="1007021257" sldId="410"/>
        </pc:sldMkLst>
        <pc:spChg chg="mod">
          <ac:chgData name="Eirik Eriksen Heen" userId="3e804305-1c07-417a-9ea8-d913585be88f" providerId="ADAL" clId="{010B7D0F-C54C-42CC-A6FA-C453E80B26D6}" dt="2022-09-01T11:08:36.774" v="1016" actId="27636"/>
          <ac:spMkLst>
            <pc:docMk/>
            <pc:sldMk cId="1007021257" sldId="41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39.848" v="1017" actId="478"/>
          <ac:inkMkLst>
            <pc:docMk/>
            <pc:sldMk cId="1007021257" sldId="41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9:13.114" v="1020" actId="1076"/>
        <pc:sldMkLst>
          <pc:docMk/>
          <pc:sldMk cId="3549269452" sldId="411"/>
        </pc:sldMkLst>
        <pc:spChg chg="mod">
          <ac:chgData name="Eirik Eriksen Heen" userId="3e804305-1c07-417a-9ea8-d913585be88f" providerId="ADAL" clId="{010B7D0F-C54C-42CC-A6FA-C453E80B26D6}" dt="2022-09-01T11:09:13.114" v="1020" actId="1076"/>
          <ac:spMkLst>
            <pc:docMk/>
            <pc:sldMk cId="3549269452" sldId="411"/>
            <ac:spMk id="6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56.536" v="1019" actId="478"/>
          <ac:inkMkLst>
            <pc:docMk/>
            <pc:sldMk cId="3549269452" sldId="411"/>
            <ac:inkMk id="8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982106568" sldId="427"/>
        </pc:sldMkLst>
      </pc:sldChg>
      <pc:sldChg chg="addSp delSp modSp add mod modAnim">
        <pc:chgData name="Eirik Eriksen Heen" userId="3e804305-1c07-417a-9ea8-d913585be88f" providerId="ADAL" clId="{010B7D0F-C54C-42CC-A6FA-C453E80B26D6}" dt="2022-09-01T13:20:55.935" v="1757" actId="1076"/>
        <pc:sldMkLst>
          <pc:docMk/>
          <pc:sldMk cId="3605354233" sldId="453"/>
        </pc:sldMkLst>
        <pc:spChg chg="mod">
          <ac:chgData name="Eirik Eriksen Heen" userId="3e804305-1c07-417a-9ea8-d913585be88f" providerId="ADAL" clId="{010B7D0F-C54C-42CC-A6FA-C453E80B26D6}" dt="2022-09-01T13:20:55.935" v="1757" actId="1076"/>
          <ac:spMkLst>
            <pc:docMk/>
            <pc:sldMk cId="3605354233" sldId="453"/>
            <ac:spMk id="8" creationId="{CC7F8FB6-7F91-01C2-A426-D191F5DBC8D8}"/>
          </ac:spMkLst>
        </pc:spChg>
        <pc:grpChg chg="add mod">
          <ac:chgData name="Eirik Eriksen Heen" userId="3e804305-1c07-417a-9ea8-d913585be88f" providerId="ADAL" clId="{010B7D0F-C54C-42CC-A6FA-C453E80B26D6}" dt="2022-09-01T13:20:55.935" v="1757" actId="1076"/>
          <ac:grpSpMkLst>
            <pc:docMk/>
            <pc:sldMk cId="3605354233" sldId="453"/>
            <ac:grpSpMk id="7" creationId="{27597893-5CFD-07A0-C94A-00B68C89A208}"/>
          </ac:grpSpMkLst>
        </pc:grpChg>
        <pc:picChg chg="del">
          <ac:chgData name="Eirik Eriksen Heen" userId="3e804305-1c07-417a-9ea8-d913585be88f" providerId="ADAL" clId="{010B7D0F-C54C-42CC-A6FA-C453E80B26D6}" dt="2022-09-01T13:20:32.697" v="1754" actId="478"/>
          <ac:picMkLst>
            <pc:docMk/>
            <pc:sldMk cId="3605354233" sldId="453"/>
            <ac:picMk id="4" creationId="{00000000-0000-0000-0000-000000000000}"/>
          </ac:picMkLst>
        </pc:picChg>
        <pc:picChg chg="mod">
          <ac:chgData name="Eirik Eriksen Heen" userId="3e804305-1c07-417a-9ea8-d913585be88f" providerId="ADAL" clId="{010B7D0F-C54C-42CC-A6FA-C453E80B26D6}" dt="2022-09-01T13:20:55.935" v="1757" actId="1076"/>
          <ac:picMkLst>
            <pc:docMk/>
            <pc:sldMk cId="3605354233" sldId="453"/>
            <ac:picMk id="9" creationId="{33CFE263-BCEC-FFD7-CB4B-EAD14C75A6C3}"/>
          </ac:picMkLst>
        </pc:picChg>
        <pc:inkChg chg="del">
          <ac:chgData name="Eirik Eriksen Heen" userId="3e804305-1c07-417a-9ea8-d913585be88f" providerId="ADAL" clId="{010B7D0F-C54C-42CC-A6FA-C453E80B26D6}" dt="2022-09-01T13:17:00.251" v="1747" actId="478"/>
          <ac:inkMkLst>
            <pc:docMk/>
            <pc:sldMk cId="3605354233" sldId="453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2.707" v="1748" actId="478"/>
        <pc:sldMkLst>
          <pc:docMk/>
          <pc:sldMk cId="73706006" sldId="454"/>
        </pc:sldMkLst>
        <pc:inkChg chg="del">
          <ac:chgData name="Eirik Eriksen Heen" userId="3e804305-1c07-417a-9ea8-d913585be88f" providerId="ADAL" clId="{010B7D0F-C54C-42CC-A6FA-C453E80B26D6}" dt="2022-09-01T13:17:02.707" v="1748" actId="478"/>
          <ac:inkMkLst>
            <pc:docMk/>
            <pc:sldMk cId="73706006" sldId="454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5.115" v="1749" actId="478"/>
        <pc:sldMkLst>
          <pc:docMk/>
          <pc:sldMk cId="3022080723" sldId="455"/>
        </pc:sldMkLst>
        <pc:inkChg chg="del">
          <ac:chgData name="Eirik Eriksen Heen" userId="3e804305-1c07-417a-9ea8-d913585be88f" providerId="ADAL" clId="{010B7D0F-C54C-42CC-A6FA-C453E80B26D6}" dt="2022-09-01T13:17:05.115" v="1749" actId="478"/>
          <ac:inkMkLst>
            <pc:docMk/>
            <pc:sldMk cId="3022080723" sldId="455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13363555" sldId="45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1230081" sldId="45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431623662" sldId="45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798585895" sldId="461"/>
        </pc:sldMkLst>
      </pc:sldChg>
      <pc:sldChg chg="addSp modSp mod">
        <pc:chgData name="Eirik Eriksen Heen" userId="3e804305-1c07-417a-9ea8-d913585be88f" providerId="ADAL" clId="{010B7D0F-C54C-42CC-A6FA-C453E80B26D6}" dt="2022-09-01T10:22:47.779" v="358" actId="14100"/>
        <pc:sldMkLst>
          <pc:docMk/>
          <pc:sldMk cId="4050407771" sldId="463"/>
        </pc:sldMkLst>
        <pc:spChg chg="mod">
          <ac:chgData name="Eirik Eriksen Heen" userId="3e804305-1c07-417a-9ea8-d913585be88f" providerId="ADAL" clId="{010B7D0F-C54C-42CC-A6FA-C453E80B26D6}" dt="2022-08-29T17:59:31.718" v="82" actId="20577"/>
          <ac:spMkLst>
            <pc:docMk/>
            <pc:sldMk cId="4050407771" sldId="463"/>
            <ac:spMk id="2" creationId="{04098773-6D5F-11CE-53A7-446AE26404F7}"/>
          </ac:spMkLst>
        </pc:spChg>
        <pc:spChg chg="mod">
          <ac:chgData name="Eirik Eriksen Heen" userId="3e804305-1c07-417a-9ea8-d913585be88f" providerId="ADAL" clId="{010B7D0F-C54C-42CC-A6FA-C453E80B26D6}" dt="2022-08-29T18:00:41.509" v="249" actId="20577"/>
          <ac:spMkLst>
            <pc:docMk/>
            <pc:sldMk cId="4050407771" sldId="463"/>
            <ac:spMk id="3" creationId="{71B181DA-5DAE-B246-6A5C-AF7BB15323E3}"/>
          </ac:spMkLst>
        </pc:spChg>
        <pc:spChg chg="add mod">
          <ac:chgData name="Eirik Eriksen Heen" userId="3e804305-1c07-417a-9ea8-d913585be88f" providerId="ADAL" clId="{010B7D0F-C54C-42CC-A6FA-C453E80B26D6}" dt="2022-09-01T10:21:47.917" v="336" actId="207"/>
          <ac:spMkLst>
            <pc:docMk/>
            <pc:sldMk cId="4050407771" sldId="463"/>
            <ac:spMk id="5" creationId="{C40D90AA-657F-E05D-878B-1E37F2F1AD98}"/>
          </ac:spMkLst>
        </pc:spChg>
        <pc:spChg chg="add mod">
          <ac:chgData name="Eirik Eriksen Heen" userId="3e804305-1c07-417a-9ea8-d913585be88f" providerId="ADAL" clId="{010B7D0F-C54C-42CC-A6FA-C453E80B26D6}" dt="2022-09-01T10:22:47.779" v="358" actId="14100"/>
          <ac:spMkLst>
            <pc:docMk/>
            <pc:sldMk cId="4050407771" sldId="463"/>
            <ac:spMk id="8" creationId="{B811D28F-5592-CE5F-CCF4-A94FDE2CDD7A}"/>
          </ac:spMkLst>
        </pc:spChg>
        <pc:picChg chg="add mod">
          <ac:chgData name="Eirik Eriksen Heen" userId="3e804305-1c07-417a-9ea8-d913585be88f" providerId="ADAL" clId="{010B7D0F-C54C-42CC-A6FA-C453E80B26D6}" dt="2022-09-01T10:19:10.097" v="271" actId="14100"/>
          <ac:picMkLst>
            <pc:docMk/>
            <pc:sldMk cId="4050407771" sldId="463"/>
            <ac:picMk id="7" creationId="{226F8733-FA2B-AA6A-58B2-9DC81030706E}"/>
          </ac:picMkLst>
        </pc:picChg>
      </pc:sldChg>
      <pc:sldChg chg="addSp modSp mod">
        <pc:chgData name="Eirik Eriksen Heen" userId="3e804305-1c07-417a-9ea8-d913585be88f" providerId="ADAL" clId="{010B7D0F-C54C-42CC-A6FA-C453E80B26D6}" dt="2022-09-01T10:13:58.998" v="263" actId="6549"/>
        <pc:sldMkLst>
          <pc:docMk/>
          <pc:sldMk cId="734124753" sldId="464"/>
        </pc:sldMkLst>
        <pc:spChg chg="mod">
          <ac:chgData name="Eirik Eriksen Heen" userId="3e804305-1c07-417a-9ea8-d913585be88f" providerId="ADAL" clId="{010B7D0F-C54C-42CC-A6FA-C453E80B26D6}" dt="2022-08-29T17:55:58.790" v="58"/>
          <ac:spMkLst>
            <pc:docMk/>
            <pc:sldMk cId="734124753" sldId="464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13:58.998" v="263" actId="6549"/>
          <ac:spMkLst>
            <pc:docMk/>
            <pc:sldMk cId="734124753" sldId="464"/>
            <ac:spMk id="6" creationId="{6A5E8E04-2FE5-5CD5-7777-06A1A5D6E1BE}"/>
          </ac:spMkLst>
        </pc:spChg>
        <pc:picChg chg="add mod ord">
          <ac:chgData name="Eirik Eriksen Heen" userId="3e804305-1c07-417a-9ea8-d913585be88f" providerId="ADAL" clId="{010B7D0F-C54C-42CC-A6FA-C453E80B26D6}" dt="2022-09-01T10:13:11.746" v="252" actId="14100"/>
          <ac:picMkLst>
            <pc:docMk/>
            <pc:sldMk cId="734124753" sldId="464"/>
            <ac:picMk id="5" creationId="{895CD4BD-5B59-F9E7-0B28-1257EF87A9D1}"/>
          </ac:picMkLst>
        </pc:picChg>
      </pc:sldChg>
      <pc:sldChg chg="modSp mod">
        <pc:chgData name="Eirik Eriksen Heen" userId="3e804305-1c07-417a-9ea8-d913585be88f" providerId="ADAL" clId="{010B7D0F-C54C-42CC-A6FA-C453E80B26D6}" dt="2022-09-01T11:34:00.489" v="1190" actId="20577"/>
        <pc:sldMkLst>
          <pc:docMk/>
          <pc:sldMk cId="2124776015" sldId="465"/>
        </pc:sldMkLst>
        <pc:spChg chg="mod">
          <ac:chgData name="Eirik Eriksen Heen" userId="3e804305-1c07-417a-9ea8-d913585be88f" providerId="ADAL" clId="{010B7D0F-C54C-42CC-A6FA-C453E80B26D6}" dt="2022-09-01T11:34:00.489" v="1190" actId="20577"/>
          <ac:spMkLst>
            <pc:docMk/>
            <pc:sldMk cId="2124776015" sldId="465"/>
            <ac:spMk id="3" creationId="{00000000-0000-0000-0000-000000000000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0:30:59.489" v="494" actId="14100"/>
        <pc:sldMkLst>
          <pc:docMk/>
          <pc:sldMk cId="422318905" sldId="466"/>
        </pc:sldMkLst>
        <pc:spChg chg="mod">
          <ac:chgData name="Eirik Eriksen Heen" userId="3e804305-1c07-417a-9ea8-d913585be88f" providerId="ADAL" clId="{010B7D0F-C54C-42CC-A6FA-C453E80B26D6}" dt="2022-09-01T10:28:46.525" v="359"/>
          <ac:spMkLst>
            <pc:docMk/>
            <pc:sldMk cId="422318905" sldId="466"/>
            <ac:spMk id="2" creationId="{4CB08EB8-FFC6-B2A3-303C-61CC4E349D29}"/>
          </ac:spMkLst>
        </pc:spChg>
        <pc:spChg chg="mod">
          <ac:chgData name="Eirik Eriksen Heen" userId="3e804305-1c07-417a-9ea8-d913585be88f" providerId="ADAL" clId="{010B7D0F-C54C-42CC-A6FA-C453E80B26D6}" dt="2022-09-01T10:30:55.767" v="493" actId="313"/>
          <ac:spMkLst>
            <pc:docMk/>
            <pc:sldMk cId="422318905" sldId="466"/>
            <ac:spMk id="3" creationId="{3FD47F37-F4F6-81E5-5105-BEF68E14E239}"/>
          </ac:spMkLst>
        </pc:spChg>
        <pc:spChg chg="add mod">
          <ac:chgData name="Eirik Eriksen Heen" userId="3e804305-1c07-417a-9ea8-d913585be88f" providerId="ADAL" clId="{010B7D0F-C54C-42CC-A6FA-C453E80B26D6}" dt="2022-09-01T10:30:05.051" v="443" actId="1076"/>
          <ac:spMkLst>
            <pc:docMk/>
            <pc:sldMk cId="422318905" sldId="466"/>
            <ac:spMk id="4" creationId="{38229D40-73E9-ACFD-3C50-130BA0EBAB81}"/>
          </ac:spMkLst>
        </pc:spChg>
        <pc:picChg chg="add mod">
          <ac:chgData name="Eirik Eriksen Heen" userId="3e804305-1c07-417a-9ea8-d913585be88f" providerId="ADAL" clId="{010B7D0F-C54C-42CC-A6FA-C453E80B26D6}" dt="2022-09-01T10:30:59.489" v="494" actId="14100"/>
          <ac:picMkLst>
            <pc:docMk/>
            <pc:sldMk cId="422318905" sldId="466"/>
            <ac:picMk id="5" creationId="{A6FF4498-FA5E-E0FB-9F3F-711D041361EC}"/>
          </ac:picMkLst>
        </pc:picChg>
      </pc:sldChg>
      <pc:sldChg chg="addSp modSp new mod">
        <pc:chgData name="Eirik Eriksen Heen" userId="3e804305-1c07-417a-9ea8-d913585be88f" providerId="ADAL" clId="{010B7D0F-C54C-42CC-A6FA-C453E80B26D6}" dt="2022-09-01T13:02:12.712" v="1455" actId="14100"/>
        <pc:sldMkLst>
          <pc:docMk/>
          <pc:sldMk cId="608215014" sldId="467"/>
        </pc:sldMkLst>
        <pc:spChg chg="mod">
          <ac:chgData name="Eirik Eriksen Heen" userId="3e804305-1c07-417a-9ea8-d913585be88f" providerId="ADAL" clId="{010B7D0F-C54C-42CC-A6FA-C453E80B26D6}" dt="2022-09-01T13:02:12.712" v="1455" actId="14100"/>
          <ac:spMkLst>
            <pc:docMk/>
            <pc:sldMk cId="608215014" sldId="467"/>
            <ac:spMk id="5" creationId="{1C9C5AC2-9478-003B-1F19-D52385E6A239}"/>
          </ac:spMkLst>
        </pc:spChg>
        <pc:spChg chg="add mod">
          <ac:chgData name="Eirik Eriksen Heen" userId="3e804305-1c07-417a-9ea8-d913585be88f" providerId="ADAL" clId="{010B7D0F-C54C-42CC-A6FA-C453E80B26D6}" dt="2022-09-01T13:01:21.637" v="1447" actId="1076"/>
          <ac:spMkLst>
            <pc:docMk/>
            <pc:sldMk cId="608215014" sldId="467"/>
            <ac:spMk id="8" creationId="{7BA0E11E-032C-BDB0-1EB3-24BBAD914647}"/>
          </ac:spMkLst>
        </pc:spChg>
        <pc:grpChg chg="add mod">
          <ac:chgData name="Eirik Eriksen Heen" userId="3e804305-1c07-417a-9ea8-d913585be88f" providerId="ADAL" clId="{010B7D0F-C54C-42CC-A6FA-C453E80B26D6}" dt="2022-09-01T13:02:12.712" v="1455" actId="14100"/>
          <ac:grpSpMkLst>
            <pc:docMk/>
            <pc:sldMk cId="608215014" sldId="467"/>
            <ac:grpSpMk id="4" creationId="{EFB17C9A-2A42-742F-7E44-1BF13FFAA264}"/>
          </ac:grpSpMkLst>
        </pc:grpChg>
        <pc:picChg chg="mod">
          <ac:chgData name="Eirik Eriksen Heen" userId="3e804305-1c07-417a-9ea8-d913585be88f" providerId="ADAL" clId="{010B7D0F-C54C-42CC-A6FA-C453E80B26D6}" dt="2022-09-01T13:02:12.712" v="1455" actId="14100"/>
          <ac:picMkLst>
            <pc:docMk/>
            <pc:sldMk cId="608215014" sldId="467"/>
            <ac:picMk id="6" creationId="{D6BC7F39-4790-3358-1B99-5A1E0E62C5D8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12:03.228" v="1745" actId="20577"/>
        <pc:sldMkLst>
          <pc:docMk/>
          <pc:sldMk cId="1295129154" sldId="468"/>
        </pc:sldMkLst>
        <pc:spChg chg="mod">
          <ac:chgData name="Eirik Eriksen Heen" userId="3e804305-1c07-417a-9ea8-d913585be88f" providerId="ADAL" clId="{010B7D0F-C54C-42CC-A6FA-C453E80B26D6}" dt="2022-09-01T13:07:59.502" v="1476" actId="20577"/>
          <ac:spMkLst>
            <pc:docMk/>
            <pc:sldMk cId="1295129154" sldId="468"/>
            <ac:spMk id="2" creationId="{681DE43F-AB60-0BC2-5437-864F294AD3D7}"/>
          </ac:spMkLst>
        </pc:spChg>
        <pc:spChg chg="mod">
          <ac:chgData name="Eirik Eriksen Heen" userId="3e804305-1c07-417a-9ea8-d913585be88f" providerId="ADAL" clId="{010B7D0F-C54C-42CC-A6FA-C453E80B26D6}" dt="2022-09-01T13:12:03.228" v="1745" actId="20577"/>
          <ac:spMkLst>
            <pc:docMk/>
            <pc:sldMk cId="1295129154" sldId="468"/>
            <ac:spMk id="3" creationId="{3C939803-3545-7364-3380-B8BE2937FCB7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3:21:56.237" v="1804" actId="20577"/>
        <pc:sldMkLst>
          <pc:docMk/>
          <pc:sldMk cId="1232906828" sldId="469"/>
        </pc:sldMkLst>
        <pc:spChg chg="mod">
          <ac:chgData name="Eirik Eriksen Heen" userId="3e804305-1c07-417a-9ea8-d913585be88f" providerId="ADAL" clId="{010B7D0F-C54C-42CC-A6FA-C453E80B26D6}" dt="2022-09-01T13:21:56.237" v="1804" actId="20577"/>
          <ac:spMkLst>
            <pc:docMk/>
            <pc:sldMk cId="1232906828" sldId="469"/>
            <ac:spMk id="3" creationId="{DA954CFD-286A-3D60-252F-99641D211939}"/>
          </ac:spMkLst>
        </pc:spChg>
        <pc:picChg chg="add mod">
          <ac:chgData name="Eirik Eriksen Heen" userId="3e804305-1c07-417a-9ea8-d913585be88f" providerId="ADAL" clId="{010B7D0F-C54C-42CC-A6FA-C453E80B26D6}" dt="2022-09-01T13:21:29.359" v="1762" actId="1076"/>
          <ac:picMkLst>
            <pc:docMk/>
            <pc:sldMk cId="1232906828" sldId="469"/>
            <ac:picMk id="5" creationId="{1718B655-63C5-2AF2-DA4F-1E8D8A9E4001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32:12.367" v="1836" actId="20577"/>
        <pc:sldMkLst>
          <pc:docMk/>
          <pc:sldMk cId="4003077870" sldId="470"/>
        </pc:sldMkLst>
        <pc:spChg chg="mod">
          <ac:chgData name="Eirik Eriksen Heen" userId="3e804305-1c07-417a-9ea8-d913585be88f" providerId="ADAL" clId="{010B7D0F-C54C-42CC-A6FA-C453E80B26D6}" dt="2022-09-01T13:32:12.367" v="1836" actId="20577"/>
          <ac:spMkLst>
            <pc:docMk/>
            <pc:sldMk cId="4003077870" sldId="470"/>
            <ac:spMk id="2" creationId="{58F8D04F-DE6D-95BA-D884-8C0562EA4FA2}"/>
          </ac:spMkLst>
        </pc:spChg>
      </pc:sldChg>
      <pc:sldChg chg="new">
        <pc:chgData name="Eirik Eriksen Heen" userId="3e804305-1c07-417a-9ea8-d913585be88f" providerId="ADAL" clId="{010B7D0F-C54C-42CC-A6FA-C453E80B26D6}" dt="2022-08-29T17:30:12.293" v="6" actId="680"/>
        <pc:sldMkLst>
          <pc:docMk/>
          <pc:sldMk cId="4212098882" sldId="471"/>
        </pc:sldMkLst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1160286" sldId="472"/>
        </pc:sldMkLst>
      </pc:sldChg>
      <pc:sldChg chg="addSp delSp modSp add mod">
        <pc:chgData name="Eirik Eriksen Heen" userId="3e804305-1c07-417a-9ea8-d913585be88f" providerId="ADAL" clId="{010B7D0F-C54C-42CC-A6FA-C453E80B26D6}" dt="2022-09-01T10:41:12.580" v="624" actId="21"/>
        <pc:sldMkLst>
          <pc:docMk/>
          <pc:sldMk cId="2434542414" sldId="473"/>
        </pc:sldMkLst>
        <pc:spChg chg="mod">
          <ac:chgData name="Eirik Eriksen Heen" userId="3e804305-1c07-417a-9ea8-d913585be88f" providerId="ADAL" clId="{010B7D0F-C54C-42CC-A6FA-C453E80B26D6}" dt="2022-09-01T10:37:08.336" v="599" actId="20577"/>
          <ac:spMkLst>
            <pc:docMk/>
            <pc:sldMk cId="2434542414" sldId="473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37:27.319" v="600" actId="1076"/>
          <ac:spMkLst>
            <pc:docMk/>
            <pc:sldMk cId="2434542414" sldId="473"/>
            <ac:spMk id="4" creationId="{00000000-0000-0000-0000-000000000000}"/>
          </ac:spMkLst>
        </pc:spChg>
        <pc:spChg chg="add del mod">
          <ac:chgData name="Eirik Eriksen Heen" userId="3e804305-1c07-417a-9ea8-d913585be88f" providerId="ADAL" clId="{010B7D0F-C54C-42CC-A6FA-C453E80B26D6}" dt="2022-09-01T10:41:12.580" v="624" actId="21"/>
          <ac:spMkLst>
            <pc:docMk/>
            <pc:sldMk cId="2434542414" sldId="473"/>
            <ac:spMk id="6" creationId="{070C6204-5882-1AC9-9D6A-086042E9A973}"/>
          </ac:spMkLst>
        </pc:spChg>
        <pc:inkChg chg="del">
          <ac:chgData name="Eirik Eriksen Heen" userId="3e804305-1c07-417a-9ea8-d913585be88f" providerId="ADAL" clId="{010B7D0F-C54C-42CC-A6FA-C453E80B26D6}" dt="2022-09-01T10:35:31.294" v="496" actId="478"/>
          <ac:inkMkLst>
            <pc:docMk/>
            <pc:sldMk cId="2434542414" sldId="473"/>
            <ac:inkMk id="5" creationId="{00000000-0000-0000-0000-000000000000}"/>
          </ac:inkMkLst>
        </pc:inkChg>
      </pc:sldChg>
      <pc:sldChg chg="add del">
        <pc:chgData name="Eirik Eriksen Heen" userId="3e804305-1c07-417a-9ea8-d913585be88f" providerId="ADAL" clId="{010B7D0F-C54C-42CC-A6FA-C453E80B26D6}" dt="2022-09-01T11:24:35.785" v="1083" actId="2696"/>
        <pc:sldMkLst>
          <pc:docMk/>
          <pc:sldMk cId="3633231286" sldId="474"/>
        </pc:sldMkLst>
      </pc:sldChg>
      <pc:sldChg chg="addSp delSp modSp add mod modNotesTx">
        <pc:chgData name="Eirik Eriksen Heen" userId="3e804305-1c07-417a-9ea8-d913585be88f" providerId="ADAL" clId="{010B7D0F-C54C-42CC-A6FA-C453E80B26D6}" dt="2022-09-01T11:24:27.204" v="1082" actId="20577"/>
        <pc:sldMkLst>
          <pc:docMk/>
          <pc:sldMk cId="3642486034" sldId="475"/>
        </pc:sldMkLst>
        <pc:spChg chg="mod">
          <ac:chgData name="Eirik Eriksen Heen" userId="3e804305-1c07-417a-9ea8-d913585be88f" providerId="ADAL" clId="{010B7D0F-C54C-42CC-A6FA-C453E80B26D6}" dt="2022-09-01T10:42:49.141" v="663" actId="20577"/>
          <ac:spMkLst>
            <pc:docMk/>
            <pc:sldMk cId="3642486034" sldId="475"/>
            <ac:spMk id="2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54:51.611" v="1002" actId="313"/>
          <ac:spMkLst>
            <pc:docMk/>
            <pc:sldMk cId="3642486034" sldId="475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1T10:46:47.319" v="995" actId="20577"/>
          <ac:spMkLst>
            <pc:docMk/>
            <pc:sldMk cId="3642486034" sldId="475"/>
            <ac:spMk id="4" creationId="{A3779F40-5F71-C38E-BBF0-80225B22404A}"/>
          </ac:spMkLst>
        </pc:spChg>
        <pc:spChg chg="add mod">
          <ac:chgData name="Eirik Eriksen Heen" userId="3e804305-1c07-417a-9ea8-d913585be88f" providerId="ADAL" clId="{010B7D0F-C54C-42CC-A6FA-C453E80B26D6}" dt="2022-09-01T11:07:22.324" v="1012" actId="14100"/>
          <ac:spMkLst>
            <pc:docMk/>
            <pc:sldMk cId="3642486034" sldId="475"/>
            <ac:spMk id="6" creationId="{0DF8AE61-0B5A-CBE7-06E9-14642B97E4CF}"/>
          </ac:spMkLst>
        </pc:spChg>
        <pc:spChg chg="del mod">
          <ac:chgData name="Eirik Eriksen Heen" userId="3e804305-1c07-417a-9ea8-d913585be88f" providerId="ADAL" clId="{010B7D0F-C54C-42CC-A6FA-C453E80B26D6}" dt="2022-09-01T10:46:52.618" v="996" actId="478"/>
          <ac:spMkLst>
            <pc:docMk/>
            <pc:sldMk cId="3642486034" sldId="475"/>
            <ac:spMk id="8" creationId="{A3F97703-39FB-00C5-5465-B0D075AAC170}"/>
          </ac:spMkLst>
        </pc:spChg>
        <pc:picChg chg="del">
          <ac:chgData name="Eirik Eriksen Heen" userId="3e804305-1c07-417a-9ea8-d913585be88f" providerId="ADAL" clId="{010B7D0F-C54C-42CC-A6FA-C453E80B26D6}" dt="2022-09-01T10:47:38.613" v="997" actId="478"/>
          <ac:picMkLst>
            <pc:docMk/>
            <pc:sldMk cId="3642486034" sldId="475"/>
            <ac:picMk id="7" creationId="{E94DD7D3-FE05-96D8-E320-48547A8C3525}"/>
          </ac:picMkLst>
        </pc:picChg>
        <pc:picChg chg="add mod">
          <ac:chgData name="Eirik Eriksen Heen" userId="3e804305-1c07-417a-9ea8-d913585be88f" providerId="ADAL" clId="{010B7D0F-C54C-42CC-A6FA-C453E80B26D6}" dt="2022-09-01T10:47:45.287" v="1001" actId="1076"/>
          <ac:picMkLst>
            <pc:docMk/>
            <pc:sldMk cId="3642486034" sldId="475"/>
            <ac:picMk id="9" creationId="{1FAC1720-0AF4-D0A6-0E89-8A85DD3EEC85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1:23:22.763" v="1021"/>
        <pc:sldMkLst>
          <pc:docMk/>
          <pc:sldMk cId="434905329" sldId="476"/>
        </pc:sldMkLst>
        <pc:spChg chg="mod">
          <ac:chgData name="Eirik Eriksen Heen" userId="3e804305-1c07-417a-9ea8-d913585be88f" providerId="ADAL" clId="{010B7D0F-C54C-42CC-A6FA-C453E80B26D6}" dt="2022-09-01T11:23:22.763" v="1021"/>
          <ac:spMkLst>
            <pc:docMk/>
            <pc:sldMk cId="434905329" sldId="476"/>
            <ac:spMk id="2" creationId="{13291FB2-DAA0-3418-5CE6-25B0500718D0}"/>
          </ac:spMkLst>
        </pc:spChg>
      </pc:sldChg>
      <pc:sldChg chg="new del">
        <pc:chgData name="Eirik Eriksen Heen" userId="3e804305-1c07-417a-9ea8-d913585be88f" providerId="ADAL" clId="{010B7D0F-C54C-42CC-A6FA-C453E80B26D6}" dt="2022-09-01T11:34:25.313" v="1191" actId="2696"/>
        <pc:sldMkLst>
          <pc:docMk/>
          <pc:sldMk cId="4276446888" sldId="477"/>
        </pc:sldMkLst>
      </pc:sldChg>
      <pc:sldChg chg="addSp delSp modSp new mod">
        <pc:chgData name="Eirik Eriksen Heen" userId="3e804305-1c07-417a-9ea8-d913585be88f" providerId="ADAL" clId="{010B7D0F-C54C-42CC-A6FA-C453E80B26D6}" dt="2022-09-01T12:44:27.801" v="1431" actId="20577"/>
        <pc:sldMkLst>
          <pc:docMk/>
          <pc:sldMk cId="533388436" sldId="478"/>
        </pc:sldMkLst>
        <pc:spChg chg="del">
          <ac:chgData name="Eirik Eriksen Heen" userId="3e804305-1c07-417a-9ea8-d913585be88f" providerId="ADAL" clId="{010B7D0F-C54C-42CC-A6FA-C453E80B26D6}" dt="2022-09-01T12:25:59.595" v="1227" actId="478"/>
          <ac:spMkLst>
            <pc:docMk/>
            <pc:sldMk cId="533388436" sldId="478"/>
            <ac:spMk id="3" creationId="{EB27B433-3BFF-640B-E41E-A4DE5E1F1C3D}"/>
          </ac:spMkLst>
        </pc:spChg>
        <pc:spChg chg="mod">
          <ac:chgData name="Eirik Eriksen Heen" userId="3e804305-1c07-417a-9ea8-d913585be88f" providerId="ADAL" clId="{010B7D0F-C54C-42CC-A6FA-C453E80B26D6}" dt="2022-09-01T11:40:36.139" v="1226" actId="14100"/>
          <ac:spMkLst>
            <pc:docMk/>
            <pc:sldMk cId="533388436" sldId="478"/>
            <ac:spMk id="5" creationId="{DFC71A4A-E3BA-DB86-523F-D7D0DF975021}"/>
          </ac:spMkLst>
        </pc:spChg>
        <pc:spChg chg="add mod">
          <ac:chgData name="Eirik Eriksen Heen" userId="3e804305-1c07-417a-9ea8-d913585be88f" providerId="ADAL" clId="{010B7D0F-C54C-42CC-A6FA-C453E80B26D6}" dt="2022-09-01T12:43:36.997" v="1392" actId="1076"/>
          <ac:spMkLst>
            <pc:docMk/>
            <pc:sldMk cId="533388436" sldId="478"/>
            <ac:spMk id="7" creationId="{EEC1494C-DB92-11DF-2D24-6307CE0C8555}"/>
          </ac:spMkLst>
        </pc:spChg>
        <pc:spChg chg="add mod">
          <ac:chgData name="Eirik Eriksen Heen" userId="3e804305-1c07-417a-9ea8-d913585be88f" providerId="ADAL" clId="{010B7D0F-C54C-42CC-A6FA-C453E80B26D6}" dt="2022-09-01T12:43:40.335" v="1394" actId="1076"/>
          <ac:spMkLst>
            <pc:docMk/>
            <pc:sldMk cId="533388436" sldId="478"/>
            <ac:spMk id="8" creationId="{044ED517-A74E-C7BE-4777-B0F09B5BD02B}"/>
          </ac:spMkLst>
        </pc:spChg>
        <pc:spChg chg="add mod">
          <ac:chgData name="Eirik Eriksen Heen" userId="3e804305-1c07-417a-9ea8-d913585be88f" providerId="ADAL" clId="{010B7D0F-C54C-42CC-A6FA-C453E80B26D6}" dt="2022-09-01T12:44:27.801" v="1431" actId="20577"/>
          <ac:spMkLst>
            <pc:docMk/>
            <pc:sldMk cId="533388436" sldId="478"/>
            <ac:spMk id="11" creationId="{7A197E25-43F4-44EC-5A5E-0BC9C64E2CE4}"/>
          </ac:spMkLst>
        </pc:spChg>
        <pc:spChg chg="add del mod">
          <ac:chgData name="Eirik Eriksen Heen" userId="3e804305-1c07-417a-9ea8-d913585be88f" providerId="ADAL" clId="{010B7D0F-C54C-42CC-A6FA-C453E80B26D6}" dt="2022-09-01T12:43:09.137" v="1380"/>
          <ac:spMkLst>
            <pc:docMk/>
            <pc:sldMk cId="533388436" sldId="478"/>
            <ac:spMk id="12" creationId="{994D3DD9-7F40-D329-6390-8A88D44DEB37}"/>
          </ac:spMkLst>
        </pc:spChg>
        <pc:grpChg chg="add mod">
          <ac:chgData name="Eirik Eriksen Heen" userId="3e804305-1c07-417a-9ea8-d913585be88f" providerId="ADAL" clId="{010B7D0F-C54C-42CC-A6FA-C453E80B26D6}" dt="2022-09-01T11:40:36.139" v="1226" actId="14100"/>
          <ac:grpSpMkLst>
            <pc:docMk/>
            <pc:sldMk cId="533388436" sldId="478"/>
            <ac:grpSpMk id="4" creationId="{A1B1F6A7-9FBD-8C1C-4D7F-7AB393C8FC19}"/>
          </ac:grpSpMkLst>
        </pc:grpChg>
        <pc:picChg chg="mod">
          <ac:chgData name="Eirik Eriksen Heen" userId="3e804305-1c07-417a-9ea8-d913585be88f" providerId="ADAL" clId="{010B7D0F-C54C-42CC-A6FA-C453E80B26D6}" dt="2022-09-01T11:40:36.139" v="1226" actId="14100"/>
          <ac:picMkLst>
            <pc:docMk/>
            <pc:sldMk cId="533388436" sldId="478"/>
            <ac:picMk id="6" creationId="{C9BA197D-A78E-62D4-AE32-0BE94AE4430E}"/>
          </ac:picMkLst>
        </pc:picChg>
        <pc:picChg chg="add mod">
          <ac:chgData name="Eirik Eriksen Heen" userId="3e804305-1c07-417a-9ea8-d913585be88f" providerId="ADAL" clId="{010B7D0F-C54C-42CC-A6FA-C453E80B26D6}" dt="2022-09-01T12:42:36.647" v="1346" actId="1076"/>
          <ac:picMkLst>
            <pc:docMk/>
            <pc:sldMk cId="533388436" sldId="478"/>
            <ac:picMk id="10" creationId="{C2A2D711-4F34-A0AE-4CC4-6C14E3BD7D0D}"/>
          </ac:picMkLst>
        </pc:picChg>
      </pc:sldChg>
      <pc:sldChg chg="modSp add del mod">
        <pc:chgData name="Eirik Eriksen Heen" userId="3e804305-1c07-417a-9ea8-d913585be88f" providerId="ADAL" clId="{010B7D0F-C54C-42CC-A6FA-C453E80B26D6}" dt="2022-09-01T13:02:38.363" v="1460" actId="2696"/>
        <pc:sldMkLst>
          <pc:docMk/>
          <pc:sldMk cId="528530086" sldId="479"/>
        </pc:sldMkLst>
        <pc:spChg chg="mod">
          <ac:chgData name="Eirik Eriksen Heen" userId="3e804305-1c07-417a-9ea8-d913585be88f" providerId="ADAL" clId="{010B7D0F-C54C-42CC-A6FA-C453E80B26D6}" dt="2022-09-01T13:02:05.840" v="1454" actId="1076"/>
          <ac:spMkLst>
            <pc:docMk/>
            <pc:sldMk cId="528530086" sldId="479"/>
            <ac:spMk id="8" creationId="{7BA0E11E-032C-BDB0-1EB3-24BBAD914647}"/>
          </ac:spMkLst>
        </pc:spChg>
      </pc:sldChg>
      <pc:sldChg chg="addSp delSp modSp add mod">
        <pc:chgData name="Eirik Eriksen Heen" userId="3e804305-1c07-417a-9ea8-d913585be88f" providerId="ADAL" clId="{010B7D0F-C54C-42CC-A6FA-C453E80B26D6}" dt="2022-09-01T13:02:35.729" v="1459" actId="1076"/>
        <pc:sldMkLst>
          <pc:docMk/>
          <pc:sldMk cId="1095436522" sldId="480"/>
        </pc:sldMkLst>
        <pc:spChg chg="del">
          <ac:chgData name="Eirik Eriksen Heen" userId="3e804305-1c07-417a-9ea8-d913585be88f" providerId="ADAL" clId="{010B7D0F-C54C-42CC-A6FA-C453E80B26D6}" dt="2022-09-01T13:02:25.987" v="1458"/>
          <ac:spMkLst>
            <pc:docMk/>
            <pc:sldMk cId="1095436522" sldId="480"/>
            <ac:spMk id="3" creationId="{3CC0B077-2F31-2505-EE86-B6FFBEB4833C}"/>
          </ac:spMkLst>
        </pc:spChg>
        <pc:spChg chg="del">
          <ac:chgData name="Eirik Eriksen Heen" userId="3e804305-1c07-417a-9ea8-d913585be88f" providerId="ADAL" clId="{010B7D0F-C54C-42CC-A6FA-C453E80B26D6}" dt="2022-09-01T13:02:24.967" v="1457" actId="478"/>
          <ac:spMkLst>
            <pc:docMk/>
            <pc:sldMk cId="1095436522" sldId="480"/>
            <ac:spMk id="8" creationId="{7BA0E11E-032C-BDB0-1EB3-24BBAD914647}"/>
          </ac:spMkLst>
        </pc:spChg>
        <pc:spChg chg="add mod">
          <ac:chgData name="Eirik Eriksen Heen" userId="3e804305-1c07-417a-9ea8-d913585be88f" providerId="ADAL" clId="{010B7D0F-C54C-42CC-A6FA-C453E80B26D6}" dt="2022-09-01T13:02:35.729" v="1459" actId="1076"/>
          <ac:spMkLst>
            <pc:docMk/>
            <pc:sldMk cId="1095436522" sldId="480"/>
            <ac:spMk id="9" creationId="{9AB9BBC9-CEF0-B420-C4F5-EF7418780DDC}"/>
          </ac:spMkLst>
        </pc:spChg>
      </pc:sldChg>
      <pc:sldChg chg="delSp add mod">
        <pc:chgData name="Eirik Eriksen Heen" userId="3e804305-1c07-417a-9ea8-d913585be88f" providerId="ADAL" clId="{010B7D0F-C54C-42CC-A6FA-C453E80B26D6}" dt="2022-09-01T13:22:22.091" v="1807" actId="478"/>
        <pc:sldMkLst>
          <pc:docMk/>
          <pc:sldMk cId="3575271609" sldId="481"/>
        </pc:sldMkLst>
        <pc:inkChg chg="del">
          <ac:chgData name="Eirik Eriksen Heen" userId="3e804305-1c07-417a-9ea8-d913585be88f" providerId="ADAL" clId="{010B7D0F-C54C-42CC-A6FA-C453E80B26D6}" dt="2022-09-01T13:22:22.091" v="1807" actId="478"/>
          <ac:inkMkLst>
            <pc:docMk/>
            <pc:sldMk cId="3575271609" sldId="481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91342988" sldId="482"/>
        </pc:sldMkLst>
      </pc:sldChg>
      <pc:sldMasterChg chg="delSldLayout">
        <pc:chgData name="Eirik Eriksen Heen" userId="3e804305-1c07-417a-9ea8-d913585be88f" providerId="ADAL" clId="{010B7D0F-C54C-42CC-A6FA-C453E80B26D6}" dt="2022-09-01T13:32:30.006" v="1838" actId="47"/>
        <pc:sldMasterMkLst>
          <pc:docMk/>
          <pc:sldMasterMk cId="2543090884" sldId="2147483657"/>
        </pc:sldMasterMkLst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713071262" sldId="2147483664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1613486320" sldId="2147483665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4003479689" sldId="2147483666"/>
          </pc:sldLayoutMkLst>
        </pc:sldLayoutChg>
      </pc:sldMasterChg>
    </pc:docChg>
  </pc:docChgLst>
  <pc:docChgLst>
    <pc:chgData name="Eirik Eriksen Heen" userId="3e804305-1c07-417a-9ea8-d913585be88f" providerId="ADAL" clId="{17B1F4A8-377F-4BC0-B74C-E3338782E9D8}"/>
    <pc:docChg chg="undo custSel addSld delSld modSld sldOrd">
      <pc:chgData name="Eirik Eriksen Heen" userId="3e804305-1c07-417a-9ea8-d913585be88f" providerId="ADAL" clId="{17B1F4A8-377F-4BC0-B74C-E3338782E9D8}" dt="2022-09-08T05:06:59.987" v="3145" actId="790"/>
      <pc:docMkLst>
        <pc:docMk/>
      </pc:docMkLst>
      <pc:sldChg chg="modSp mod">
        <pc:chgData name="Eirik Eriksen Heen" userId="3e804305-1c07-417a-9ea8-d913585be88f" providerId="ADAL" clId="{17B1F4A8-377F-4BC0-B74C-E3338782E9D8}" dt="2022-09-02T11:16:36.512" v="1" actId="20577"/>
        <pc:sldMkLst>
          <pc:docMk/>
          <pc:sldMk cId="0" sldId="258"/>
        </pc:sldMkLst>
        <pc:spChg chg="mod">
          <ac:chgData name="Eirik Eriksen Heen" userId="3e804305-1c07-417a-9ea8-d913585be88f" providerId="ADAL" clId="{17B1F4A8-377F-4BC0-B74C-E3338782E9D8}" dt="2022-09-02T11:16:36.512" v="1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953832217" sldId="26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091249219" sldId="27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235499167" sldId="27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648213886" sldId="27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59945047" sldId="277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316040" sldId="28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917126300" sldId="307"/>
        </pc:sldMkLst>
      </pc:sldChg>
      <pc:sldChg chg="modSp add mod">
        <pc:chgData name="Eirik Eriksen Heen" userId="3e804305-1c07-417a-9ea8-d913585be88f" providerId="ADAL" clId="{17B1F4A8-377F-4BC0-B74C-E3338782E9D8}" dt="2022-09-08T04:55:43.093" v="2912" actId="1076"/>
        <pc:sldMkLst>
          <pc:docMk/>
          <pc:sldMk cId="2852258393" sldId="347"/>
        </pc:sldMkLst>
        <pc:picChg chg="mod">
          <ac:chgData name="Eirik Eriksen Heen" userId="3e804305-1c07-417a-9ea8-d913585be88f" providerId="ADAL" clId="{17B1F4A8-377F-4BC0-B74C-E3338782E9D8}" dt="2022-09-08T04:55:43.093" v="2912" actId="1076"/>
          <ac:picMkLst>
            <pc:docMk/>
            <pc:sldMk cId="2852258393" sldId="347"/>
            <ac:picMk id="5" creationId="{00000000-0000-0000-0000-000000000000}"/>
          </ac:picMkLst>
        </pc:pic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604008674" sldId="386"/>
        </pc:sldMkLst>
      </pc:sldChg>
      <pc:sldChg chg="modSp add mod">
        <pc:chgData name="Eirik Eriksen Heen" userId="3e804305-1c07-417a-9ea8-d913585be88f" providerId="ADAL" clId="{17B1F4A8-377F-4BC0-B74C-E3338782E9D8}" dt="2022-09-08T04:56:28.964" v="2913" actId="1076"/>
        <pc:sldMkLst>
          <pc:docMk/>
          <pc:sldMk cId="3742539599" sldId="387"/>
        </pc:sldMkLst>
        <pc:spChg chg="mod">
          <ac:chgData name="Eirik Eriksen Heen" userId="3e804305-1c07-417a-9ea8-d913585be88f" providerId="ADAL" clId="{17B1F4A8-377F-4BC0-B74C-E3338782E9D8}" dt="2022-09-08T04:56:28.964" v="2913" actId="1076"/>
          <ac:spMkLst>
            <pc:docMk/>
            <pc:sldMk cId="3742539599" sldId="387"/>
            <ac:spMk id="6" creationId="{2F552954-F91A-4A9F-A511-71D3377CAB08}"/>
          </ac:spMkLst>
        </pc:sp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86355183" sldId="39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002544045" sldId="402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007021257" sldId="41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549269452" sldId="41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605354233" sldId="45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73706006" sldId="45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022080723" sldId="45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22109855" sldId="462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050407771" sldId="46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734124753" sldId="46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124776015" sldId="46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22318905" sldId="46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608215014" sldId="467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295129154" sldId="468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232906828" sldId="469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003077870" sldId="47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212098882" sldId="47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434542414" sldId="47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642486034" sldId="47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34905329" sldId="47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533388436" sldId="478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095436522" sldId="48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575271609" sldId="481"/>
        </pc:sldMkLst>
      </pc:sldChg>
      <pc:sldChg chg="modSp new del mod or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97726207" sldId="482"/>
        </pc:sldMkLst>
        <pc:spChg chg="mod">
          <ac:chgData name="Eirik Eriksen Heen" userId="3e804305-1c07-417a-9ea8-d913585be88f" providerId="ADAL" clId="{17B1F4A8-377F-4BC0-B74C-E3338782E9D8}" dt="2022-09-02T11:23:39.052" v="81" actId="790"/>
          <ac:spMkLst>
            <pc:docMk/>
            <pc:sldMk cId="97726207" sldId="482"/>
            <ac:spMk id="2" creationId="{6C43FBD7-3A4C-0336-F000-09F97FEF86E6}"/>
          </ac:spMkLst>
        </pc:spChg>
        <pc:spChg chg="mod">
          <ac:chgData name="Eirik Eriksen Heen" userId="3e804305-1c07-417a-9ea8-d913585be88f" providerId="ADAL" clId="{17B1F4A8-377F-4BC0-B74C-E3338782E9D8}" dt="2022-09-02T11:25:01.082" v="172" actId="20577"/>
          <ac:spMkLst>
            <pc:docMk/>
            <pc:sldMk cId="97726207" sldId="482"/>
            <ac:spMk id="3" creationId="{1DDD477D-2009-CC90-53BA-E8A553F5810E}"/>
          </ac:spMkLst>
        </pc:spChg>
      </pc:sldChg>
      <pc:sldChg chg="addSp 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379719632" sldId="483"/>
        </pc:sldMkLst>
        <pc:spChg chg="mod">
          <ac:chgData name="Eirik Eriksen Heen" userId="3e804305-1c07-417a-9ea8-d913585be88f" providerId="ADAL" clId="{17B1F4A8-377F-4BC0-B74C-E3338782E9D8}" dt="2022-09-02T11:24:06.434" v="89" actId="20577"/>
          <ac:spMkLst>
            <pc:docMk/>
            <pc:sldMk cId="2379719632" sldId="483"/>
            <ac:spMk id="2" creationId="{FA2ADBC5-E8E5-676A-1635-746E3DB0EA8F}"/>
          </ac:spMkLst>
        </pc:spChg>
        <pc:spChg chg="mod">
          <ac:chgData name="Eirik Eriksen Heen" userId="3e804305-1c07-417a-9ea8-d913585be88f" providerId="ADAL" clId="{17B1F4A8-377F-4BC0-B74C-E3338782E9D8}" dt="2022-09-02T11:29:17.815" v="281" actId="20577"/>
          <ac:spMkLst>
            <pc:docMk/>
            <pc:sldMk cId="2379719632" sldId="483"/>
            <ac:spMk id="3" creationId="{E5B0C6F6-25CD-CA7D-85A6-A689CBE06184}"/>
          </ac:spMkLst>
        </pc:spChg>
        <pc:picChg chg="add mod">
          <ac:chgData name="Eirik Eriksen Heen" userId="3e804305-1c07-417a-9ea8-d913585be88f" providerId="ADAL" clId="{17B1F4A8-377F-4BC0-B74C-E3338782E9D8}" dt="2022-09-02T11:28:33.705" v="176" actId="1076"/>
          <ac:picMkLst>
            <pc:docMk/>
            <pc:sldMk cId="2379719632" sldId="483"/>
            <ac:picMk id="5" creationId="{B9BE1B0C-A7B2-EC9B-4617-6E1E7BCE3922}"/>
          </ac:picMkLst>
        </pc:picChg>
      </pc:sldChg>
      <pc:sldChg chg="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470977618" sldId="484"/>
        </pc:sldMkLst>
        <pc:spChg chg="mod">
          <ac:chgData name="Eirik Eriksen Heen" userId="3e804305-1c07-417a-9ea8-d913585be88f" providerId="ADAL" clId="{17B1F4A8-377F-4BC0-B74C-E3338782E9D8}" dt="2022-09-02T11:30:19.090" v="301" actId="20577"/>
          <ac:spMkLst>
            <pc:docMk/>
            <pc:sldMk cId="2470977618" sldId="484"/>
            <ac:spMk id="2" creationId="{4640FC7F-0A12-0308-CC0C-BF64DC5F9B3A}"/>
          </ac:spMkLst>
        </pc:spChg>
        <pc:spChg chg="mod">
          <ac:chgData name="Eirik Eriksen Heen" userId="3e804305-1c07-417a-9ea8-d913585be88f" providerId="ADAL" clId="{17B1F4A8-377F-4BC0-B74C-E3338782E9D8}" dt="2022-09-02T11:32:47.632" v="509" actId="20577"/>
          <ac:spMkLst>
            <pc:docMk/>
            <pc:sldMk cId="2470977618" sldId="484"/>
            <ac:spMk id="3" creationId="{7C84ABF7-87BA-82D1-B3CD-76E62B4FCFD7}"/>
          </ac:spMkLst>
        </pc:spChg>
      </pc:sldChg>
      <pc:sldChg chg="addSp 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873604375" sldId="485"/>
        </pc:sldMkLst>
        <pc:spChg chg="add mod">
          <ac:chgData name="Eirik Eriksen Heen" userId="3e804305-1c07-417a-9ea8-d913585be88f" providerId="ADAL" clId="{17B1F4A8-377F-4BC0-B74C-E3338782E9D8}" dt="2022-09-02T11:37:58.813" v="544" actId="1076"/>
          <ac:spMkLst>
            <pc:docMk/>
            <pc:sldMk cId="2873604375" sldId="485"/>
            <ac:spMk id="4" creationId="{B01E3DCC-AC25-2177-0D1C-D9CAE48B0560}"/>
          </ac:spMkLst>
        </pc:spChg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140164553" sldId="486"/>
        </pc:sldMkLst>
      </pc:sldChg>
      <pc:sldChg chg="addSp modSp new del mod modAnim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157722127" sldId="487"/>
        </pc:sldMkLst>
        <pc:spChg chg="mod">
          <ac:chgData name="Eirik Eriksen Heen" userId="3e804305-1c07-417a-9ea8-d913585be88f" providerId="ADAL" clId="{17B1F4A8-377F-4BC0-B74C-E3338782E9D8}" dt="2022-09-02T13:04:45.461" v="576" actId="20577"/>
          <ac:spMkLst>
            <pc:docMk/>
            <pc:sldMk cId="2157722127" sldId="487"/>
            <ac:spMk id="2" creationId="{1612FAAC-7E3E-BCB5-599B-58EF42423852}"/>
          </ac:spMkLst>
        </pc:spChg>
        <pc:spChg chg="mod">
          <ac:chgData name="Eirik Eriksen Heen" userId="3e804305-1c07-417a-9ea8-d913585be88f" providerId="ADAL" clId="{17B1F4A8-377F-4BC0-B74C-E3338782E9D8}" dt="2022-09-02T13:07:53.362" v="936" actId="14100"/>
          <ac:spMkLst>
            <pc:docMk/>
            <pc:sldMk cId="2157722127" sldId="487"/>
            <ac:spMk id="3" creationId="{C3ACEE8D-6C79-07FF-3263-8C8054B709E0}"/>
          </ac:spMkLst>
        </pc:spChg>
        <pc:spChg chg="add mod">
          <ac:chgData name="Eirik Eriksen Heen" userId="3e804305-1c07-417a-9ea8-d913585be88f" providerId="ADAL" clId="{17B1F4A8-377F-4BC0-B74C-E3338782E9D8}" dt="2022-09-02T13:08:52.851" v="1059" actId="1076"/>
          <ac:spMkLst>
            <pc:docMk/>
            <pc:sldMk cId="2157722127" sldId="487"/>
            <ac:spMk id="5" creationId="{86BB029E-A9EB-209B-A7BF-EFF4B121AC8D}"/>
          </ac:spMkLst>
        </pc:spChg>
        <pc:picChg chg="add mod">
          <ac:chgData name="Eirik Eriksen Heen" userId="3e804305-1c07-417a-9ea8-d913585be88f" providerId="ADAL" clId="{17B1F4A8-377F-4BC0-B74C-E3338782E9D8}" dt="2022-09-02T13:08:00.029" v="940" actId="1076"/>
          <ac:picMkLst>
            <pc:docMk/>
            <pc:sldMk cId="2157722127" sldId="487"/>
            <ac:picMk id="4" creationId="{5DB529B8-D23A-DF66-9068-263C210AD200}"/>
          </ac:picMkLst>
        </pc:picChg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975838249" sldId="488"/>
        </pc:sldMkLst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4100852013" sldId="489"/>
        </pc:sldMkLst>
      </pc:sldChg>
      <pc:sldChg chg="new 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663848596" sldId="490"/>
        </pc:sldMkLst>
      </pc:sldChg>
      <pc:sldChg chg="addSp delSp modSp add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301814080" sldId="491"/>
        </pc:sldMkLst>
        <pc:spChg chg="mod">
          <ac:chgData name="Eirik Eriksen Heen" userId="3e804305-1c07-417a-9ea8-d913585be88f" providerId="ADAL" clId="{17B1F4A8-377F-4BC0-B74C-E3338782E9D8}" dt="2022-09-02T11:50:05.502" v="551" actId="20577"/>
          <ac:spMkLst>
            <pc:docMk/>
            <pc:sldMk cId="2301814080" sldId="491"/>
            <ac:spMk id="2" creationId="{00000000-0000-0000-0000-000000000000}"/>
          </ac:spMkLst>
        </pc:spChg>
        <pc:spChg chg="add del mod">
          <ac:chgData name="Eirik Eriksen Heen" userId="3e804305-1c07-417a-9ea8-d913585be88f" providerId="ADAL" clId="{17B1F4A8-377F-4BC0-B74C-E3338782E9D8}" dt="2022-09-02T11:50:24.448" v="556" actId="767"/>
          <ac:spMkLst>
            <pc:docMk/>
            <pc:sldMk cId="2301814080" sldId="491"/>
            <ac:spMk id="5" creationId="{57772E9A-C1EC-B4F4-4300-DABF27AB3D11}"/>
          </ac:spMkLst>
        </pc:spChg>
        <pc:picChg chg="mod">
          <ac:chgData name="Eirik Eriksen Heen" userId="3e804305-1c07-417a-9ea8-d913585be88f" providerId="ADAL" clId="{17B1F4A8-377F-4BC0-B74C-E3338782E9D8}" dt="2022-09-02T11:50:24.782" v="557" actId="1076"/>
          <ac:picMkLst>
            <pc:docMk/>
            <pc:sldMk cId="2301814080" sldId="491"/>
            <ac:picMk id="4" creationId="{00000000-0000-0000-0000-000000000000}"/>
          </ac:picMkLst>
        </pc:picChg>
      </pc:sldChg>
      <pc:sldChg chg="addSp modSp new mod ord">
        <pc:chgData name="Eirik Eriksen Heen" userId="3e804305-1c07-417a-9ea8-d913585be88f" providerId="ADAL" clId="{17B1F4A8-377F-4BC0-B74C-E3338782E9D8}" dt="2022-09-08T05:06:59.987" v="3145" actId="790"/>
        <pc:sldMkLst>
          <pc:docMk/>
          <pc:sldMk cId="3230715516" sldId="492"/>
        </pc:sldMkLst>
        <pc:spChg chg="mod">
          <ac:chgData name="Eirik Eriksen Heen" userId="3e804305-1c07-417a-9ea8-d913585be88f" providerId="ADAL" clId="{17B1F4A8-377F-4BC0-B74C-E3338782E9D8}" dt="2022-09-07T02:45:28.287" v="1079" actId="20577"/>
          <ac:spMkLst>
            <pc:docMk/>
            <pc:sldMk cId="3230715516" sldId="492"/>
            <ac:spMk id="2" creationId="{1E2AAF18-1854-2E1C-3795-BE4709B5CAC1}"/>
          </ac:spMkLst>
        </pc:spChg>
        <pc:spChg chg="mod">
          <ac:chgData name="Eirik Eriksen Heen" userId="3e804305-1c07-417a-9ea8-d913585be88f" providerId="ADAL" clId="{17B1F4A8-377F-4BC0-B74C-E3338782E9D8}" dt="2022-09-08T05:06:59.987" v="3145" actId="790"/>
          <ac:spMkLst>
            <pc:docMk/>
            <pc:sldMk cId="3230715516" sldId="492"/>
            <ac:spMk id="3" creationId="{BE3DB8AB-9EF9-4147-DD97-0F81271D0FA7}"/>
          </ac:spMkLst>
        </pc:spChg>
        <pc:picChg chg="add mod">
          <ac:chgData name="Eirik Eriksen Heen" userId="3e804305-1c07-417a-9ea8-d913585be88f" providerId="ADAL" clId="{17B1F4A8-377F-4BC0-B74C-E3338782E9D8}" dt="2022-09-08T05:03:32.279" v="2959" actId="14100"/>
          <ac:picMkLst>
            <pc:docMk/>
            <pc:sldMk cId="3230715516" sldId="492"/>
            <ac:picMk id="1026" creationId="{F2B4C022-8043-754D-71D7-E9EB02E89A88}"/>
          </ac:picMkLst>
        </pc:picChg>
      </pc:sldChg>
      <pc:sldChg chg="modSp new del mod">
        <pc:chgData name="Eirik Eriksen Heen" userId="3e804305-1c07-417a-9ea8-d913585be88f" providerId="ADAL" clId="{17B1F4A8-377F-4BC0-B74C-E3338782E9D8}" dt="2022-09-07T03:40:41.161" v="1518" actId="2696"/>
        <pc:sldMkLst>
          <pc:docMk/>
          <pc:sldMk cId="2676781184" sldId="493"/>
        </pc:sldMkLst>
        <pc:spChg chg="mod">
          <ac:chgData name="Eirik Eriksen Heen" userId="3e804305-1c07-417a-9ea8-d913585be88f" providerId="ADAL" clId="{17B1F4A8-377F-4BC0-B74C-E3338782E9D8}" dt="2022-09-07T02:57:28.828" v="1335" actId="790"/>
          <ac:spMkLst>
            <pc:docMk/>
            <pc:sldMk cId="2676781184" sldId="493"/>
            <ac:spMk id="2" creationId="{126C7706-59BC-8030-4DB2-5A9253F8E403}"/>
          </ac:spMkLst>
        </pc:spChg>
        <pc:spChg chg="mod">
          <ac:chgData name="Eirik Eriksen Heen" userId="3e804305-1c07-417a-9ea8-d913585be88f" providerId="ADAL" clId="{17B1F4A8-377F-4BC0-B74C-E3338782E9D8}" dt="2022-09-07T02:57:57.984" v="1339" actId="14100"/>
          <ac:spMkLst>
            <pc:docMk/>
            <pc:sldMk cId="2676781184" sldId="493"/>
            <ac:spMk id="3" creationId="{81C26CEA-C495-AC6D-9D3A-2D111EF4E0C2}"/>
          </ac:spMkLst>
        </pc:spChg>
      </pc:sldChg>
      <pc:sldChg chg="modSp new mod">
        <pc:chgData name="Eirik Eriksen Heen" userId="3e804305-1c07-417a-9ea8-d913585be88f" providerId="ADAL" clId="{17B1F4A8-377F-4BC0-B74C-E3338782E9D8}" dt="2022-09-07T03:00:26.650" v="1495" actId="313"/>
        <pc:sldMkLst>
          <pc:docMk/>
          <pc:sldMk cId="3799237219" sldId="494"/>
        </pc:sldMkLst>
        <pc:spChg chg="mod">
          <ac:chgData name="Eirik Eriksen Heen" userId="3e804305-1c07-417a-9ea8-d913585be88f" providerId="ADAL" clId="{17B1F4A8-377F-4BC0-B74C-E3338782E9D8}" dt="2022-09-07T02:58:15.409" v="1341"/>
          <ac:spMkLst>
            <pc:docMk/>
            <pc:sldMk cId="3799237219" sldId="494"/>
            <ac:spMk id="2" creationId="{68324E5B-D043-438C-C267-93694ECC1581}"/>
          </ac:spMkLst>
        </pc:spChg>
        <pc:spChg chg="mod">
          <ac:chgData name="Eirik Eriksen Heen" userId="3e804305-1c07-417a-9ea8-d913585be88f" providerId="ADAL" clId="{17B1F4A8-377F-4BC0-B74C-E3338782E9D8}" dt="2022-09-07T02:58:22.079" v="1343" actId="27636"/>
          <ac:spMkLst>
            <pc:docMk/>
            <pc:sldMk cId="3799237219" sldId="494"/>
            <ac:spMk id="3" creationId="{7AA0D184-06B6-232C-F06C-9F687D214FA8}"/>
          </ac:spMkLst>
        </pc:spChg>
        <pc:spChg chg="mod">
          <ac:chgData name="Eirik Eriksen Heen" userId="3e804305-1c07-417a-9ea8-d913585be88f" providerId="ADAL" clId="{17B1F4A8-377F-4BC0-B74C-E3338782E9D8}" dt="2022-09-07T03:00:26.650" v="1495" actId="313"/>
          <ac:spMkLst>
            <pc:docMk/>
            <pc:sldMk cId="3799237219" sldId="494"/>
            <ac:spMk id="4" creationId="{FAA9BD45-C354-FAC0-56A7-00F1BA414E68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07:11.417" v="2619" actId="20577"/>
        <pc:sldMkLst>
          <pc:docMk/>
          <pc:sldMk cId="933003043" sldId="495"/>
        </pc:sldMkLst>
        <pc:spChg chg="mod">
          <ac:chgData name="Eirik Eriksen Heen" userId="3e804305-1c07-417a-9ea8-d913585be88f" providerId="ADAL" clId="{17B1F4A8-377F-4BC0-B74C-E3338782E9D8}" dt="2022-09-07T19:05:22.629" v="2336" actId="20577"/>
          <ac:spMkLst>
            <pc:docMk/>
            <pc:sldMk cId="933003043" sldId="495"/>
            <ac:spMk id="2" creationId="{31A2C230-64B5-94A2-9AC9-AEE752AFA6CB}"/>
          </ac:spMkLst>
        </pc:spChg>
        <pc:spChg chg="mod">
          <ac:chgData name="Eirik Eriksen Heen" userId="3e804305-1c07-417a-9ea8-d913585be88f" providerId="ADAL" clId="{17B1F4A8-377F-4BC0-B74C-E3338782E9D8}" dt="2022-09-07T19:07:11.417" v="2619" actId="20577"/>
          <ac:spMkLst>
            <pc:docMk/>
            <pc:sldMk cId="933003043" sldId="495"/>
            <ac:spMk id="3" creationId="{CD04DB49-2752-4728-EB88-6DDEB4AC2AE2}"/>
          </ac:spMkLst>
        </pc:spChg>
      </pc:sldChg>
      <pc:sldChg chg="new del ord">
        <pc:chgData name="Eirik Eriksen Heen" userId="3e804305-1c07-417a-9ea8-d913585be88f" providerId="ADAL" clId="{17B1F4A8-377F-4BC0-B74C-E3338782E9D8}" dt="2022-09-07T19:12:35.234" v="2787" actId="2696"/>
        <pc:sldMkLst>
          <pc:docMk/>
          <pc:sldMk cId="256595705" sldId="496"/>
        </pc:sldMkLst>
      </pc:sldChg>
      <pc:sldChg chg="new del">
        <pc:chgData name="Eirik Eriksen Heen" userId="3e804305-1c07-417a-9ea8-d913585be88f" providerId="ADAL" clId="{17B1F4A8-377F-4BC0-B74C-E3338782E9D8}" dt="2022-09-07T19:14:03.065" v="2910" actId="2696"/>
        <pc:sldMkLst>
          <pc:docMk/>
          <pc:sldMk cId="94141799" sldId="497"/>
        </pc:sldMkLst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658807190" sldId="498"/>
        </pc:sldMkLst>
      </pc:sldChg>
      <pc:sldChg chg="modSp new mod">
        <pc:chgData name="Eirik Eriksen Heen" userId="3e804305-1c07-417a-9ea8-d913585be88f" providerId="ADAL" clId="{17B1F4A8-377F-4BC0-B74C-E3338782E9D8}" dt="2022-09-07T10:12:57.629" v="1539" actId="20577"/>
        <pc:sldMkLst>
          <pc:docMk/>
          <pc:sldMk cId="2085044667" sldId="498"/>
        </pc:sldMkLst>
        <pc:spChg chg="mod">
          <ac:chgData name="Eirik Eriksen Heen" userId="3e804305-1c07-417a-9ea8-d913585be88f" providerId="ADAL" clId="{17B1F4A8-377F-4BC0-B74C-E3338782E9D8}" dt="2022-09-07T10:12:57.629" v="1539" actId="20577"/>
          <ac:spMkLst>
            <pc:docMk/>
            <pc:sldMk cId="2085044667" sldId="498"/>
            <ac:spMk id="2" creationId="{6D17A3EB-B893-5452-E1B6-78B7EB07751A}"/>
          </ac:spMkLst>
        </pc:spChg>
      </pc:sldChg>
      <pc:sldChg chg="new del">
        <pc:chgData name="Eirik Eriksen Heen" userId="3e804305-1c07-417a-9ea8-d913585be88f" providerId="ADAL" clId="{17B1F4A8-377F-4BC0-B74C-E3338782E9D8}" dt="2022-09-07T10:12:50.615" v="1525" actId="680"/>
        <pc:sldMkLst>
          <pc:docMk/>
          <pc:sldMk cId="2549525346" sldId="498"/>
        </pc:sldMkLst>
      </pc:sldChg>
      <pc:sldChg chg="addSp modSp new mod">
        <pc:chgData name="Eirik Eriksen Heen" userId="3e804305-1c07-417a-9ea8-d913585be88f" providerId="ADAL" clId="{17B1F4A8-377F-4BC0-B74C-E3338782E9D8}" dt="2022-09-07T18:42:22.418" v="2185" actId="20577"/>
        <pc:sldMkLst>
          <pc:docMk/>
          <pc:sldMk cId="731891485" sldId="499"/>
        </pc:sldMkLst>
        <pc:spChg chg="mod">
          <ac:chgData name="Eirik Eriksen Heen" userId="3e804305-1c07-417a-9ea8-d913585be88f" providerId="ADAL" clId="{17B1F4A8-377F-4BC0-B74C-E3338782E9D8}" dt="2022-09-07T10:41:36.954" v="1559" actId="20577"/>
          <ac:spMkLst>
            <pc:docMk/>
            <pc:sldMk cId="731891485" sldId="499"/>
            <ac:spMk id="2" creationId="{4E00A7EC-E052-D418-B8CD-53034D3AB3F7}"/>
          </ac:spMkLst>
        </pc:spChg>
        <pc:spChg chg="mod">
          <ac:chgData name="Eirik Eriksen Heen" userId="3e804305-1c07-417a-9ea8-d913585be88f" providerId="ADAL" clId="{17B1F4A8-377F-4BC0-B74C-E3338782E9D8}" dt="2022-09-07T18:42:22.418" v="2185" actId="20577"/>
          <ac:spMkLst>
            <pc:docMk/>
            <pc:sldMk cId="731891485" sldId="499"/>
            <ac:spMk id="3" creationId="{7014940E-3C19-AE82-2CEE-96505A6C47C2}"/>
          </ac:spMkLst>
        </pc:spChg>
        <pc:spChg chg="mod">
          <ac:chgData name="Eirik Eriksen Heen" userId="3e804305-1c07-417a-9ea8-d913585be88f" providerId="ADAL" clId="{17B1F4A8-377F-4BC0-B74C-E3338782E9D8}" dt="2022-09-07T18:42:05.236" v="2123" actId="1076"/>
          <ac:spMkLst>
            <pc:docMk/>
            <pc:sldMk cId="731891485" sldId="499"/>
            <ac:spMk id="5" creationId="{A7368A8F-7D4C-4C5C-411F-BE19BED2693C}"/>
          </ac:spMkLst>
        </pc:spChg>
        <pc:grpChg chg="add mod">
          <ac:chgData name="Eirik Eriksen Heen" userId="3e804305-1c07-417a-9ea8-d913585be88f" providerId="ADAL" clId="{17B1F4A8-377F-4BC0-B74C-E3338782E9D8}" dt="2022-09-07T18:42:05.236" v="2123" actId="1076"/>
          <ac:grpSpMkLst>
            <pc:docMk/>
            <pc:sldMk cId="731891485" sldId="499"/>
            <ac:grpSpMk id="4" creationId="{3A1121D6-425B-5972-15A9-62D8D3831BF9}"/>
          </ac:grpSpMkLst>
        </pc:grpChg>
        <pc:picChg chg="mod">
          <ac:chgData name="Eirik Eriksen Heen" userId="3e804305-1c07-417a-9ea8-d913585be88f" providerId="ADAL" clId="{17B1F4A8-377F-4BC0-B74C-E3338782E9D8}" dt="2022-09-07T18:42:05.236" v="2123" actId="1076"/>
          <ac:picMkLst>
            <pc:docMk/>
            <pc:sldMk cId="731891485" sldId="499"/>
            <ac:picMk id="6" creationId="{6D499A18-5299-00B5-EDD8-97FB215F94B1}"/>
          </ac:picMkLst>
        </pc:picChg>
      </pc:sldChg>
      <pc:sldChg chg="addSp modSp new">
        <pc:chgData name="Eirik Eriksen Heen" userId="3e804305-1c07-417a-9ea8-d913585be88f" providerId="ADAL" clId="{17B1F4A8-377F-4BC0-B74C-E3338782E9D8}" dt="2022-09-07T19:04:42.946" v="2288" actId="1076"/>
        <pc:sldMkLst>
          <pc:docMk/>
          <pc:sldMk cId="3526811238" sldId="500"/>
        </pc:sldMkLst>
        <pc:picChg chg="add mod">
          <ac:chgData name="Eirik Eriksen Heen" userId="3e804305-1c07-417a-9ea8-d913585be88f" providerId="ADAL" clId="{17B1F4A8-377F-4BC0-B74C-E3338782E9D8}" dt="2022-09-07T19:04:42.946" v="2288" actId="1076"/>
          <ac:picMkLst>
            <pc:docMk/>
            <pc:sldMk cId="3526811238" sldId="500"/>
            <ac:picMk id="1026" creationId="{5652FBAD-74D4-B01C-0106-3ACF3FC4F656}"/>
          </ac:picMkLst>
        </pc:picChg>
      </pc:sldChg>
      <pc:sldChg chg="modSp new mod">
        <pc:chgData name="Eirik Eriksen Heen" userId="3e804305-1c07-417a-9ea8-d913585be88f" providerId="ADAL" clId="{17B1F4A8-377F-4BC0-B74C-E3338782E9D8}" dt="2022-09-08T05:06:28.649" v="3143" actId="790"/>
        <pc:sldMkLst>
          <pc:docMk/>
          <pc:sldMk cId="2025638782" sldId="501"/>
        </pc:sldMkLst>
        <pc:spChg chg="mod">
          <ac:chgData name="Eirik Eriksen Heen" userId="3e804305-1c07-417a-9ea8-d913585be88f" providerId="ADAL" clId="{17B1F4A8-377F-4BC0-B74C-E3338782E9D8}" dt="2022-09-07T19:05:12.989" v="2319" actId="20577"/>
          <ac:spMkLst>
            <pc:docMk/>
            <pc:sldMk cId="2025638782" sldId="501"/>
            <ac:spMk id="2" creationId="{679B90C5-D45E-A696-6DC2-241F30BE11C8}"/>
          </ac:spMkLst>
        </pc:spChg>
        <pc:spChg chg="mod">
          <ac:chgData name="Eirik Eriksen Heen" userId="3e804305-1c07-417a-9ea8-d913585be88f" providerId="ADAL" clId="{17B1F4A8-377F-4BC0-B74C-E3338782E9D8}" dt="2022-09-08T05:06:28.649" v="3143" actId="790"/>
          <ac:spMkLst>
            <pc:docMk/>
            <pc:sldMk cId="2025638782" sldId="501"/>
            <ac:spMk id="3" creationId="{7CEB3BA5-225F-4DB3-D875-E2C80DE2C054}"/>
          </ac:spMkLst>
        </pc:spChg>
      </pc:sldChg>
      <pc:sldChg chg="new del">
        <pc:chgData name="Eirik Eriksen Heen" userId="3e804305-1c07-417a-9ea8-d913585be88f" providerId="ADAL" clId="{17B1F4A8-377F-4BC0-B74C-E3338782E9D8}" dt="2022-09-07T19:13:23.826" v="2867" actId="47"/>
        <pc:sldMkLst>
          <pc:docMk/>
          <pc:sldMk cId="3803084985" sldId="502"/>
        </pc:sldMkLst>
      </pc:sldChg>
      <pc:sldChg chg="modSp new mod">
        <pc:chgData name="Eirik Eriksen Heen" userId="3e804305-1c07-417a-9ea8-d913585be88f" providerId="ADAL" clId="{17B1F4A8-377F-4BC0-B74C-E3338782E9D8}" dt="2022-09-07T19:13:01.985" v="2866" actId="20577"/>
        <pc:sldMkLst>
          <pc:docMk/>
          <pc:sldMk cId="1246423765" sldId="503"/>
        </pc:sldMkLst>
        <pc:spChg chg="mod">
          <ac:chgData name="Eirik Eriksen Heen" userId="3e804305-1c07-417a-9ea8-d913585be88f" providerId="ADAL" clId="{17B1F4A8-377F-4BC0-B74C-E3338782E9D8}" dt="2022-09-07T19:12:31.388" v="2786" actId="20577"/>
          <ac:spMkLst>
            <pc:docMk/>
            <pc:sldMk cId="1246423765" sldId="503"/>
            <ac:spMk id="2" creationId="{6C7AF265-0C84-3ABB-B19E-9FB86B3EEE64}"/>
          </ac:spMkLst>
        </pc:spChg>
        <pc:spChg chg="mod">
          <ac:chgData name="Eirik Eriksen Heen" userId="3e804305-1c07-417a-9ea8-d913585be88f" providerId="ADAL" clId="{17B1F4A8-377F-4BC0-B74C-E3338782E9D8}" dt="2022-09-07T19:13:01.985" v="2866" actId="20577"/>
          <ac:spMkLst>
            <pc:docMk/>
            <pc:sldMk cId="1246423765" sldId="503"/>
            <ac:spMk id="3" creationId="{4B965148-CF71-724C-EE4A-BB77357A4C69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13:35.883" v="2895" actId="20577"/>
        <pc:sldMkLst>
          <pc:docMk/>
          <pc:sldMk cId="54321029" sldId="504"/>
        </pc:sldMkLst>
        <pc:spChg chg="mod">
          <ac:chgData name="Eirik Eriksen Heen" userId="3e804305-1c07-417a-9ea8-d913585be88f" providerId="ADAL" clId="{17B1F4A8-377F-4BC0-B74C-E3338782E9D8}" dt="2022-09-07T19:13:35.883" v="2895" actId="20577"/>
          <ac:spMkLst>
            <pc:docMk/>
            <pc:sldMk cId="54321029" sldId="504"/>
            <ac:spMk id="2" creationId="{FEC01ED6-A48F-2DD8-2AC5-346C22CE2AE2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13:57.166" v="2909" actId="20577"/>
        <pc:sldMkLst>
          <pc:docMk/>
          <pc:sldMk cId="1164804958" sldId="505"/>
        </pc:sldMkLst>
        <pc:spChg chg="mod">
          <ac:chgData name="Eirik Eriksen Heen" userId="3e804305-1c07-417a-9ea8-d913585be88f" providerId="ADAL" clId="{17B1F4A8-377F-4BC0-B74C-E3338782E9D8}" dt="2022-09-07T19:13:57.166" v="2909" actId="20577"/>
          <ac:spMkLst>
            <pc:docMk/>
            <pc:sldMk cId="1164804958" sldId="505"/>
            <ac:spMk id="2" creationId="{75BB11E8-A1A9-9AE1-D51F-DE74B3B1BC2A}"/>
          </ac:spMkLst>
        </pc:spChg>
      </pc:sldChg>
    </pc:docChg>
  </pc:docChgLst>
  <pc:docChgLst>
    <pc:chgData name="Eirik Eriksen Heen" userId="3e804305-1c07-417a-9ea8-d913585be88f" providerId="ADAL" clId="{37037853-FD41-4151-96CA-DFE9D7FB5956}"/>
    <pc:docChg chg="undo custSel addSld delSld modSld">
      <pc:chgData name="Eirik Eriksen Heen" userId="3e804305-1c07-417a-9ea8-d913585be88f" providerId="ADAL" clId="{37037853-FD41-4151-96CA-DFE9D7FB5956}" dt="2022-08-25T12:36:46.563" v="475" actId="478"/>
      <pc:docMkLst>
        <pc:docMk/>
      </pc:docMkLst>
      <pc:sldChg chg="modSp mod">
        <pc:chgData name="Eirik Eriksen Heen" userId="3e804305-1c07-417a-9ea8-d913585be88f" providerId="ADAL" clId="{37037853-FD41-4151-96CA-DFE9D7FB5956}" dt="2022-08-23T07:51:57.385" v="10" actId="20577"/>
        <pc:sldMkLst>
          <pc:docMk/>
          <pc:sldMk cId="0" sldId="258"/>
        </pc:sldMkLst>
        <pc:spChg chg="mod">
          <ac:chgData name="Eirik Eriksen Heen" userId="3e804305-1c07-417a-9ea8-d913585be88f" providerId="ADAL" clId="{37037853-FD41-4151-96CA-DFE9D7FB5956}" dt="2022-08-23T07:51:54.455" v="0" actId="6549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7:51:57.385" v="10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add mod">
        <pc:chgData name="Eirik Eriksen Heen" userId="3e804305-1c07-417a-9ea8-d913585be88f" providerId="ADAL" clId="{37037853-FD41-4151-96CA-DFE9D7FB5956}" dt="2022-08-25T12:20:54.428" v="427" actId="478"/>
        <pc:sldMkLst>
          <pc:docMk/>
          <pc:sldMk cId="3917126300" sldId="307"/>
        </pc:sldMkLst>
        <pc:inkChg chg="del">
          <ac:chgData name="Eirik Eriksen Heen" userId="3e804305-1c07-417a-9ea8-d913585be88f" providerId="ADAL" clId="{37037853-FD41-4151-96CA-DFE9D7FB5956}" dt="2022-08-25T12:20:54.428" v="427" actId="478"/>
          <ac:inkMkLst>
            <pc:docMk/>
            <pc:sldMk cId="3917126300" sldId="307"/>
            <ac:inkMk id="4" creationId="{00000000-0000-0000-0000-000000000000}"/>
          </ac:inkMkLst>
        </pc:inkChg>
      </pc:sldChg>
      <pc:sldChg chg="delSp modSp add mod modNotesTx">
        <pc:chgData name="Eirik Eriksen Heen" userId="3e804305-1c07-417a-9ea8-d913585be88f" providerId="ADAL" clId="{37037853-FD41-4151-96CA-DFE9D7FB5956}" dt="2022-08-25T12:35:34.913" v="471" actId="20577"/>
        <pc:sldMkLst>
          <pc:docMk/>
          <pc:sldMk cId="286355183" sldId="393"/>
        </pc:sldMkLst>
        <pc:spChg chg="mod">
          <ac:chgData name="Eirik Eriksen Heen" userId="3e804305-1c07-417a-9ea8-d913585be88f" providerId="ADAL" clId="{37037853-FD41-4151-96CA-DFE9D7FB5956}" dt="2022-08-23T08:02:23.382" v="398" actId="27636"/>
          <ac:spMkLst>
            <pc:docMk/>
            <pc:sldMk cId="286355183" sldId="393"/>
            <ac:spMk id="2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8:02:23.422" v="399" actId="27636"/>
          <ac:spMkLst>
            <pc:docMk/>
            <pc:sldMk cId="286355183" sldId="393"/>
            <ac:spMk id="3" creationId="{00000000-0000-0000-0000-000000000000}"/>
          </ac:spMkLst>
        </pc:spChg>
        <pc:inkChg chg="del">
          <ac:chgData name="Eirik Eriksen Heen" userId="3e804305-1c07-417a-9ea8-d913585be88f" providerId="ADAL" clId="{37037853-FD41-4151-96CA-DFE9D7FB5956}" dt="2022-08-23T08:02:27.033" v="400" actId="478"/>
          <ac:inkMkLst>
            <pc:docMk/>
            <pc:sldMk cId="286355183" sldId="393"/>
            <ac:inkMk id="4" creationId="{00000000-0000-0000-0000-000000000000}"/>
          </ac:inkMkLst>
        </pc:inkChg>
      </pc:sldChg>
      <pc:sldChg chg="del">
        <pc:chgData name="Eirik Eriksen Heen" userId="3e804305-1c07-417a-9ea8-d913585be88f" providerId="ADAL" clId="{37037853-FD41-4151-96CA-DFE9D7FB5956}" dt="2022-08-23T07:52:10.279" v="12" actId="47"/>
        <pc:sldMkLst>
          <pc:docMk/>
          <pc:sldMk cId="1607983642" sldId="460"/>
        </pc:sldMkLst>
      </pc:sldChg>
      <pc:sldChg chg="addSp delSp modSp new mod">
        <pc:chgData name="Eirik Eriksen Heen" userId="3e804305-1c07-417a-9ea8-d913585be88f" providerId="ADAL" clId="{37037853-FD41-4151-96CA-DFE9D7FB5956}" dt="2022-08-25T12:17:39.017" v="412" actId="9405"/>
        <pc:sldMkLst>
          <pc:docMk/>
          <pc:sldMk cId="222109855" sldId="462"/>
        </pc:sldMkLst>
        <pc:spChg chg="mod">
          <ac:chgData name="Eirik Eriksen Heen" userId="3e804305-1c07-417a-9ea8-d913585be88f" providerId="ADAL" clId="{37037853-FD41-4151-96CA-DFE9D7FB5956}" dt="2022-08-23T07:55:57.389" v="74" actId="313"/>
          <ac:spMkLst>
            <pc:docMk/>
            <pc:sldMk cId="222109855" sldId="462"/>
            <ac:spMk id="2" creationId="{DA378C70-95FB-F4BF-6A66-8D3DC04D91B5}"/>
          </ac:spMkLst>
        </pc:spChg>
        <pc:spChg chg="mod">
          <ac:chgData name="Eirik Eriksen Heen" userId="3e804305-1c07-417a-9ea8-d913585be88f" providerId="ADAL" clId="{37037853-FD41-4151-96CA-DFE9D7FB5956}" dt="2022-08-23T07:59:06.441" v="276" actId="20577"/>
          <ac:spMkLst>
            <pc:docMk/>
            <pc:sldMk cId="222109855" sldId="462"/>
            <ac:spMk id="3" creationId="{FC97BC6B-53E2-F007-D04B-091E49B159D3}"/>
          </ac:spMkLst>
        </pc:spChg>
        <pc:spChg chg="add mod">
          <ac:chgData name="Eirik Eriksen Heen" userId="3e804305-1c07-417a-9ea8-d913585be88f" providerId="ADAL" clId="{37037853-FD41-4151-96CA-DFE9D7FB5956}" dt="2022-08-23T08:00:12.394" v="392" actId="20577"/>
          <ac:spMkLst>
            <pc:docMk/>
            <pc:sldMk cId="222109855" sldId="462"/>
            <ac:spMk id="4" creationId="{E2525BBB-C119-D0FD-DFBD-77CD810B8DDB}"/>
          </ac:spMkLst>
        </pc:spChg>
        <pc:spChg chg="mod">
          <ac:chgData name="Eirik Eriksen Heen" userId="3e804305-1c07-417a-9ea8-d913585be88f" providerId="ADAL" clId="{37037853-FD41-4151-96CA-DFE9D7FB5956}" dt="2022-08-23T08:00:29.572" v="395" actId="1076"/>
          <ac:spMkLst>
            <pc:docMk/>
            <pc:sldMk cId="222109855" sldId="462"/>
            <ac:spMk id="6" creationId="{2C2285AB-90C3-2EE7-9A36-8F87D0A55B14}"/>
          </ac:spMkLst>
        </pc:spChg>
        <pc:grpChg chg="add mod">
          <ac:chgData name="Eirik Eriksen Heen" userId="3e804305-1c07-417a-9ea8-d913585be88f" providerId="ADAL" clId="{37037853-FD41-4151-96CA-DFE9D7FB5956}" dt="2022-08-23T08:00:29.572" v="395" actId="1076"/>
          <ac:grpSpMkLst>
            <pc:docMk/>
            <pc:sldMk cId="222109855" sldId="462"/>
            <ac:grpSpMk id="5" creationId="{C9A603D5-F1AF-39A2-70A9-24C10C21D1E2}"/>
          </ac:grpSpMkLst>
        </pc:grpChg>
        <pc:grpChg chg="add del mod">
          <ac:chgData name="Eirik Eriksen Heen" userId="3e804305-1c07-417a-9ea8-d913585be88f" providerId="ADAL" clId="{37037853-FD41-4151-96CA-DFE9D7FB5956}" dt="2022-08-25T12:17:38.633" v="411"/>
          <ac:grpSpMkLst>
            <pc:docMk/>
            <pc:sldMk cId="222109855" sldId="462"/>
            <ac:grpSpMk id="10" creationId="{6239B481-0AD0-ED25-EC8B-572E77723C6F}"/>
          </ac:grpSpMkLst>
        </pc:grpChg>
        <pc:grpChg chg="mod">
          <ac:chgData name="Eirik Eriksen Heen" userId="3e804305-1c07-417a-9ea8-d913585be88f" providerId="ADAL" clId="{37037853-FD41-4151-96CA-DFE9D7FB5956}" dt="2022-08-25T12:17:38.014" v="409"/>
          <ac:grpSpMkLst>
            <pc:docMk/>
            <pc:sldMk cId="222109855" sldId="462"/>
            <ac:grpSpMk id="12" creationId="{AD076D00-910B-2996-C111-9094357E9B48}"/>
          </ac:grpSpMkLst>
        </pc:grpChg>
        <pc:picChg chg="mod">
          <ac:chgData name="Eirik Eriksen Heen" userId="3e804305-1c07-417a-9ea8-d913585be88f" providerId="ADAL" clId="{37037853-FD41-4151-96CA-DFE9D7FB5956}" dt="2022-08-23T08:00:29.572" v="395" actId="1076"/>
          <ac:picMkLst>
            <pc:docMk/>
            <pc:sldMk cId="222109855" sldId="462"/>
            <ac:picMk id="7" creationId="{CA52C2E0-CAC8-6B84-FD96-1658456840EB}"/>
          </ac:picMkLst>
        </pc:picChg>
        <pc:inkChg chg="add del mod">
          <ac:chgData name="Eirik Eriksen Heen" userId="3e804305-1c07-417a-9ea8-d913585be88f" providerId="ADAL" clId="{37037853-FD41-4151-96CA-DFE9D7FB5956}" dt="2022-08-25T12:17:39.017" v="412" actId="9405"/>
          <ac:inkMkLst>
            <pc:docMk/>
            <pc:sldMk cId="222109855" sldId="462"/>
            <ac:inkMk id="8" creationId="{461B76BE-45A2-4EFA-8B4C-149B1A662C3C}"/>
          </ac:inkMkLst>
        </pc:inkChg>
        <pc:inkChg chg="add del mod">
          <ac:chgData name="Eirik Eriksen Heen" userId="3e804305-1c07-417a-9ea8-d913585be88f" providerId="ADAL" clId="{37037853-FD41-4151-96CA-DFE9D7FB5956}" dt="2022-08-25T12:17:38.633" v="411"/>
          <ac:inkMkLst>
            <pc:docMk/>
            <pc:sldMk cId="222109855" sldId="462"/>
            <ac:inkMk id="9" creationId="{49BE71BB-C6B3-D647-E5BE-6516E77BA11B}"/>
          </ac:inkMkLst>
        </pc:inkChg>
        <pc:inkChg chg="add del mod">
          <ac:chgData name="Eirik Eriksen Heen" userId="3e804305-1c07-417a-9ea8-d913585be88f" providerId="ADAL" clId="{37037853-FD41-4151-96CA-DFE9D7FB5956}" dt="2022-08-25T12:17:38.014" v="409"/>
          <ac:inkMkLst>
            <pc:docMk/>
            <pc:sldMk cId="222109855" sldId="462"/>
            <ac:inkMk id="11" creationId="{54169511-2351-F8B7-4F7D-22DCDF94C29F}"/>
          </ac:inkMkLst>
        </pc:inkChg>
        <pc:inkChg chg="add del">
          <ac:chgData name="Eirik Eriksen Heen" userId="3e804305-1c07-417a-9ea8-d913585be88f" providerId="ADAL" clId="{37037853-FD41-4151-96CA-DFE9D7FB5956}" dt="2022-08-25T12:17:27.413" v="407" actId="9405"/>
          <ac:inkMkLst>
            <pc:docMk/>
            <pc:sldMk cId="222109855" sldId="462"/>
            <ac:inkMk id="13" creationId="{56D9B126-FAED-623B-4956-2B736B64CBE1}"/>
          </ac:inkMkLst>
        </pc:inkChg>
      </pc:sldChg>
      <pc:sldChg chg="modSp new mod">
        <pc:chgData name="Eirik Eriksen Heen" userId="3e804305-1c07-417a-9ea8-d913585be88f" providerId="ADAL" clId="{37037853-FD41-4151-96CA-DFE9D7FB5956}" dt="2022-08-25T12:20:24.689" v="425" actId="20577"/>
        <pc:sldMkLst>
          <pc:docMk/>
          <pc:sldMk cId="4050407771" sldId="463"/>
        </pc:sldMkLst>
        <pc:spChg chg="mod">
          <ac:chgData name="Eirik Eriksen Heen" userId="3e804305-1c07-417a-9ea8-d913585be88f" providerId="ADAL" clId="{37037853-FD41-4151-96CA-DFE9D7FB5956}" dt="2022-08-25T12:20:24.689" v="425" actId="20577"/>
          <ac:spMkLst>
            <pc:docMk/>
            <pc:sldMk cId="4050407771" sldId="463"/>
            <ac:spMk id="2" creationId="{04098773-6D5F-11CE-53A7-446AE26404F7}"/>
          </ac:spMkLst>
        </pc:spChg>
      </pc:sldChg>
      <pc:sldChg chg="addSp delSp modSp add mod">
        <pc:chgData name="Eirik Eriksen Heen" userId="3e804305-1c07-417a-9ea8-d913585be88f" providerId="ADAL" clId="{37037853-FD41-4151-96CA-DFE9D7FB5956}" dt="2022-08-25T12:23:43.546" v="455" actId="1076"/>
        <pc:sldMkLst>
          <pc:docMk/>
          <pc:sldMk cId="734124753" sldId="464"/>
        </pc:sldMkLst>
        <pc:spChg chg="mod">
          <ac:chgData name="Eirik Eriksen Heen" userId="3e804305-1c07-417a-9ea8-d913585be88f" providerId="ADAL" clId="{37037853-FD41-4151-96CA-DFE9D7FB5956}" dt="2022-08-25T12:23:00.022" v="446" actId="20577"/>
          <ac:spMkLst>
            <pc:docMk/>
            <pc:sldMk cId="734124753" sldId="464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37037853-FD41-4151-96CA-DFE9D7FB5956}" dt="2022-08-25T12:23:43.546" v="455" actId="1076"/>
          <ac:spMkLst>
            <pc:docMk/>
            <pc:sldMk cId="734124753" sldId="464"/>
            <ac:spMk id="6" creationId="{6A5E8E04-2FE5-5CD5-7777-06A1A5D6E1BE}"/>
          </ac:spMkLst>
        </pc:spChg>
        <pc:inkChg chg="del">
          <ac:chgData name="Eirik Eriksen Heen" userId="3e804305-1c07-417a-9ea8-d913585be88f" providerId="ADAL" clId="{37037853-FD41-4151-96CA-DFE9D7FB5956}" dt="2022-08-25T12:20:57.198" v="428" actId="478"/>
          <ac:inkMkLst>
            <pc:docMk/>
            <pc:sldMk cId="734124753" sldId="464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37037853-FD41-4151-96CA-DFE9D7FB5956}" dt="2022-08-25T12:36:46.563" v="475" actId="478"/>
        <pc:sldMkLst>
          <pc:docMk/>
          <pc:sldMk cId="2124776015" sldId="465"/>
        </pc:sldMkLst>
        <pc:inkChg chg="del">
          <ac:chgData name="Eirik Eriksen Heen" userId="3e804305-1c07-417a-9ea8-d913585be88f" providerId="ADAL" clId="{37037853-FD41-4151-96CA-DFE9D7FB5956}" dt="2022-08-25T12:36:46.563" v="475" actId="478"/>
          <ac:inkMkLst>
            <pc:docMk/>
            <pc:sldMk cId="2124776015" sldId="465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37037853-FD41-4151-96CA-DFE9D7FB5956}" dt="2022-08-25T12:36:43.123" v="473" actId="680"/>
        <pc:sldMkLst>
          <pc:docMk/>
          <pc:sldMk cId="2615963878" sldId="465"/>
        </pc:sldMkLst>
      </pc:sldChg>
    </pc:docChg>
  </pc:docChgLst>
  <pc:docChgLst>
    <pc:chgData name="Eirik Eriksen Heen" userId="3e804305-1c07-417a-9ea8-d913585be88f" providerId="ADAL" clId="{E10B2F2B-6ECE-4B98-9F15-07EC4C9B3A69}"/>
    <pc:docChg chg="custSel addSld modSld">
      <pc:chgData name="Eirik Eriksen Heen" userId="3e804305-1c07-417a-9ea8-d913585be88f" providerId="ADAL" clId="{E10B2F2B-6ECE-4B98-9F15-07EC4C9B3A69}" dt="2022-09-20T20:37:21.020" v="37" actId="313"/>
      <pc:docMkLst>
        <pc:docMk/>
      </pc:docMkLst>
      <pc:sldChg chg="modSp mod">
        <pc:chgData name="Eirik Eriksen Heen" userId="3e804305-1c07-417a-9ea8-d913585be88f" providerId="ADAL" clId="{E10B2F2B-6ECE-4B98-9F15-07EC4C9B3A69}" dt="2022-09-20T20:36:54.095" v="16" actId="20577"/>
        <pc:sldMkLst>
          <pc:docMk/>
          <pc:sldMk cId="3049259661" sldId="378"/>
        </pc:sldMkLst>
        <pc:spChg chg="mod">
          <ac:chgData name="Eirik Eriksen Heen" userId="3e804305-1c07-417a-9ea8-d913585be88f" providerId="ADAL" clId="{E10B2F2B-6ECE-4B98-9F15-07EC4C9B3A69}" dt="2022-09-20T20:36:51.364" v="15" actId="20577"/>
          <ac:spMkLst>
            <pc:docMk/>
            <pc:sldMk cId="3049259661" sldId="378"/>
            <ac:spMk id="2" creationId="{3A699DF6-9240-77A1-B6FF-9CA4FAF7A086}"/>
          </ac:spMkLst>
        </pc:spChg>
        <pc:spChg chg="mod">
          <ac:chgData name="Eirik Eriksen Heen" userId="3e804305-1c07-417a-9ea8-d913585be88f" providerId="ADAL" clId="{E10B2F2B-6ECE-4B98-9F15-07EC4C9B3A69}" dt="2022-09-20T20:36:54.095" v="16" actId="20577"/>
          <ac:spMkLst>
            <pc:docMk/>
            <pc:sldMk cId="3049259661" sldId="378"/>
            <ac:spMk id="3" creationId="{30771F56-B66D-73C7-4A5D-E4DD7CCCE6A0}"/>
          </ac:spMkLst>
        </pc:spChg>
      </pc:sldChg>
      <pc:sldChg chg="modSp mod">
        <pc:chgData name="Eirik Eriksen Heen" userId="3e804305-1c07-417a-9ea8-d913585be88f" providerId="ADAL" clId="{E10B2F2B-6ECE-4B98-9F15-07EC4C9B3A69}" dt="2022-09-20T20:37:21.020" v="37" actId="313"/>
        <pc:sldMkLst>
          <pc:docMk/>
          <pc:sldMk cId="3228198806" sldId="444"/>
        </pc:sldMkLst>
        <pc:spChg chg="mod">
          <ac:chgData name="Eirik Eriksen Heen" userId="3e804305-1c07-417a-9ea8-d913585be88f" providerId="ADAL" clId="{E10B2F2B-6ECE-4B98-9F15-07EC4C9B3A69}" dt="2022-09-20T20:37:21.020" v="37" actId="313"/>
          <ac:spMkLst>
            <pc:docMk/>
            <pc:sldMk cId="3228198806" sldId="444"/>
            <ac:spMk id="2" creationId="{8672035A-12DF-60F2-5331-56271D51C350}"/>
          </ac:spMkLst>
        </pc:spChg>
        <pc:spChg chg="mod">
          <ac:chgData name="Eirik Eriksen Heen" userId="3e804305-1c07-417a-9ea8-d913585be88f" providerId="ADAL" clId="{E10B2F2B-6ECE-4B98-9F15-07EC4C9B3A69}" dt="2022-09-20T20:37:18.448" v="36" actId="20577"/>
          <ac:spMkLst>
            <pc:docMk/>
            <pc:sldMk cId="3228198806" sldId="444"/>
            <ac:spMk id="3" creationId="{62E1E84B-71DF-8969-1000-D4BD1916D799}"/>
          </ac:spMkLst>
        </pc:spChg>
      </pc:sldChg>
      <pc:sldChg chg="new">
        <pc:chgData name="Eirik Eriksen Heen" userId="3e804305-1c07-417a-9ea8-d913585be88f" providerId="ADAL" clId="{E10B2F2B-6ECE-4B98-9F15-07EC4C9B3A69}" dt="2022-09-20T20:36:44.017" v="0" actId="680"/>
        <pc:sldMkLst>
          <pc:docMk/>
          <pc:sldMk cId="903569577" sldId="447"/>
        </pc:sldMkLst>
      </pc:sldChg>
    </pc:docChg>
  </pc:docChgLst>
  <pc:docChgLst>
    <pc:chgData name="Eirik Eriksen Heen" userId="3e804305-1c07-417a-9ea8-d913585be88f" providerId="ADAL" clId="{466D1BD3-F9F3-41CA-A30E-67BA2761E8EC}"/>
    <pc:docChg chg="undo custSel addSld delSld modSld">
      <pc:chgData name="Eirik Eriksen Heen" userId="3e804305-1c07-417a-9ea8-d913585be88f" providerId="ADAL" clId="{466D1BD3-F9F3-41CA-A30E-67BA2761E8EC}" dt="2022-09-14T21:48:15.109" v="1446" actId="20577"/>
      <pc:docMkLst>
        <pc:docMk/>
      </pc:docMkLst>
      <pc:sldChg chg="modSp new mod">
        <pc:chgData name="Eirik Eriksen Heen" userId="3e804305-1c07-417a-9ea8-d913585be88f" providerId="ADAL" clId="{466D1BD3-F9F3-41CA-A30E-67BA2761E8EC}" dt="2022-09-08T14:52:16.936" v="40" actId="790"/>
        <pc:sldMkLst>
          <pc:docMk/>
          <pc:sldMk cId="2416765834" sldId="259"/>
        </pc:sldMkLst>
        <pc:spChg chg="mod">
          <ac:chgData name="Eirik Eriksen Heen" userId="3e804305-1c07-417a-9ea8-d913585be88f" providerId="ADAL" clId="{466D1BD3-F9F3-41CA-A30E-67BA2761E8EC}" dt="2022-09-08T14:52:16.936" v="40" actId="790"/>
          <ac:spMkLst>
            <pc:docMk/>
            <pc:sldMk cId="2416765834" sldId="259"/>
            <ac:spMk id="2" creationId="{5651E469-DFF6-E4BA-3F12-25299341C5A6}"/>
          </ac:spMkLst>
        </pc:spChg>
      </pc:sldChg>
      <pc:sldChg chg="new del">
        <pc:chgData name="Eirik Eriksen Heen" userId="3e804305-1c07-417a-9ea8-d913585be88f" providerId="ADAL" clId="{466D1BD3-F9F3-41CA-A30E-67BA2761E8EC}" dt="2022-09-08T15:22:32.713" v="42" actId="47"/>
        <pc:sldMkLst>
          <pc:docMk/>
          <pc:sldMk cId="1353984126" sldId="260"/>
        </pc:sldMkLst>
      </pc:sldChg>
      <pc:sldChg chg="new">
        <pc:chgData name="Eirik Eriksen Heen" userId="3e804305-1c07-417a-9ea8-d913585be88f" providerId="ADAL" clId="{466D1BD3-F9F3-41CA-A30E-67BA2761E8EC}" dt="2022-09-08T15:41:54.586" v="43" actId="680"/>
        <pc:sldMkLst>
          <pc:docMk/>
          <pc:sldMk cId="3587531371" sldId="260"/>
        </pc:sldMkLst>
      </pc:sldChg>
      <pc:sldChg chg="delSp modSp add mod modNotesTx">
        <pc:chgData name="Eirik Eriksen Heen" userId="3e804305-1c07-417a-9ea8-d913585be88f" providerId="ADAL" clId="{466D1BD3-F9F3-41CA-A30E-67BA2761E8EC}" dt="2022-09-10T12:08:42.170" v="678" actId="478"/>
        <pc:sldMkLst>
          <pc:docMk/>
          <pc:sldMk cId="3243048363" sldId="304"/>
        </pc:sldMkLst>
        <pc:spChg chg="mod">
          <ac:chgData name="Eirik Eriksen Heen" userId="3e804305-1c07-417a-9ea8-d913585be88f" providerId="ADAL" clId="{466D1BD3-F9F3-41CA-A30E-67BA2761E8EC}" dt="2022-09-08T16:03:19.150" v="79" actId="27636"/>
          <ac:spMkLst>
            <pc:docMk/>
            <pc:sldMk cId="3243048363" sldId="304"/>
            <ac:spMk id="3" creationId="{00000000-0000-0000-0000-000000000000}"/>
          </ac:spMkLst>
        </pc:spChg>
        <pc:inkChg chg="del">
          <ac:chgData name="Eirik Eriksen Heen" userId="3e804305-1c07-417a-9ea8-d913585be88f" providerId="ADAL" clId="{466D1BD3-F9F3-41CA-A30E-67BA2761E8EC}" dt="2022-09-10T12:08:42.170" v="678" actId="478"/>
          <ac:inkMkLst>
            <pc:docMk/>
            <pc:sldMk cId="3243048363" sldId="304"/>
            <ac:inkMk id="4" creationId="{00000000-0000-0000-0000-000000000000}"/>
          </ac:inkMkLst>
        </pc:inkChg>
      </pc:sldChg>
      <pc:sldChg chg="modSp add mod">
        <pc:chgData name="Eirik Eriksen Heen" userId="3e804305-1c07-417a-9ea8-d913585be88f" providerId="ADAL" clId="{466D1BD3-F9F3-41CA-A30E-67BA2761E8EC}" dt="2022-09-10T12:11:34.779" v="924" actId="113"/>
        <pc:sldMkLst>
          <pc:docMk/>
          <pc:sldMk cId="1707539576" sldId="305"/>
        </pc:sldMkLst>
        <pc:spChg chg="mod">
          <ac:chgData name="Eirik Eriksen Heen" userId="3e804305-1c07-417a-9ea8-d913585be88f" providerId="ADAL" clId="{466D1BD3-F9F3-41CA-A30E-67BA2761E8EC}" dt="2022-09-10T12:11:34.779" v="924" actId="113"/>
          <ac:spMkLst>
            <pc:docMk/>
            <pc:sldMk cId="1707539576" sldId="305"/>
            <ac:spMk id="3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466D1BD3-F9F3-41CA-A30E-67BA2761E8EC}" dt="2022-09-10T12:09:55.950" v="684" actId="1076"/>
        <pc:sldMkLst>
          <pc:docMk/>
          <pc:sldMk cId="1532605611" sldId="306"/>
        </pc:sldMkLst>
        <pc:spChg chg="mod">
          <ac:chgData name="Eirik Eriksen Heen" userId="3e804305-1c07-417a-9ea8-d913585be88f" providerId="ADAL" clId="{466D1BD3-F9F3-41CA-A30E-67BA2761E8EC}" dt="2022-09-10T12:09:45.480" v="680" actId="14100"/>
          <ac:spMkLst>
            <pc:docMk/>
            <pc:sldMk cId="1532605611" sldId="306"/>
            <ac:spMk id="3" creationId="{00000000-0000-0000-0000-000000000000}"/>
          </ac:spMkLst>
        </pc:spChg>
        <pc:spChg chg="mod">
          <ac:chgData name="Eirik Eriksen Heen" userId="3e804305-1c07-417a-9ea8-d913585be88f" providerId="ADAL" clId="{466D1BD3-F9F3-41CA-A30E-67BA2761E8EC}" dt="2022-09-10T12:09:55.950" v="684" actId="1076"/>
          <ac:spMkLst>
            <pc:docMk/>
            <pc:sldMk cId="1532605611" sldId="306"/>
            <ac:spMk id="6" creationId="{00000000-0000-0000-0000-000000000000}"/>
          </ac:spMkLst>
        </pc:spChg>
        <pc:grpChg chg="mod">
          <ac:chgData name="Eirik Eriksen Heen" userId="3e804305-1c07-417a-9ea8-d913585be88f" providerId="ADAL" clId="{466D1BD3-F9F3-41CA-A30E-67BA2761E8EC}" dt="2022-09-10T12:09:55.950" v="684" actId="1076"/>
          <ac:grpSpMkLst>
            <pc:docMk/>
            <pc:sldMk cId="1532605611" sldId="306"/>
            <ac:grpSpMk id="5" creationId="{00000000-0000-0000-0000-000000000000}"/>
          </ac:grpSpMkLst>
        </pc:grpChg>
        <pc:picChg chg="mod">
          <ac:chgData name="Eirik Eriksen Heen" userId="3e804305-1c07-417a-9ea8-d913585be88f" providerId="ADAL" clId="{466D1BD3-F9F3-41CA-A30E-67BA2761E8EC}" dt="2022-09-10T12:09:55.950" v="684" actId="1076"/>
          <ac:picMkLst>
            <pc:docMk/>
            <pc:sldMk cId="1532605611" sldId="306"/>
            <ac:picMk id="1029" creationId="{00000000-0000-0000-0000-000000000000}"/>
          </ac:picMkLst>
        </pc:picChg>
        <pc:inkChg chg="del">
          <ac:chgData name="Eirik Eriksen Heen" userId="3e804305-1c07-417a-9ea8-d913585be88f" providerId="ADAL" clId="{466D1BD3-F9F3-41CA-A30E-67BA2761E8EC}" dt="2022-09-10T12:09:50.262" v="682" actId="478"/>
          <ac:inkMkLst>
            <pc:docMk/>
            <pc:sldMk cId="1532605611" sldId="306"/>
            <ac:inkMk id="4" creationId="{00000000-0000-0000-0000-000000000000}"/>
          </ac:inkMkLst>
        </pc:inkChg>
      </pc:sldChg>
      <pc:sldChg chg="add">
        <pc:chgData name="Eirik Eriksen Heen" userId="3e804305-1c07-417a-9ea8-d913585be88f" providerId="ADAL" clId="{466D1BD3-F9F3-41CA-A30E-67BA2761E8EC}" dt="2022-09-08T16:03:19.075" v="76"/>
        <pc:sldMkLst>
          <pc:docMk/>
          <pc:sldMk cId="3120787141" sldId="307"/>
        </pc:sldMkLst>
      </pc:sldChg>
      <pc:sldChg chg="modSp add mod">
        <pc:chgData name="Eirik Eriksen Heen" userId="3e804305-1c07-417a-9ea8-d913585be88f" providerId="ADAL" clId="{466D1BD3-F9F3-41CA-A30E-67BA2761E8EC}" dt="2022-09-08T16:03:19.181" v="80" actId="27636"/>
        <pc:sldMkLst>
          <pc:docMk/>
          <pc:sldMk cId="4294244909" sldId="308"/>
        </pc:sldMkLst>
        <pc:spChg chg="mod">
          <ac:chgData name="Eirik Eriksen Heen" userId="3e804305-1c07-417a-9ea8-d913585be88f" providerId="ADAL" clId="{466D1BD3-F9F3-41CA-A30E-67BA2761E8EC}" dt="2022-09-08T16:03:19.181" v="80" actId="27636"/>
          <ac:spMkLst>
            <pc:docMk/>
            <pc:sldMk cId="4294244909" sldId="308"/>
            <ac:spMk id="3" creationId="{00000000-0000-0000-0000-000000000000}"/>
          </ac:spMkLst>
        </pc:spChg>
      </pc:sldChg>
      <pc:sldChg chg="add">
        <pc:chgData name="Eirik Eriksen Heen" userId="3e804305-1c07-417a-9ea8-d913585be88f" providerId="ADAL" clId="{466D1BD3-F9F3-41CA-A30E-67BA2761E8EC}" dt="2022-09-08T16:03:19.075" v="76"/>
        <pc:sldMkLst>
          <pc:docMk/>
          <pc:sldMk cId="1837332032" sldId="313"/>
        </pc:sldMkLst>
      </pc:sldChg>
      <pc:sldChg chg="add">
        <pc:chgData name="Eirik Eriksen Heen" userId="3e804305-1c07-417a-9ea8-d913585be88f" providerId="ADAL" clId="{466D1BD3-F9F3-41CA-A30E-67BA2761E8EC}" dt="2022-09-08T16:03:19.075" v="76"/>
        <pc:sldMkLst>
          <pc:docMk/>
          <pc:sldMk cId="3234678173" sldId="314"/>
        </pc:sldMkLst>
      </pc:sldChg>
      <pc:sldChg chg="modSp add">
        <pc:chgData name="Eirik Eriksen Heen" userId="3e804305-1c07-417a-9ea8-d913585be88f" providerId="ADAL" clId="{466D1BD3-F9F3-41CA-A30E-67BA2761E8EC}" dt="2022-09-14T20:24:14.442" v="1028" actId="1076"/>
        <pc:sldMkLst>
          <pc:docMk/>
          <pc:sldMk cId="1116071423" sldId="315"/>
        </pc:sldMkLst>
        <pc:spChg chg="mod">
          <ac:chgData name="Eirik Eriksen Heen" userId="3e804305-1c07-417a-9ea8-d913585be88f" providerId="ADAL" clId="{466D1BD3-F9F3-41CA-A30E-67BA2761E8EC}" dt="2022-09-14T20:24:14.442" v="1028" actId="1076"/>
          <ac:spMkLst>
            <pc:docMk/>
            <pc:sldMk cId="1116071423" sldId="315"/>
            <ac:spMk id="9" creationId="{00000000-0000-0000-0000-000000000000}"/>
          </ac:spMkLst>
        </pc:spChg>
        <pc:grpChg chg="mod">
          <ac:chgData name="Eirik Eriksen Heen" userId="3e804305-1c07-417a-9ea8-d913585be88f" providerId="ADAL" clId="{466D1BD3-F9F3-41CA-A30E-67BA2761E8EC}" dt="2022-09-14T20:24:14.442" v="1028" actId="1076"/>
          <ac:grpSpMkLst>
            <pc:docMk/>
            <pc:sldMk cId="1116071423" sldId="315"/>
            <ac:grpSpMk id="8" creationId="{00000000-0000-0000-0000-000000000000}"/>
          </ac:grpSpMkLst>
        </pc:grpChg>
        <pc:picChg chg="mod">
          <ac:chgData name="Eirik Eriksen Heen" userId="3e804305-1c07-417a-9ea8-d913585be88f" providerId="ADAL" clId="{466D1BD3-F9F3-41CA-A30E-67BA2761E8EC}" dt="2022-09-14T20:24:14.442" v="1028" actId="1076"/>
          <ac:picMkLst>
            <pc:docMk/>
            <pc:sldMk cId="1116071423" sldId="315"/>
            <ac:picMk id="3081" creationId="{00000000-0000-0000-0000-000000000000}"/>
          </ac:picMkLst>
        </pc:picChg>
      </pc:sldChg>
      <pc:sldChg chg="addSp delSp add mod addAnim delAnim">
        <pc:chgData name="Eirik Eriksen Heen" userId="3e804305-1c07-417a-9ea8-d913585be88f" providerId="ADAL" clId="{466D1BD3-F9F3-41CA-A30E-67BA2761E8EC}" dt="2022-09-08T15:44:02.656" v="61" actId="478"/>
        <pc:sldMkLst>
          <pc:docMk/>
          <pc:sldMk cId="2664807171" sldId="330"/>
        </pc:sldMkLst>
        <pc:spChg chg="add del">
          <ac:chgData name="Eirik Eriksen Heen" userId="3e804305-1c07-417a-9ea8-d913585be88f" providerId="ADAL" clId="{466D1BD3-F9F3-41CA-A30E-67BA2761E8EC}" dt="2022-09-08T15:44:02.656" v="61" actId="478"/>
          <ac:spMkLst>
            <pc:docMk/>
            <pc:sldMk cId="2664807171" sldId="330"/>
            <ac:spMk id="5" creationId="{00000000-0000-0000-0000-000000000000}"/>
          </ac:spMkLst>
        </pc:spChg>
        <pc:spChg chg="add del">
          <ac:chgData name="Eirik Eriksen Heen" userId="3e804305-1c07-417a-9ea8-d913585be88f" providerId="ADAL" clId="{466D1BD3-F9F3-41CA-A30E-67BA2761E8EC}" dt="2022-09-08T15:43:46.485" v="52" actId="478"/>
          <ac:spMkLst>
            <pc:docMk/>
            <pc:sldMk cId="2664807171" sldId="330"/>
            <ac:spMk id="7" creationId="{00000000-0000-0000-0000-000000000000}"/>
          </ac:spMkLst>
        </pc:spChg>
        <pc:spChg chg="add del">
          <ac:chgData name="Eirik Eriksen Heen" userId="3e804305-1c07-417a-9ea8-d913585be88f" providerId="ADAL" clId="{466D1BD3-F9F3-41CA-A30E-67BA2761E8EC}" dt="2022-09-08T15:44:00.903" v="59" actId="478"/>
          <ac:spMkLst>
            <pc:docMk/>
            <pc:sldMk cId="2664807171" sldId="330"/>
            <ac:spMk id="8" creationId="{00000000-0000-0000-0000-000000000000}"/>
          </ac:spMkLst>
        </pc:spChg>
        <pc:spChg chg="add del">
          <ac:chgData name="Eirik Eriksen Heen" userId="3e804305-1c07-417a-9ea8-d913585be88f" providerId="ADAL" clId="{466D1BD3-F9F3-41CA-A30E-67BA2761E8EC}" dt="2022-09-08T15:44:02.117" v="60" actId="478"/>
          <ac:spMkLst>
            <pc:docMk/>
            <pc:sldMk cId="2664807171" sldId="330"/>
            <ac:spMk id="9" creationId="{00000000-0000-0000-0000-000000000000}"/>
          </ac:spMkLst>
        </pc:spChg>
        <pc:inkChg chg="add del">
          <ac:chgData name="Eirik Eriksen Heen" userId="3e804305-1c07-417a-9ea8-d913585be88f" providerId="ADAL" clId="{466D1BD3-F9F3-41CA-A30E-67BA2761E8EC}" dt="2022-09-08T15:43:49.564" v="55" actId="478"/>
          <ac:inkMkLst>
            <pc:docMk/>
            <pc:sldMk cId="2664807171" sldId="330"/>
            <ac:inkMk id="4" creationId="{00000000-0000-0000-0000-000000000000}"/>
          </ac:inkMkLst>
        </pc:inkChg>
      </pc:sldChg>
      <pc:sldChg chg="add">
        <pc:chgData name="Eirik Eriksen Heen" userId="3e804305-1c07-417a-9ea8-d913585be88f" providerId="ADAL" clId="{466D1BD3-F9F3-41CA-A30E-67BA2761E8EC}" dt="2022-09-08T15:43:53.344" v="56"/>
        <pc:sldMkLst>
          <pc:docMk/>
          <pc:sldMk cId="4205983392" sldId="331"/>
        </pc:sldMkLst>
      </pc:sldChg>
      <pc:sldChg chg="add">
        <pc:chgData name="Eirik Eriksen Heen" userId="3e804305-1c07-417a-9ea8-d913585be88f" providerId="ADAL" clId="{466D1BD3-F9F3-41CA-A30E-67BA2761E8EC}" dt="2022-09-08T15:43:54.844" v="57"/>
        <pc:sldMkLst>
          <pc:docMk/>
          <pc:sldMk cId="3723712343" sldId="332"/>
        </pc:sldMkLst>
      </pc:sldChg>
      <pc:sldChg chg="modSp new mod">
        <pc:chgData name="Eirik Eriksen Heen" userId="3e804305-1c07-417a-9ea8-d913585be88f" providerId="ADAL" clId="{466D1BD3-F9F3-41CA-A30E-67BA2761E8EC}" dt="2022-09-08T16:11:49.211" v="95" actId="20577"/>
        <pc:sldMkLst>
          <pc:docMk/>
          <pc:sldMk cId="1321950208" sldId="333"/>
        </pc:sldMkLst>
        <pc:spChg chg="mod">
          <ac:chgData name="Eirik Eriksen Heen" userId="3e804305-1c07-417a-9ea8-d913585be88f" providerId="ADAL" clId="{466D1BD3-F9F3-41CA-A30E-67BA2761E8EC}" dt="2022-09-08T16:11:49.211" v="95" actId="20577"/>
          <ac:spMkLst>
            <pc:docMk/>
            <pc:sldMk cId="1321950208" sldId="333"/>
            <ac:spMk id="2" creationId="{6AC60422-A5C7-6B98-C3FC-465EA30F5DDD}"/>
          </ac:spMkLst>
        </pc:spChg>
      </pc:sldChg>
      <pc:sldChg chg="addSp delSp modSp add mod">
        <pc:chgData name="Eirik Eriksen Heen" userId="3e804305-1c07-417a-9ea8-d913585be88f" providerId="ADAL" clId="{466D1BD3-F9F3-41CA-A30E-67BA2761E8EC}" dt="2022-09-10T12:06:16.657" v="606" actId="167"/>
        <pc:sldMkLst>
          <pc:docMk/>
          <pc:sldMk cId="2953832217" sldId="334"/>
        </pc:sldMkLst>
        <pc:spChg chg="mod">
          <ac:chgData name="Eirik Eriksen Heen" userId="3e804305-1c07-417a-9ea8-d913585be88f" providerId="ADAL" clId="{466D1BD3-F9F3-41CA-A30E-67BA2761E8EC}" dt="2022-09-08T16:03:19.112" v="78" actId="27636"/>
          <ac:spMkLst>
            <pc:docMk/>
            <pc:sldMk cId="2953832217" sldId="334"/>
            <ac:spMk id="2" creationId="{00000000-0000-0000-0000-000000000000}"/>
          </ac:spMkLst>
        </pc:spChg>
        <pc:spChg chg="mod">
          <ac:chgData name="Eirik Eriksen Heen" userId="3e804305-1c07-417a-9ea8-d913585be88f" providerId="ADAL" clId="{466D1BD3-F9F3-41CA-A30E-67BA2761E8EC}" dt="2022-09-10T12:02:32.672" v="406" actId="27636"/>
          <ac:spMkLst>
            <pc:docMk/>
            <pc:sldMk cId="2953832217" sldId="334"/>
            <ac:spMk id="3" creationId="{00000000-0000-0000-0000-000000000000}"/>
          </ac:spMkLst>
        </pc:spChg>
        <pc:picChg chg="mod ord">
          <ac:chgData name="Eirik Eriksen Heen" userId="3e804305-1c07-417a-9ea8-d913585be88f" providerId="ADAL" clId="{466D1BD3-F9F3-41CA-A30E-67BA2761E8EC}" dt="2022-09-10T12:06:16.657" v="606" actId="167"/>
          <ac:picMkLst>
            <pc:docMk/>
            <pc:sldMk cId="2953832217" sldId="334"/>
            <ac:picMk id="5" creationId="{00000000-0000-0000-0000-000000000000}"/>
          </ac:picMkLst>
        </pc:picChg>
        <pc:picChg chg="del">
          <ac:chgData name="Eirik Eriksen Heen" userId="3e804305-1c07-417a-9ea8-d913585be88f" providerId="ADAL" clId="{466D1BD3-F9F3-41CA-A30E-67BA2761E8EC}" dt="2022-09-10T11:56:48.289" v="137" actId="478"/>
          <ac:picMkLst>
            <pc:docMk/>
            <pc:sldMk cId="2953832217" sldId="334"/>
            <ac:picMk id="6" creationId="{00000000-0000-0000-0000-000000000000}"/>
          </ac:picMkLst>
        </pc:picChg>
        <pc:picChg chg="add mod ord">
          <ac:chgData name="Eirik Eriksen Heen" userId="3e804305-1c07-417a-9ea8-d913585be88f" providerId="ADAL" clId="{466D1BD3-F9F3-41CA-A30E-67BA2761E8EC}" dt="2022-09-10T12:06:14.695" v="605" actId="167"/>
          <ac:picMkLst>
            <pc:docMk/>
            <pc:sldMk cId="2953832217" sldId="334"/>
            <ac:picMk id="8" creationId="{4A375B21-D590-8998-9453-DECFA0B627F6}"/>
          </ac:picMkLst>
        </pc:picChg>
        <pc:inkChg chg="del mod">
          <ac:chgData name="Eirik Eriksen Heen" userId="3e804305-1c07-417a-9ea8-d913585be88f" providerId="ADAL" clId="{466D1BD3-F9F3-41CA-A30E-67BA2761E8EC}" dt="2022-09-10T12:02:36.956" v="407" actId="478"/>
          <ac:inkMkLst>
            <pc:docMk/>
            <pc:sldMk cId="2953832217" sldId="334"/>
            <ac:inkMk id="4" creationId="{00000000-0000-0000-0000-000000000000}"/>
          </ac:inkMkLst>
        </pc:inkChg>
      </pc:sldChg>
      <pc:sldChg chg="addSp modSp new mod">
        <pc:chgData name="Eirik Eriksen Heen" userId="3e804305-1c07-417a-9ea8-d913585be88f" providerId="ADAL" clId="{466D1BD3-F9F3-41CA-A30E-67BA2761E8EC}" dt="2022-09-10T12:19:34.551" v="926" actId="1076"/>
        <pc:sldMkLst>
          <pc:docMk/>
          <pc:sldMk cId="1855499428" sldId="335"/>
        </pc:sldMkLst>
        <pc:spChg chg="mod">
          <ac:chgData name="Eirik Eriksen Heen" userId="3e804305-1c07-417a-9ea8-d913585be88f" providerId="ADAL" clId="{466D1BD3-F9F3-41CA-A30E-67BA2761E8EC}" dt="2022-09-10T11:51:29.592" v="136" actId="20577"/>
          <ac:spMkLst>
            <pc:docMk/>
            <pc:sldMk cId="1855499428" sldId="335"/>
            <ac:spMk id="2" creationId="{9E743C26-1E7A-2632-511B-963D9BFD0CA2}"/>
          </ac:spMkLst>
        </pc:spChg>
        <pc:spChg chg="add mod">
          <ac:chgData name="Eirik Eriksen Heen" userId="3e804305-1c07-417a-9ea8-d913585be88f" providerId="ADAL" clId="{466D1BD3-F9F3-41CA-A30E-67BA2761E8EC}" dt="2022-09-10T12:19:34.551" v="926" actId="1076"/>
          <ac:spMkLst>
            <pc:docMk/>
            <pc:sldMk cId="1855499428" sldId="335"/>
            <ac:spMk id="5" creationId="{74492031-1052-51B4-25A9-B87639E3F9CF}"/>
          </ac:spMkLst>
        </pc:spChg>
      </pc:sldChg>
      <pc:sldChg chg="modSp add del mod">
        <pc:chgData name="Eirik Eriksen Heen" userId="3e804305-1c07-417a-9ea8-d913585be88f" providerId="ADAL" clId="{466D1BD3-F9F3-41CA-A30E-67BA2761E8EC}" dt="2022-09-10T12:02:41.228" v="408" actId="47"/>
        <pc:sldMkLst>
          <pc:docMk/>
          <pc:sldMk cId="779795164" sldId="336"/>
        </pc:sldMkLst>
        <pc:spChg chg="mod">
          <ac:chgData name="Eirik Eriksen Heen" userId="3e804305-1c07-417a-9ea8-d913585be88f" providerId="ADAL" clId="{466D1BD3-F9F3-41CA-A30E-67BA2761E8EC}" dt="2022-09-10T11:57:35.048" v="146" actId="20577"/>
          <ac:spMkLst>
            <pc:docMk/>
            <pc:sldMk cId="779795164" sldId="336"/>
            <ac:spMk id="2" creationId="{00000000-0000-0000-0000-000000000000}"/>
          </ac:spMkLst>
        </pc:spChg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2502481138" sldId="336"/>
        </pc:sldMkLst>
      </pc:sldChg>
      <pc:sldChg chg="modSp add mod">
        <pc:chgData name="Eirik Eriksen Heen" userId="3e804305-1c07-417a-9ea8-d913585be88f" providerId="ADAL" clId="{466D1BD3-F9F3-41CA-A30E-67BA2761E8EC}" dt="2022-09-10T12:05:43.314" v="604" actId="313"/>
        <pc:sldMkLst>
          <pc:docMk/>
          <pc:sldMk cId="2577486165" sldId="336"/>
        </pc:sldMkLst>
        <pc:spChg chg="mod">
          <ac:chgData name="Eirik Eriksen Heen" userId="3e804305-1c07-417a-9ea8-d913585be88f" providerId="ADAL" clId="{466D1BD3-F9F3-41CA-A30E-67BA2761E8EC}" dt="2022-09-10T12:05:43.314" v="604" actId="313"/>
          <ac:spMkLst>
            <pc:docMk/>
            <pc:sldMk cId="2577486165" sldId="336"/>
            <ac:spMk id="3" creationId="{63BE4AE6-EDFE-A2BF-310C-BE61FB7D875C}"/>
          </ac:spMkLst>
        </pc:spChg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564634901" sldId="337"/>
        </pc:sldMkLst>
      </pc:sldChg>
      <pc:sldChg chg="modSp new mod">
        <pc:chgData name="Eirik Eriksen Heen" userId="3e804305-1c07-417a-9ea8-d913585be88f" providerId="ADAL" clId="{466D1BD3-F9F3-41CA-A30E-67BA2761E8EC}" dt="2022-09-10T12:59:49.238" v="944" actId="20577"/>
        <pc:sldMkLst>
          <pc:docMk/>
          <pc:sldMk cId="1291217169" sldId="337"/>
        </pc:sldMkLst>
        <pc:spChg chg="mod">
          <ac:chgData name="Eirik Eriksen Heen" userId="3e804305-1c07-417a-9ea8-d913585be88f" providerId="ADAL" clId="{466D1BD3-F9F3-41CA-A30E-67BA2761E8EC}" dt="2022-09-10T12:59:49.238" v="944" actId="20577"/>
          <ac:spMkLst>
            <pc:docMk/>
            <pc:sldMk cId="1291217169" sldId="337"/>
            <ac:spMk id="2" creationId="{381B9423-2C9B-3B09-3FFA-C2CA246A2DA9}"/>
          </ac:spMkLst>
        </pc:spChg>
      </pc:sldChg>
      <pc:sldChg chg="modSp new mod">
        <pc:chgData name="Eirik Eriksen Heen" userId="3e804305-1c07-417a-9ea8-d913585be88f" providerId="ADAL" clId="{466D1BD3-F9F3-41CA-A30E-67BA2761E8EC}" dt="2022-09-12T22:33:47.516" v="1022"/>
        <pc:sldMkLst>
          <pc:docMk/>
          <pc:sldMk cId="1308140650" sldId="338"/>
        </pc:sldMkLst>
        <pc:spChg chg="mod">
          <ac:chgData name="Eirik Eriksen Heen" userId="3e804305-1c07-417a-9ea8-d913585be88f" providerId="ADAL" clId="{466D1BD3-F9F3-41CA-A30E-67BA2761E8EC}" dt="2022-09-12T22:16:31.476" v="961" actId="20577"/>
          <ac:spMkLst>
            <pc:docMk/>
            <pc:sldMk cId="1308140650" sldId="338"/>
            <ac:spMk id="2" creationId="{E4DCB992-099F-32F7-4CAF-A2FAD2E27101}"/>
          </ac:spMkLst>
        </pc:spChg>
        <pc:spChg chg="mod">
          <ac:chgData name="Eirik Eriksen Heen" userId="3e804305-1c07-417a-9ea8-d913585be88f" providerId="ADAL" clId="{466D1BD3-F9F3-41CA-A30E-67BA2761E8EC}" dt="2022-09-12T22:33:47.516" v="1022"/>
          <ac:spMkLst>
            <pc:docMk/>
            <pc:sldMk cId="1308140650" sldId="338"/>
            <ac:spMk id="3" creationId="{3B70741E-79B1-D93F-626B-BCB3C50FDDCD}"/>
          </ac:spMkLst>
        </pc:spChg>
      </pc:sldChg>
      <pc:sldChg chg="modSp mod">
        <pc:chgData name="Eirik Eriksen Heen" userId="3e804305-1c07-417a-9ea8-d913585be88f" providerId="ADAL" clId="{466D1BD3-F9F3-41CA-A30E-67BA2761E8EC}" dt="2022-09-14T20:16:15.297" v="1024" actId="14100"/>
        <pc:sldMkLst>
          <pc:docMk/>
          <pc:sldMk cId="1455645906" sldId="341"/>
        </pc:sldMkLst>
        <pc:spChg chg="mod">
          <ac:chgData name="Eirik Eriksen Heen" userId="3e804305-1c07-417a-9ea8-d913585be88f" providerId="ADAL" clId="{466D1BD3-F9F3-41CA-A30E-67BA2761E8EC}" dt="2022-09-14T20:16:15.297" v="1024" actId="14100"/>
          <ac:spMkLst>
            <pc:docMk/>
            <pc:sldMk cId="1455645906" sldId="341"/>
            <ac:spMk id="3" creationId="{65859B3D-1821-1EB1-7AAB-EDBB26F80FE1}"/>
          </ac:spMkLst>
        </pc:spChg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2852258393" sldId="347"/>
        </pc:sldMkLst>
      </pc:sldChg>
      <pc:sldChg chg="modSp mod">
        <pc:chgData name="Eirik Eriksen Heen" userId="3e804305-1c07-417a-9ea8-d913585be88f" providerId="ADAL" clId="{466D1BD3-F9F3-41CA-A30E-67BA2761E8EC}" dt="2022-09-14T21:48:15.109" v="1446" actId="20577"/>
        <pc:sldMkLst>
          <pc:docMk/>
          <pc:sldMk cId="3070045974" sldId="368"/>
        </pc:sldMkLst>
        <pc:spChg chg="mod">
          <ac:chgData name="Eirik Eriksen Heen" userId="3e804305-1c07-417a-9ea8-d913585be88f" providerId="ADAL" clId="{466D1BD3-F9F3-41CA-A30E-67BA2761E8EC}" dt="2022-09-14T21:48:15.109" v="1446" actId="20577"/>
          <ac:spMkLst>
            <pc:docMk/>
            <pc:sldMk cId="3070045974" sldId="368"/>
            <ac:spMk id="3" creationId="{EAACC2FF-1BF3-9C20-9829-E27C52E81EF2}"/>
          </ac:spMkLst>
        </pc:spChg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742539599" sldId="387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230715516" sldId="492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799237219" sldId="494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933003043" sldId="495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731891485" sldId="499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526811238" sldId="500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2025638782" sldId="501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1246423765" sldId="503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54321029" sldId="504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1164804958" sldId="505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276439136" sldId="506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808172847" sldId="507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3096971789" sldId="508"/>
        </pc:sldMkLst>
      </pc:sldChg>
      <pc:sldChg chg="del">
        <pc:chgData name="Eirik Eriksen Heen" userId="3e804305-1c07-417a-9ea8-d913585be88f" providerId="ADAL" clId="{466D1BD3-F9F3-41CA-A30E-67BA2761E8EC}" dt="2022-09-08T14:50:22.504" v="0" actId="47"/>
        <pc:sldMkLst>
          <pc:docMk/>
          <pc:sldMk cId="2277771056" sldId="509"/>
        </pc:sldMkLst>
      </pc:sldChg>
    </pc:docChg>
  </pc:docChgLst>
  <pc:docChgLst>
    <pc:chgData name="Eirik Eriksen Heen" userId="3e804305-1c07-417a-9ea8-d913585be88f" providerId="ADAL" clId="{45314F40-DF14-4229-853A-D3F4B4B6B3CA}"/>
    <pc:docChg chg="undo custSel addSld delSld modSld">
      <pc:chgData name="Eirik Eriksen Heen" userId="3e804305-1c07-417a-9ea8-d913585be88f" providerId="ADAL" clId="{45314F40-DF14-4229-853A-D3F4B4B6B3CA}" dt="2022-09-08T07:41:12.932" v="992" actId="313"/>
      <pc:docMkLst>
        <pc:docMk/>
      </pc:docMkLst>
      <pc:sldChg chg="modSp add del mod">
        <pc:chgData name="Eirik Eriksen Heen" userId="3e804305-1c07-417a-9ea8-d913585be88f" providerId="ADAL" clId="{45314F40-DF14-4229-853A-D3F4B4B6B3CA}" dt="2022-09-08T06:57:55.848" v="476" actId="2696"/>
        <pc:sldMkLst>
          <pc:docMk/>
          <pc:sldMk cId="1907351544" sldId="336"/>
        </pc:sldMkLst>
        <pc:spChg chg="mod">
          <ac:chgData name="Eirik Eriksen Heen" userId="3e804305-1c07-417a-9ea8-d913585be88f" providerId="ADAL" clId="{45314F40-DF14-4229-853A-D3F4B4B6B3CA}" dt="2022-09-08T06:56:37.652" v="471" actId="27636"/>
          <ac:spMkLst>
            <pc:docMk/>
            <pc:sldMk cId="1907351544" sldId="336"/>
            <ac:spMk id="3" creationId="{00000000-0000-0000-0000-000000000000}"/>
          </ac:spMkLst>
        </pc:spChg>
      </pc:sldChg>
      <pc:sldChg chg="add">
        <pc:chgData name="Eirik Eriksen Heen" userId="3e804305-1c07-417a-9ea8-d913585be88f" providerId="ADAL" clId="{45314F40-DF14-4229-853A-D3F4B4B6B3CA}" dt="2022-09-08T06:57:59.800" v="477"/>
        <pc:sldMkLst>
          <pc:docMk/>
          <pc:sldMk cId="2502481138" sldId="336"/>
        </pc:sldMkLst>
      </pc:sldChg>
      <pc:sldChg chg="add">
        <pc:chgData name="Eirik Eriksen Heen" userId="3e804305-1c07-417a-9ea8-d913585be88f" providerId="ADAL" clId="{45314F40-DF14-4229-853A-D3F4B4B6B3CA}" dt="2022-09-08T06:57:59.800" v="477"/>
        <pc:sldMkLst>
          <pc:docMk/>
          <pc:sldMk cId="564634901" sldId="337"/>
        </pc:sldMkLst>
      </pc:sldChg>
      <pc:sldChg chg="delSp modSp add del mod">
        <pc:chgData name="Eirik Eriksen Heen" userId="3e804305-1c07-417a-9ea8-d913585be88f" providerId="ADAL" clId="{45314F40-DF14-4229-853A-D3F4B4B6B3CA}" dt="2022-09-08T06:57:55.848" v="476" actId="2696"/>
        <pc:sldMkLst>
          <pc:docMk/>
          <pc:sldMk cId="1783503230" sldId="337"/>
        </pc:sldMkLst>
        <pc:spChg chg="mod">
          <ac:chgData name="Eirik Eriksen Heen" userId="3e804305-1c07-417a-9ea8-d913585be88f" providerId="ADAL" clId="{45314F40-DF14-4229-853A-D3F4B4B6B3CA}" dt="2022-09-08T06:56:51.888" v="475" actId="27636"/>
          <ac:spMkLst>
            <pc:docMk/>
            <pc:sldMk cId="1783503230" sldId="337"/>
            <ac:spMk id="3" creationId="{00000000-0000-0000-0000-000000000000}"/>
          </ac:spMkLst>
        </pc:spChg>
        <pc:inkChg chg="del">
          <ac:chgData name="Eirik Eriksen Heen" userId="3e804305-1c07-417a-9ea8-d913585be88f" providerId="ADAL" clId="{45314F40-DF14-4229-853A-D3F4B4B6B3CA}" dt="2022-09-08T06:56:43.198" v="473" actId="478"/>
          <ac:inkMkLst>
            <pc:docMk/>
            <pc:sldMk cId="1783503230" sldId="337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45314F40-DF14-4229-853A-D3F4B4B6B3CA}" dt="2022-09-08T07:34:41.291" v="592" actId="47"/>
        <pc:sldMkLst>
          <pc:docMk/>
          <pc:sldMk cId="2085044667" sldId="498"/>
        </pc:sldMkLst>
      </pc:sldChg>
      <pc:sldChg chg="addSp modSp">
        <pc:chgData name="Eirik Eriksen Heen" userId="3e804305-1c07-417a-9ea8-d913585be88f" providerId="ADAL" clId="{45314F40-DF14-4229-853A-D3F4B4B6B3CA}" dt="2022-09-08T06:47:05.846" v="5" actId="1076"/>
        <pc:sldMkLst>
          <pc:docMk/>
          <pc:sldMk cId="54321029" sldId="504"/>
        </pc:sldMkLst>
        <pc:spChg chg="mod">
          <ac:chgData name="Eirik Eriksen Heen" userId="3e804305-1c07-417a-9ea8-d913585be88f" providerId="ADAL" clId="{45314F40-DF14-4229-853A-D3F4B4B6B3CA}" dt="2022-09-08T06:46:35.182" v="2" actId="1076"/>
          <ac:spMkLst>
            <pc:docMk/>
            <pc:sldMk cId="54321029" sldId="504"/>
            <ac:spMk id="2" creationId="{FEC01ED6-A48F-2DD8-2AC5-346C22CE2AE2}"/>
          </ac:spMkLst>
        </pc:spChg>
        <pc:picChg chg="add mod">
          <ac:chgData name="Eirik Eriksen Heen" userId="3e804305-1c07-417a-9ea8-d913585be88f" providerId="ADAL" clId="{45314F40-DF14-4229-853A-D3F4B4B6B3CA}" dt="2022-09-08T06:47:05.846" v="5" actId="1076"/>
          <ac:picMkLst>
            <pc:docMk/>
            <pc:sldMk cId="54321029" sldId="504"/>
            <ac:picMk id="1026" creationId="{3A9F4433-0C6C-5BC0-F7B1-781802446CC0}"/>
          </ac:picMkLst>
        </pc:picChg>
      </pc:sldChg>
      <pc:sldChg chg="modSp mod">
        <pc:chgData name="Eirik Eriksen Heen" userId="3e804305-1c07-417a-9ea8-d913585be88f" providerId="ADAL" clId="{45314F40-DF14-4229-853A-D3F4B4B6B3CA}" dt="2022-09-08T06:51:45.231" v="469" actId="20577"/>
        <pc:sldMkLst>
          <pc:docMk/>
          <pc:sldMk cId="1164804958" sldId="505"/>
        </pc:sldMkLst>
        <pc:spChg chg="mod">
          <ac:chgData name="Eirik Eriksen Heen" userId="3e804305-1c07-417a-9ea8-d913585be88f" providerId="ADAL" clId="{45314F40-DF14-4229-853A-D3F4B4B6B3CA}" dt="2022-09-08T06:51:45.231" v="469" actId="20577"/>
          <ac:spMkLst>
            <pc:docMk/>
            <pc:sldMk cId="1164804958" sldId="505"/>
            <ac:spMk id="3" creationId="{A9388766-E7A5-D7DE-AB8E-AEA65BEDF86C}"/>
          </ac:spMkLst>
        </pc:spChg>
      </pc:sldChg>
      <pc:sldChg chg="new del">
        <pc:chgData name="Eirik Eriksen Heen" userId="3e804305-1c07-417a-9ea8-d913585be88f" providerId="ADAL" clId="{45314F40-DF14-4229-853A-D3F4B4B6B3CA}" dt="2022-09-08T07:08:41.604" v="479" actId="47"/>
        <pc:sldMkLst>
          <pc:docMk/>
          <pc:sldMk cId="2852060100" sldId="506"/>
        </pc:sldMkLst>
      </pc:sldChg>
      <pc:sldChg chg="addSp delSp modSp new mod">
        <pc:chgData name="Eirik Eriksen Heen" userId="3e804305-1c07-417a-9ea8-d913585be88f" providerId="ADAL" clId="{45314F40-DF14-4229-853A-D3F4B4B6B3CA}" dt="2022-09-08T07:10:38.897" v="506" actId="1076"/>
        <pc:sldMkLst>
          <pc:docMk/>
          <pc:sldMk cId="3276439136" sldId="506"/>
        </pc:sldMkLst>
        <pc:spChg chg="mod">
          <ac:chgData name="Eirik Eriksen Heen" userId="3e804305-1c07-417a-9ea8-d913585be88f" providerId="ADAL" clId="{45314F40-DF14-4229-853A-D3F4B4B6B3CA}" dt="2022-09-08T07:08:51.317" v="499" actId="20577"/>
          <ac:spMkLst>
            <pc:docMk/>
            <pc:sldMk cId="3276439136" sldId="506"/>
            <ac:spMk id="2" creationId="{EC19E560-7BE3-68C3-99E5-53673717444F}"/>
          </ac:spMkLst>
        </pc:spChg>
        <pc:picChg chg="add del mod">
          <ac:chgData name="Eirik Eriksen Heen" userId="3e804305-1c07-417a-9ea8-d913585be88f" providerId="ADAL" clId="{45314F40-DF14-4229-853A-D3F4B4B6B3CA}" dt="2022-09-08T07:10:31.752" v="503" actId="478"/>
          <ac:picMkLst>
            <pc:docMk/>
            <pc:sldMk cId="3276439136" sldId="506"/>
            <ac:picMk id="5" creationId="{56D45B65-59B0-7672-EC11-48B9FFB16149}"/>
          </ac:picMkLst>
        </pc:picChg>
        <pc:picChg chg="add mod">
          <ac:chgData name="Eirik Eriksen Heen" userId="3e804305-1c07-417a-9ea8-d913585be88f" providerId="ADAL" clId="{45314F40-DF14-4229-853A-D3F4B4B6B3CA}" dt="2022-09-08T07:10:38.897" v="506" actId="1076"/>
          <ac:picMkLst>
            <pc:docMk/>
            <pc:sldMk cId="3276439136" sldId="506"/>
            <ac:picMk id="7" creationId="{53D18A1A-68A8-0972-A06F-8AAF803DC5F3}"/>
          </ac:picMkLst>
        </pc:picChg>
      </pc:sldChg>
      <pc:sldChg chg="addSp delSp modSp new mod">
        <pc:chgData name="Eirik Eriksen Heen" userId="3e804305-1c07-417a-9ea8-d913585be88f" providerId="ADAL" clId="{45314F40-DF14-4229-853A-D3F4B4B6B3CA}" dt="2022-09-08T07:24:43.615" v="591" actId="20577"/>
        <pc:sldMkLst>
          <pc:docMk/>
          <pc:sldMk cId="808172847" sldId="507"/>
        </pc:sldMkLst>
        <pc:spChg chg="mod">
          <ac:chgData name="Eirik Eriksen Heen" userId="3e804305-1c07-417a-9ea8-d913585be88f" providerId="ADAL" clId="{45314F40-DF14-4229-853A-D3F4B4B6B3CA}" dt="2022-09-08T07:24:43.615" v="591" actId="20577"/>
          <ac:spMkLst>
            <pc:docMk/>
            <pc:sldMk cId="808172847" sldId="507"/>
            <ac:spMk id="2" creationId="{7E07EC51-84AB-CA83-814C-802AF86BD799}"/>
          </ac:spMkLst>
        </pc:spChg>
        <pc:spChg chg="add">
          <ac:chgData name="Eirik Eriksen Heen" userId="3e804305-1c07-417a-9ea8-d913585be88f" providerId="ADAL" clId="{45314F40-DF14-4229-853A-D3F4B4B6B3CA}" dt="2022-09-08T07:12:38.018" v="508"/>
          <ac:spMkLst>
            <pc:docMk/>
            <pc:sldMk cId="808172847" sldId="507"/>
            <ac:spMk id="4" creationId="{07BAD0E4-9D79-6579-45F1-2DE224A7E60D}"/>
          </ac:spMkLst>
        </pc:spChg>
        <pc:picChg chg="add del mod">
          <ac:chgData name="Eirik Eriksen Heen" userId="3e804305-1c07-417a-9ea8-d913585be88f" providerId="ADAL" clId="{45314F40-DF14-4229-853A-D3F4B4B6B3CA}" dt="2022-09-08T07:16:48.762" v="516" actId="478"/>
          <ac:picMkLst>
            <pc:docMk/>
            <pc:sldMk cId="808172847" sldId="507"/>
            <ac:picMk id="6" creationId="{EF2101A9-7AA1-F155-5297-D023FC6F49F8}"/>
          </ac:picMkLst>
        </pc:picChg>
        <pc:picChg chg="add del mod">
          <ac:chgData name="Eirik Eriksen Heen" userId="3e804305-1c07-417a-9ea8-d913585be88f" providerId="ADAL" clId="{45314F40-DF14-4229-853A-D3F4B4B6B3CA}" dt="2022-09-08T07:16:49.506" v="517" actId="478"/>
          <ac:picMkLst>
            <pc:docMk/>
            <pc:sldMk cId="808172847" sldId="507"/>
            <ac:picMk id="8" creationId="{3BF3705C-509D-35F4-E9D3-CEF22A493E2D}"/>
          </ac:picMkLst>
        </pc:picChg>
        <pc:picChg chg="add del mod">
          <ac:chgData name="Eirik Eriksen Heen" userId="3e804305-1c07-417a-9ea8-d913585be88f" providerId="ADAL" clId="{45314F40-DF14-4229-853A-D3F4B4B6B3CA}" dt="2022-09-08T07:22:43.294" v="562" actId="478"/>
          <ac:picMkLst>
            <pc:docMk/>
            <pc:sldMk cId="808172847" sldId="507"/>
            <ac:picMk id="10" creationId="{AA912067-8DD8-8BC2-A590-CEEC1238606D}"/>
          </ac:picMkLst>
        </pc:picChg>
        <pc:picChg chg="add del mod">
          <ac:chgData name="Eirik Eriksen Heen" userId="3e804305-1c07-417a-9ea8-d913585be88f" providerId="ADAL" clId="{45314F40-DF14-4229-853A-D3F4B4B6B3CA}" dt="2022-09-08T07:22:43.944" v="563" actId="478"/>
          <ac:picMkLst>
            <pc:docMk/>
            <pc:sldMk cId="808172847" sldId="507"/>
            <ac:picMk id="12" creationId="{BC6432F7-419B-D847-1C6B-64C945DCA02E}"/>
          </ac:picMkLst>
        </pc:picChg>
        <pc:picChg chg="add mod">
          <ac:chgData name="Eirik Eriksen Heen" userId="3e804305-1c07-417a-9ea8-d913585be88f" providerId="ADAL" clId="{45314F40-DF14-4229-853A-D3F4B4B6B3CA}" dt="2022-09-08T07:23:34.772" v="572" actId="1076"/>
          <ac:picMkLst>
            <pc:docMk/>
            <pc:sldMk cId="808172847" sldId="507"/>
            <ac:picMk id="14" creationId="{EEC7915D-536B-07FF-6DB9-BB4A2FA5FA1F}"/>
          </ac:picMkLst>
        </pc:picChg>
        <pc:picChg chg="add mod">
          <ac:chgData name="Eirik Eriksen Heen" userId="3e804305-1c07-417a-9ea8-d913585be88f" providerId="ADAL" clId="{45314F40-DF14-4229-853A-D3F4B4B6B3CA}" dt="2022-09-08T07:23:33.589" v="571" actId="1076"/>
          <ac:picMkLst>
            <pc:docMk/>
            <pc:sldMk cId="808172847" sldId="507"/>
            <ac:picMk id="16" creationId="{9B8D1EA8-F12E-7846-F514-A81D2581318D}"/>
          </ac:picMkLst>
        </pc:picChg>
      </pc:sldChg>
      <pc:sldChg chg="addSp delSp modSp new mod">
        <pc:chgData name="Eirik Eriksen Heen" userId="3e804305-1c07-417a-9ea8-d913585be88f" providerId="ADAL" clId="{45314F40-DF14-4229-853A-D3F4B4B6B3CA}" dt="2022-09-08T07:36:55.601" v="668" actId="20577"/>
        <pc:sldMkLst>
          <pc:docMk/>
          <pc:sldMk cId="3096971789" sldId="508"/>
        </pc:sldMkLst>
        <pc:spChg chg="mod">
          <ac:chgData name="Eirik Eriksen Heen" userId="3e804305-1c07-417a-9ea8-d913585be88f" providerId="ADAL" clId="{45314F40-DF14-4229-853A-D3F4B4B6B3CA}" dt="2022-09-08T07:35:30.490" v="642" actId="20577"/>
          <ac:spMkLst>
            <pc:docMk/>
            <pc:sldMk cId="3096971789" sldId="508"/>
            <ac:spMk id="2" creationId="{F9C62BD0-62A5-D9EF-5BEB-D265B71AA332}"/>
          </ac:spMkLst>
        </pc:spChg>
        <pc:spChg chg="add del mod">
          <ac:chgData name="Eirik Eriksen Heen" userId="3e804305-1c07-417a-9ea8-d913585be88f" providerId="ADAL" clId="{45314F40-DF14-4229-853A-D3F4B4B6B3CA}" dt="2022-09-08T07:36:55.601" v="668" actId="20577"/>
          <ac:spMkLst>
            <pc:docMk/>
            <pc:sldMk cId="3096971789" sldId="508"/>
            <ac:spMk id="3" creationId="{A349231F-BC6A-B319-0FE7-BB3436B1E109}"/>
          </ac:spMkLst>
        </pc:spChg>
        <pc:picChg chg="add del mod ord">
          <ac:chgData name="Eirik Eriksen Heen" userId="3e804305-1c07-417a-9ea8-d913585be88f" providerId="ADAL" clId="{45314F40-DF14-4229-853A-D3F4B4B6B3CA}" dt="2022-09-08T07:36:06.402" v="646" actId="22"/>
          <ac:picMkLst>
            <pc:docMk/>
            <pc:sldMk cId="3096971789" sldId="508"/>
            <ac:picMk id="5" creationId="{754FCB03-EEE6-F61C-B812-95C61942E318}"/>
          </ac:picMkLst>
        </pc:picChg>
      </pc:sldChg>
      <pc:sldChg chg="addSp modSp new mod">
        <pc:chgData name="Eirik Eriksen Heen" userId="3e804305-1c07-417a-9ea8-d913585be88f" providerId="ADAL" clId="{45314F40-DF14-4229-853A-D3F4B4B6B3CA}" dt="2022-09-08T07:41:12.932" v="992" actId="313"/>
        <pc:sldMkLst>
          <pc:docMk/>
          <pc:sldMk cId="2277771056" sldId="509"/>
        </pc:sldMkLst>
        <pc:spChg chg="mod">
          <ac:chgData name="Eirik Eriksen Heen" userId="3e804305-1c07-417a-9ea8-d913585be88f" providerId="ADAL" clId="{45314F40-DF14-4229-853A-D3F4B4B6B3CA}" dt="2022-09-08T07:37:38.208" v="698" actId="20577"/>
          <ac:spMkLst>
            <pc:docMk/>
            <pc:sldMk cId="2277771056" sldId="509"/>
            <ac:spMk id="2" creationId="{862BC185-1849-16EC-4BBF-72235D7DE111}"/>
          </ac:spMkLst>
        </pc:spChg>
        <pc:spChg chg="mod">
          <ac:chgData name="Eirik Eriksen Heen" userId="3e804305-1c07-417a-9ea8-d913585be88f" providerId="ADAL" clId="{45314F40-DF14-4229-853A-D3F4B4B6B3CA}" dt="2022-09-08T07:41:12.932" v="992" actId="313"/>
          <ac:spMkLst>
            <pc:docMk/>
            <pc:sldMk cId="2277771056" sldId="509"/>
            <ac:spMk id="3" creationId="{330B8F7F-D457-8DB3-9C66-44C722E182C8}"/>
          </ac:spMkLst>
        </pc:spChg>
        <pc:picChg chg="add mod">
          <ac:chgData name="Eirik Eriksen Heen" userId="3e804305-1c07-417a-9ea8-d913585be88f" providerId="ADAL" clId="{45314F40-DF14-4229-853A-D3F4B4B6B3CA}" dt="2022-09-08T07:38:54.391" v="768" actId="14100"/>
          <ac:picMkLst>
            <pc:docMk/>
            <pc:sldMk cId="2277771056" sldId="509"/>
            <ac:picMk id="5" creationId="{15FCE91A-64EB-E7AF-9DEE-82D9A260E6B8}"/>
          </ac:picMkLst>
        </pc:picChg>
      </pc:sldChg>
    </pc:docChg>
  </pc:docChgLst>
  <pc:docChgLst>
    <pc:chgData name="Eirik Eriksen Heen" userId="3e804305-1c07-417a-9ea8-d913585be88f" providerId="ADAL" clId="{79AF234B-F606-455C-B715-AA3D8E8EFB8F}"/>
    <pc:docChg chg="undo custSel addSld modSld">
      <pc:chgData name="Eirik Eriksen Heen" userId="3e804305-1c07-417a-9ea8-d913585be88f" providerId="ADAL" clId="{79AF234B-F606-455C-B715-AA3D8E8EFB8F}" dt="2022-08-19T14:12:56.120" v="114" actId="14100"/>
      <pc:docMkLst>
        <pc:docMk/>
      </pc:docMkLst>
      <pc:sldChg chg="modSp mod">
        <pc:chgData name="Eirik Eriksen Heen" userId="3e804305-1c07-417a-9ea8-d913585be88f" providerId="ADAL" clId="{79AF234B-F606-455C-B715-AA3D8E8EFB8F}" dt="2022-08-19T13:14:24.794" v="84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79AF234B-F606-455C-B715-AA3D8E8EFB8F}" dt="2022-08-19T13:14:24.794" v="84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20:30.250" v="86" actId="20577"/>
        <pc:sldMkLst>
          <pc:docMk/>
          <pc:sldMk cId="807287918" sldId="374"/>
        </pc:sldMkLst>
        <pc:spChg chg="mod">
          <ac:chgData name="Eirik Eriksen Heen" userId="3e804305-1c07-417a-9ea8-d913585be88f" providerId="ADAL" clId="{79AF234B-F606-455C-B715-AA3D8E8EFB8F}" dt="2022-08-19T13:20:30.250" v="86" actId="20577"/>
          <ac:spMkLst>
            <pc:docMk/>
            <pc:sldMk cId="807287918" sldId="374"/>
            <ac:spMk id="2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07:20.144" v="74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79AF234B-F606-455C-B715-AA3D8E8EFB8F}" dt="2022-08-19T13:07:20.144" v="74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addSp modSp new mod">
        <pc:chgData name="Eirik Eriksen Heen" userId="3e804305-1c07-417a-9ea8-d913585be88f" providerId="ADAL" clId="{79AF234B-F606-455C-B715-AA3D8E8EFB8F}" dt="2022-08-19T14:12:56.120" v="114" actId="14100"/>
        <pc:sldMkLst>
          <pc:docMk/>
          <pc:sldMk cId="2661504197" sldId="389"/>
        </pc:sldMkLst>
        <pc:spChg chg="mod">
          <ac:chgData name="Eirik Eriksen Heen" userId="3e804305-1c07-417a-9ea8-d913585be88f" providerId="ADAL" clId="{79AF234B-F606-455C-B715-AA3D8E8EFB8F}" dt="2022-08-19T14:02:56.397" v="108" actId="20577"/>
          <ac:spMkLst>
            <pc:docMk/>
            <pc:sldMk cId="2661504197" sldId="389"/>
            <ac:spMk id="2" creationId="{326CD68D-97C1-F58D-533A-C1CE0FA2F904}"/>
          </ac:spMkLst>
        </pc:spChg>
        <pc:picChg chg="add mod">
          <ac:chgData name="Eirik Eriksen Heen" userId="3e804305-1c07-417a-9ea8-d913585be88f" providerId="ADAL" clId="{79AF234B-F606-455C-B715-AA3D8E8EFB8F}" dt="2022-08-19T14:12:56.120" v="114" actId="14100"/>
          <ac:picMkLst>
            <pc:docMk/>
            <pc:sldMk cId="2661504197" sldId="389"/>
            <ac:picMk id="5" creationId="{2E64146B-F5B8-7551-55F8-7B7F80D3EADF}"/>
          </ac:picMkLst>
        </pc:picChg>
      </pc:sldChg>
      <pc:sldChg chg="delSp modSp add mod">
        <pc:chgData name="Eirik Eriksen Heen" userId="3e804305-1c07-417a-9ea8-d913585be88f" providerId="ADAL" clId="{79AF234B-F606-455C-B715-AA3D8E8EFB8F}" dt="2022-08-19T14:01:52.781" v="90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79AF234B-F606-455C-B715-AA3D8E8EFB8F}" dt="2022-08-19T14:01:52.781" v="90" actId="20577"/>
          <ac:spMkLst>
            <pc:docMk/>
            <pc:sldMk cId="1854893680" sldId="396"/>
            <ac:spMk id="2" creationId="{00000000-0000-0000-0000-000000000000}"/>
          </ac:spMkLst>
        </pc:spChg>
        <pc:inkChg chg="del">
          <ac:chgData name="Eirik Eriksen Heen" userId="3e804305-1c07-417a-9ea8-d913585be88f" providerId="ADAL" clId="{79AF234B-F606-455C-B715-AA3D8E8EFB8F}" dt="2022-08-19T14:01:51.174" v="89" actId="478"/>
          <ac:inkMkLst>
            <pc:docMk/>
            <pc:sldMk cId="1854893680" sldId="396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2.559" v="91" actId="478"/>
        <pc:sldMkLst>
          <pc:docMk/>
          <pc:sldMk cId="1172766206" sldId="397"/>
        </pc:sldMkLst>
        <pc:inkChg chg="del">
          <ac:chgData name="Eirik Eriksen Heen" userId="3e804305-1c07-417a-9ea8-d913585be88f" providerId="ADAL" clId="{79AF234B-F606-455C-B715-AA3D8E8EFB8F}" dt="2022-08-19T14:02:02.559" v="91" actId="478"/>
          <ac:inkMkLst>
            <pc:docMk/>
            <pc:sldMk cId="1172766206" sldId="397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0.824" v="94" actId="478"/>
        <pc:sldMkLst>
          <pc:docMk/>
          <pc:sldMk cId="4247928342" sldId="398"/>
        </pc:sldMkLst>
        <pc:inkChg chg="del">
          <ac:chgData name="Eirik Eriksen Heen" userId="3e804305-1c07-417a-9ea8-d913585be88f" providerId="ADAL" clId="{79AF234B-F606-455C-B715-AA3D8E8EFB8F}" dt="2022-08-19T14:02:20.824" v="94" actId="478"/>
          <ac:inkMkLst>
            <pc:docMk/>
            <pc:sldMk cId="4247928342" sldId="398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5.247" v="92" actId="478"/>
        <pc:sldMkLst>
          <pc:docMk/>
          <pc:sldMk cId="157466596" sldId="399"/>
        </pc:sldMkLst>
        <pc:inkChg chg="del">
          <ac:chgData name="Eirik Eriksen Heen" userId="3e804305-1c07-417a-9ea8-d913585be88f" providerId="ADAL" clId="{79AF234B-F606-455C-B715-AA3D8E8EFB8F}" dt="2022-08-19T14:02:05.247" v="92" actId="478"/>
          <ac:inkMkLst>
            <pc:docMk/>
            <pc:sldMk cId="157466596" sldId="399"/>
            <ac:inkMk id="7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7.518" v="93" actId="478"/>
        <pc:sldMkLst>
          <pc:docMk/>
          <pc:sldMk cId="2272956514" sldId="400"/>
        </pc:sldMkLst>
        <pc:inkChg chg="del">
          <ac:chgData name="Eirik Eriksen Heen" userId="3e804305-1c07-417a-9ea8-d913585be88f" providerId="ADAL" clId="{79AF234B-F606-455C-B715-AA3D8E8EFB8F}" dt="2022-08-19T14:02:07.518" v="93" actId="478"/>
          <ac:inkMkLst>
            <pc:docMk/>
            <pc:sldMk cId="2272956514" sldId="400"/>
            <ac:inkMk id="1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7.206" v="95" actId="478"/>
        <pc:sldMkLst>
          <pc:docMk/>
          <pc:sldMk cId="717550606" sldId="401"/>
        </pc:sldMkLst>
        <pc:inkChg chg="del">
          <ac:chgData name="Eirik Eriksen Heen" userId="3e804305-1c07-417a-9ea8-d913585be88f" providerId="ADAL" clId="{79AF234B-F606-455C-B715-AA3D8E8EFB8F}" dt="2022-08-19T14:02:27.206" v="95" actId="478"/>
          <ac:inkMkLst>
            <pc:docMk/>
            <pc:sldMk cId="717550606" sldId="401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9AF234B-F606-455C-B715-AA3D8E8EFB8F}" dt="2022-08-19T14:02:32.268" v="98" actId="478"/>
        <pc:sldMkLst>
          <pc:docMk/>
          <pc:sldMk cId="982106568" sldId="427"/>
        </pc:sldMkLst>
        <pc:inkChg chg="del mod">
          <ac:chgData name="Eirik Eriksen Heen" userId="3e804305-1c07-417a-9ea8-d913585be88f" providerId="ADAL" clId="{79AF234B-F606-455C-B715-AA3D8E8EFB8F}" dt="2022-08-19T14:02:32.268" v="98" actId="478"/>
          <ac:inkMkLst>
            <pc:docMk/>
            <pc:sldMk cId="982106568" sldId="427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9.325" v="96" actId="478"/>
        <pc:sldMkLst>
          <pc:docMk/>
          <pc:sldMk cId="2113363555" sldId="457"/>
        </pc:sldMkLst>
        <pc:inkChg chg="del">
          <ac:chgData name="Eirik Eriksen Heen" userId="3e804305-1c07-417a-9ea8-d913585be88f" providerId="ADAL" clId="{79AF234B-F606-455C-B715-AA3D8E8EFB8F}" dt="2022-08-19T14:02:29.325" v="96" actId="478"/>
          <ac:inkMkLst>
            <pc:docMk/>
            <pc:sldMk cId="2113363555" sldId="457"/>
            <ac:inkMk id="7" creationId="{00000000-0000-0000-0000-000000000000}"/>
          </ac:inkMkLst>
        </pc:inkChg>
      </pc:sldChg>
    </pc:docChg>
  </pc:docChgLst>
  <pc:docChgLst>
    <pc:chgData name="Eirik Eriksen Heen" userId="3e804305-1c07-417a-9ea8-d913585be88f" providerId="ADAL" clId="{73050106-7114-4B5B-922D-552B10814F7F}"/>
    <pc:docChg chg="undo custSel addSld delSld modSld sldOrd">
      <pc:chgData name="Eirik Eriksen Heen" userId="3e804305-1c07-417a-9ea8-d913585be88f" providerId="ADAL" clId="{73050106-7114-4B5B-922D-552B10814F7F}" dt="2022-09-29T07:40:41.555" v="4607" actId="20577"/>
      <pc:docMkLst>
        <pc:docMk/>
      </pc:docMkLst>
      <pc:sldChg chg="modSp mod">
        <pc:chgData name="Eirik Eriksen Heen" userId="3e804305-1c07-417a-9ea8-d913585be88f" providerId="ADAL" clId="{73050106-7114-4B5B-922D-552B10814F7F}" dt="2022-09-26T11:55:41.545" v="84" actId="20577"/>
        <pc:sldMkLst>
          <pc:docMk/>
          <pc:sldMk cId="0" sldId="258"/>
        </pc:sldMkLst>
        <pc:spChg chg="mod">
          <ac:chgData name="Eirik Eriksen Heen" userId="3e804305-1c07-417a-9ea8-d913585be88f" providerId="ADAL" clId="{73050106-7114-4B5B-922D-552B10814F7F}" dt="2022-09-26T11:55:27.636" v="82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73050106-7114-4B5B-922D-552B10814F7F}" dt="2022-09-26T11:55:41.545" v="84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new mod">
        <pc:chgData name="Eirik Eriksen Heen" userId="3e804305-1c07-417a-9ea8-d913585be88f" providerId="ADAL" clId="{73050106-7114-4B5B-922D-552B10814F7F}" dt="2022-09-28T19:53:13.820" v="3500"/>
        <pc:sldMkLst>
          <pc:docMk/>
          <pc:sldMk cId="3641673966" sldId="259"/>
        </pc:sldMkLst>
        <pc:spChg chg="del">
          <ac:chgData name="Eirik Eriksen Heen" userId="3e804305-1c07-417a-9ea8-d913585be88f" providerId="ADAL" clId="{73050106-7114-4B5B-922D-552B10814F7F}" dt="2022-09-26T12:11:53.807" v="262" actId="478"/>
          <ac:spMkLst>
            <pc:docMk/>
            <pc:sldMk cId="3641673966" sldId="259"/>
            <ac:spMk id="2" creationId="{37A60DA3-B2EC-139A-5BD4-71C470E31809}"/>
          </ac:spMkLst>
        </pc:spChg>
        <pc:spChg chg="del">
          <ac:chgData name="Eirik Eriksen Heen" userId="3e804305-1c07-417a-9ea8-d913585be88f" providerId="ADAL" clId="{73050106-7114-4B5B-922D-552B10814F7F}" dt="2022-09-26T12:11:54.619" v="263" actId="478"/>
          <ac:spMkLst>
            <pc:docMk/>
            <pc:sldMk cId="3641673966" sldId="259"/>
            <ac:spMk id="3" creationId="{930B9D99-738D-E040-975D-D16C19C1B53F}"/>
          </ac:spMkLst>
        </pc:spChg>
        <pc:spChg chg="add mod">
          <ac:chgData name="Eirik Eriksen Heen" userId="3e804305-1c07-417a-9ea8-d913585be88f" providerId="ADAL" clId="{73050106-7114-4B5B-922D-552B10814F7F}" dt="2022-09-26T13:13:17.679" v="1058" actId="20577"/>
          <ac:spMkLst>
            <pc:docMk/>
            <pc:sldMk cId="3641673966" sldId="259"/>
            <ac:spMk id="6" creationId="{B5F9AF06-6809-A28A-FE86-0A699E761577}"/>
          </ac:spMkLst>
        </pc:spChg>
        <pc:picChg chg="add del mod">
          <ac:chgData name="Eirik Eriksen Heen" userId="3e804305-1c07-417a-9ea8-d913585be88f" providerId="ADAL" clId="{73050106-7114-4B5B-922D-552B10814F7F}" dt="2022-09-28T19:53:13.820" v="3500"/>
          <ac:picMkLst>
            <pc:docMk/>
            <pc:sldMk cId="3641673966" sldId="259"/>
            <ac:picMk id="2" creationId="{4F0C976E-E850-E3BA-5331-90869EBCBD5F}"/>
          </ac:picMkLst>
        </pc:picChg>
        <pc:picChg chg="add mod">
          <ac:chgData name="Eirik Eriksen Heen" userId="3e804305-1c07-417a-9ea8-d913585be88f" providerId="ADAL" clId="{73050106-7114-4B5B-922D-552B10814F7F}" dt="2022-09-26T12:20:24.934" v="283" actId="1076"/>
          <ac:picMkLst>
            <pc:docMk/>
            <pc:sldMk cId="3641673966" sldId="259"/>
            <ac:picMk id="5" creationId="{9137C96C-204F-6A52-B6A3-074D3A47B51C}"/>
          </ac:picMkLst>
        </pc:picChg>
      </pc:sldChg>
      <pc:sldChg chg="modSp del mod">
        <pc:chgData name="Eirik Eriksen Heen" userId="3e804305-1c07-417a-9ea8-d913585be88f" providerId="ADAL" clId="{73050106-7114-4B5B-922D-552B10814F7F}" dt="2022-09-26T11:55:56.431" v="85" actId="47"/>
        <pc:sldMkLst>
          <pc:docMk/>
          <pc:sldMk cId="2577486165" sldId="336"/>
        </pc:sldMkLst>
        <pc:spChg chg="mod">
          <ac:chgData name="Eirik Eriksen Heen" userId="3e804305-1c07-417a-9ea8-d913585be88f" providerId="ADAL" clId="{73050106-7114-4B5B-922D-552B10814F7F}" dt="2022-09-20T08:04:39.661" v="43" actId="20577"/>
          <ac:spMkLst>
            <pc:docMk/>
            <pc:sldMk cId="2577486165" sldId="336"/>
            <ac:spMk id="2" creationId="{5651E469-DFF6-E4BA-3F12-25299341C5A6}"/>
          </ac:spMkLst>
        </pc:spChg>
        <pc:spChg chg="mod">
          <ac:chgData name="Eirik Eriksen Heen" userId="3e804305-1c07-417a-9ea8-d913585be88f" providerId="ADAL" clId="{73050106-7114-4B5B-922D-552B10814F7F}" dt="2022-09-20T08:04:42.797" v="44" actId="20577"/>
          <ac:spMkLst>
            <pc:docMk/>
            <pc:sldMk cId="2577486165" sldId="336"/>
            <ac:spMk id="3" creationId="{63BE4AE6-EDFE-A2BF-310C-BE61FB7D875C}"/>
          </ac:spMkLst>
        </pc:spChg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396307956" sldId="340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4160285534" sldId="348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070045974" sldId="368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594197203" sldId="369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707921188" sldId="370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223165655" sldId="371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782480800" sldId="372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565326811" sldId="373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684291138" sldId="374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68576203" sldId="375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432879288" sldId="376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270245911" sldId="377"/>
        </pc:sldMkLst>
      </pc:sldChg>
      <pc:sldChg chg="addSp delSp modSp add mod">
        <pc:chgData name="Eirik Eriksen Heen" userId="3e804305-1c07-417a-9ea8-d913585be88f" providerId="ADAL" clId="{73050106-7114-4B5B-922D-552B10814F7F}" dt="2022-09-29T07:40:05.041" v="4601" actId="20577"/>
        <pc:sldMkLst>
          <pc:docMk/>
          <pc:sldMk cId="1004607852" sldId="378"/>
        </pc:sldMkLst>
        <pc:spChg chg="mod">
          <ac:chgData name="Eirik Eriksen Heen" userId="3e804305-1c07-417a-9ea8-d913585be88f" providerId="ADAL" clId="{73050106-7114-4B5B-922D-552B10814F7F}" dt="2022-09-29T07:40:05.041" v="4601" actId="20577"/>
          <ac:spMkLst>
            <pc:docMk/>
            <pc:sldMk cId="1004607852" sldId="378"/>
            <ac:spMk id="3" creationId="{00000000-0000-0000-0000-000000000000}"/>
          </ac:spMkLst>
        </pc:spChg>
        <pc:picChg chg="add mod">
          <ac:chgData name="Eirik Eriksen Heen" userId="3e804305-1c07-417a-9ea8-d913585be88f" providerId="ADAL" clId="{73050106-7114-4B5B-922D-552B10814F7F}" dt="2022-09-26T12:19:31.198" v="275" actId="1076"/>
          <ac:picMkLst>
            <pc:docMk/>
            <pc:sldMk cId="1004607852" sldId="378"/>
            <ac:picMk id="1026" creationId="{359FFF1B-D47B-D8EA-8554-03D0065D299A}"/>
          </ac:picMkLst>
        </pc:picChg>
        <pc:inkChg chg="del">
          <ac:chgData name="Eirik Eriksen Heen" userId="3e804305-1c07-417a-9ea8-d913585be88f" providerId="ADAL" clId="{73050106-7114-4B5B-922D-552B10814F7F}" dt="2022-09-26T12:17:22.129" v="265" actId="478"/>
          <ac:inkMkLst>
            <pc:docMk/>
            <pc:sldMk cId="1004607852" sldId="378"/>
            <ac:inkMk id="4" creationId="{00000000-0000-0000-0000-000000000000}"/>
          </ac:inkMkLst>
        </pc:inkChg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049259661" sldId="378"/>
        </pc:sldMkLst>
      </pc:sldChg>
      <pc:sldChg chg="add del">
        <pc:chgData name="Eirik Eriksen Heen" userId="3e804305-1c07-417a-9ea8-d913585be88f" providerId="ADAL" clId="{73050106-7114-4B5B-922D-552B10814F7F}" dt="2022-09-28T09:26:40.924" v="2004" actId="47"/>
        <pc:sldMkLst>
          <pc:docMk/>
          <pc:sldMk cId="2365179989" sldId="379"/>
        </pc:sldMkLst>
      </pc:sldChg>
      <pc:sldChg chg="add del">
        <pc:chgData name="Eirik Eriksen Heen" userId="3e804305-1c07-417a-9ea8-d913585be88f" providerId="ADAL" clId="{73050106-7114-4B5B-922D-552B10814F7F}" dt="2022-09-28T09:26:40.924" v="2004" actId="47"/>
        <pc:sldMkLst>
          <pc:docMk/>
          <pc:sldMk cId="1534213196" sldId="380"/>
        </pc:sldMkLst>
      </pc:sldChg>
      <pc:sldChg chg="delSp add mod ord">
        <pc:chgData name="Eirik Eriksen Heen" userId="3e804305-1c07-417a-9ea8-d913585be88f" providerId="ADAL" clId="{73050106-7114-4B5B-922D-552B10814F7F}" dt="2022-09-29T07:34:51.052" v="4598"/>
        <pc:sldMkLst>
          <pc:docMk/>
          <pc:sldMk cId="791881562" sldId="381"/>
        </pc:sldMkLst>
        <pc:inkChg chg="del">
          <ac:chgData name="Eirik Eriksen Heen" userId="3e804305-1c07-417a-9ea8-d913585be88f" providerId="ADAL" clId="{73050106-7114-4B5B-922D-552B10814F7F}" dt="2022-09-26T12:27:01.346" v="535" actId="478"/>
          <ac:inkMkLst>
            <pc:docMk/>
            <pc:sldMk cId="791881562" sldId="381"/>
            <ac:inkMk id="4" creationId="{00000000-0000-0000-0000-000000000000}"/>
          </ac:inkMkLst>
        </pc:inkChg>
      </pc:sldChg>
      <pc:sldChg chg="delSp add del mod">
        <pc:chgData name="Eirik Eriksen Heen" userId="3e804305-1c07-417a-9ea8-d913585be88f" providerId="ADAL" clId="{73050106-7114-4B5B-922D-552B10814F7F}" dt="2022-09-28T09:28:27.530" v="2077" actId="47"/>
        <pc:sldMkLst>
          <pc:docMk/>
          <pc:sldMk cId="4135692731" sldId="382"/>
        </pc:sldMkLst>
        <pc:inkChg chg="del">
          <ac:chgData name="Eirik Eriksen Heen" userId="3e804305-1c07-417a-9ea8-d913585be88f" providerId="ADAL" clId="{73050106-7114-4B5B-922D-552B10814F7F}" dt="2022-09-28T09:28:22.329" v="2076" actId="478"/>
          <ac:inkMkLst>
            <pc:docMk/>
            <pc:sldMk cId="4135692731" sldId="382"/>
            <ac:inkMk id="7" creationId="{00000000-0000-0000-0000-000000000000}"/>
          </ac:inkMkLst>
        </pc:inkChg>
      </pc:sldChg>
      <pc:sldChg chg="delSp modSp add mod delAnim">
        <pc:chgData name="Eirik Eriksen Heen" userId="3e804305-1c07-417a-9ea8-d913585be88f" providerId="ADAL" clId="{73050106-7114-4B5B-922D-552B10814F7F}" dt="2022-09-28T09:28:18.567" v="2075" actId="1076"/>
        <pc:sldMkLst>
          <pc:docMk/>
          <pc:sldMk cId="2091927710" sldId="383"/>
        </pc:sldMkLst>
        <pc:spChg chg="del">
          <ac:chgData name="Eirik Eriksen Heen" userId="3e804305-1c07-417a-9ea8-d913585be88f" providerId="ADAL" clId="{73050106-7114-4B5B-922D-552B10814F7F}" dt="2022-09-28T09:28:05.422" v="2070" actId="478"/>
          <ac:spMkLst>
            <pc:docMk/>
            <pc:sldMk cId="2091927710" sldId="383"/>
            <ac:spMk id="4" creationId="{00000000-0000-0000-0000-000000000000}"/>
          </ac:spMkLst>
        </pc:spChg>
        <pc:spChg chg="del">
          <ac:chgData name="Eirik Eriksen Heen" userId="3e804305-1c07-417a-9ea8-d913585be88f" providerId="ADAL" clId="{73050106-7114-4B5B-922D-552B10814F7F}" dt="2022-09-28T09:28:06.439" v="2071" actId="478"/>
          <ac:spMkLst>
            <pc:docMk/>
            <pc:sldMk cId="2091927710" sldId="383"/>
            <ac:spMk id="7" creationId="{00000000-0000-0000-0000-000000000000}"/>
          </ac:spMkLst>
        </pc:spChg>
        <pc:spChg chg="del">
          <ac:chgData name="Eirik Eriksen Heen" userId="3e804305-1c07-417a-9ea8-d913585be88f" providerId="ADAL" clId="{73050106-7114-4B5B-922D-552B10814F7F}" dt="2022-09-28T09:28:07.815" v="2072" actId="478"/>
          <ac:spMkLst>
            <pc:docMk/>
            <pc:sldMk cId="2091927710" sldId="383"/>
            <ac:spMk id="8" creationId="{00000000-0000-0000-0000-000000000000}"/>
          </ac:spMkLst>
        </pc:spChg>
        <pc:spChg chg="mod">
          <ac:chgData name="Eirik Eriksen Heen" userId="3e804305-1c07-417a-9ea8-d913585be88f" providerId="ADAL" clId="{73050106-7114-4B5B-922D-552B10814F7F}" dt="2022-09-28T09:28:18.567" v="2075" actId="1076"/>
          <ac:spMkLst>
            <pc:docMk/>
            <pc:sldMk cId="2091927710" sldId="383"/>
            <ac:spMk id="10" creationId="{00000000-0000-0000-0000-000000000000}"/>
          </ac:spMkLst>
        </pc:spChg>
        <pc:grpChg chg="mod">
          <ac:chgData name="Eirik Eriksen Heen" userId="3e804305-1c07-417a-9ea8-d913585be88f" providerId="ADAL" clId="{73050106-7114-4B5B-922D-552B10814F7F}" dt="2022-09-28T09:28:18.567" v="2075" actId="1076"/>
          <ac:grpSpMkLst>
            <pc:docMk/>
            <pc:sldMk cId="2091927710" sldId="383"/>
            <ac:grpSpMk id="9" creationId="{00000000-0000-0000-0000-000000000000}"/>
          </ac:grpSpMkLst>
        </pc:grpChg>
        <pc:picChg chg="mod">
          <ac:chgData name="Eirik Eriksen Heen" userId="3e804305-1c07-417a-9ea8-d913585be88f" providerId="ADAL" clId="{73050106-7114-4B5B-922D-552B10814F7F}" dt="2022-09-28T09:28:18.567" v="2075" actId="1076"/>
          <ac:picMkLst>
            <pc:docMk/>
            <pc:sldMk cId="2091927710" sldId="383"/>
            <ac:picMk id="3081" creationId="{00000000-0000-0000-0000-000000000000}"/>
          </ac:picMkLst>
        </pc:picChg>
        <pc:inkChg chg="del">
          <ac:chgData name="Eirik Eriksen Heen" userId="3e804305-1c07-417a-9ea8-d913585be88f" providerId="ADAL" clId="{73050106-7114-4B5B-922D-552B10814F7F}" dt="2022-09-28T09:28:01.577" v="2069" actId="478"/>
          <ac:inkMkLst>
            <pc:docMk/>
            <pc:sldMk cId="2091927710" sldId="383"/>
            <ac:inkMk id="11" creationId="{00000000-0000-0000-0000-000000000000}"/>
          </ac:inkMkLst>
        </pc:inkChg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371643055" sldId="439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895164678" sldId="440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621539718" sldId="441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492751671" sldId="442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349844542" sldId="443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228198806" sldId="444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4074709607" sldId="445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144408243" sldId="446"/>
        </pc:sldMkLst>
      </pc:sldChg>
      <pc:sldChg chg="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903569577" sldId="447"/>
        </pc:sldMkLst>
      </pc:sldChg>
      <pc:sldChg chg="modSp add del mod">
        <pc:chgData name="Eirik Eriksen Heen" userId="3e804305-1c07-417a-9ea8-d913585be88f" providerId="ADAL" clId="{73050106-7114-4B5B-922D-552B10814F7F}" dt="2022-09-26T11:55:56.431" v="85" actId="47"/>
        <pc:sldMkLst>
          <pc:docMk/>
          <pc:sldMk cId="693410239" sldId="448"/>
        </pc:sldMkLst>
        <pc:spChg chg="mod">
          <ac:chgData name="Eirik Eriksen Heen" userId="3e804305-1c07-417a-9ea8-d913585be88f" providerId="ADAL" clId="{73050106-7114-4B5B-922D-552B10814F7F}" dt="2022-09-21T07:01:48.019" v="62" actId="20577"/>
          <ac:spMkLst>
            <pc:docMk/>
            <pc:sldMk cId="693410239" sldId="448"/>
            <ac:spMk id="3" creationId="{56CEF2A0-DB8C-C0DD-7BDD-D95301723CB4}"/>
          </ac:spMkLst>
        </pc:spChg>
      </pc:sldChg>
      <pc:sldChg chg="new 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1305097368" sldId="449"/>
        </pc:sldMkLst>
      </pc:sldChg>
      <pc:sldChg chg="modSp new del mod">
        <pc:chgData name="Eirik Eriksen Heen" userId="3e804305-1c07-417a-9ea8-d913585be88f" providerId="ADAL" clId="{73050106-7114-4B5B-922D-552B10814F7F}" dt="2022-09-26T11:55:56.431" v="85" actId="47"/>
        <pc:sldMkLst>
          <pc:docMk/>
          <pc:sldMk cId="4020110043" sldId="450"/>
        </pc:sldMkLst>
        <pc:spChg chg="mod">
          <ac:chgData name="Eirik Eriksen Heen" userId="3e804305-1c07-417a-9ea8-d913585be88f" providerId="ADAL" clId="{73050106-7114-4B5B-922D-552B10814F7F}" dt="2022-09-21T07:09:56.363" v="79" actId="20577"/>
          <ac:spMkLst>
            <pc:docMk/>
            <pc:sldMk cId="4020110043" sldId="450"/>
            <ac:spMk id="2" creationId="{56A3DB66-0CFA-EF17-21EE-838883A854F1}"/>
          </ac:spMkLst>
        </pc:spChg>
        <pc:spChg chg="mod">
          <ac:chgData name="Eirik Eriksen Heen" userId="3e804305-1c07-417a-9ea8-d913585be88f" providerId="ADAL" clId="{73050106-7114-4B5B-922D-552B10814F7F}" dt="2022-09-21T07:09:51.532" v="68"/>
          <ac:spMkLst>
            <pc:docMk/>
            <pc:sldMk cId="4020110043" sldId="450"/>
            <ac:spMk id="3" creationId="{B3FBE4BB-072F-E350-9112-787C334F7757}"/>
          </ac:spMkLst>
        </pc:spChg>
      </pc:sldChg>
      <pc:sldChg chg="new 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3707747754" sldId="451"/>
        </pc:sldMkLst>
      </pc:sldChg>
      <pc:sldChg chg="new 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2130390009" sldId="452"/>
        </pc:sldMkLst>
      </pc:sldChg>
      <pc:sldChg chg="new del">
        <pc:chgData name="Eirik Eriksen Heen" userId="3e804305-1c07-417a-9ea8-d913585be88f" providerId="ADAL" clId="{73050106-7114-4B5B-922D-552B10814F7F}" dt="2022-09-26T11:55:56.431" v="85" actId="47"/>
        <pc:sldMkLst>
          <pc:docMk/>
          <pc:sldMk cId="629931836" sldId="453"/>
        </pc:sldMkLst>
      </pc:sldChg>
      <pc:sldChg chg="delSp modSp add mod">
        <pc:chgData name="Eirik Eriksen Heen" userId="3e804305-1c07-417a-9ea8-d913585be88f" providerId="ADAL" clId="{73050106-7114-4B5B-922D-552B10814F7F}" dt="2022-09-29T06:52:51.936" v="4318" actId="20577"/>
        <pc:sldMkLst>
          <pc:docMk/>
          <pc:sldMk cId="1199456907" sldId="457"/>
        </pc:sldMkLst>
        <pc:spChg chg="mod">
          <ac:chgData name="Eirik Eriksen Heen" userId="3e804305-1c07-417a-9ea8-d913585be88f" providerId="ADAL" clId="{73050106-7114-4B5B-922D-552B10814F7F}" dt="2022-09-29T06:52:51.936" v="4318" actId="20577"/>
          <ac:spMkLst>
            <pc:docMk/>
            <pc:sldMk cId="1199456907" sldId="457"/>
            <ac:spMk id="3" creationId="{00000000-0000-0000-0000-000000000000}"/>
          </ac:spMkLst>
        </pc:spChg>
        <pc:picChg chg="del">
          <ac:chgData name="Eirik Eriksen Heen" userId="3e804305-1c07-417a-9ea8-d913585be88f" providerId="ADAL" clId="{73050106-7114-4B5B-922D-552B10814F7F}" dt="2022-09-26T12:01:28.251" v="89" actId="478"/>
          <ac:picMkLst>
            <pc:docMk/>
            <pc:sldMk cId="1199456907" sldId="457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73050106-7114-4B5B-922D-552B10814F7F}" dt="2022-09-26T12:01:27.317" v="88" actId="478"/>
          <ac:inkMkLst>
            <pc:docMk/>
            <pc:sldMk cId="1199456907" sldId="457"/>
            <ac:inkMk id="5" creationId="{00000000-0000-0000-0000-000000000000}"/>
          </ac:inkMkLst>
        </pc:inkChg>
      </pc:sldChg>
      <pc:sldChg chg="modSp new mod ord">
        <pc:chgData name="Eirik Eriksen Heen" userId="3e804305-1c07-417a-9ea8-d913585be88f" providerId="ADAL" clId="{73050106-7114-4B5B-922D-552B10814F7F}" dt="2022-09-26T13:13:07.679" v="1055" actId="21"/>
        <pc:sldMkLst>
          <pc:docMk/>
          <pc:sldMk cId="2328478535" sldId="458"/>
        </pc:sldMkLst>
        <pc:spChg chg="mod">
          <ac:chgData name="Eirik Eriksen Heen" userId="3e804305-1c07-417a-9ea8-d913585be88f" providerId="ADAL" clId="{73050106-7114-4B5B-922D-552B10814F7F}" dt="2022-09-26T12:26:03.286" v="490" actId="20577"/>
          <ac:spMkLst>
            <pc:docMk/>
            <pc:sldMk cId="2328478535" sldId="458"/>
            <ac:spMk id="2" creationId="{3ABD7565-C872-A2EB-5956-10BB566F24C9}"/>
          </ac:spMkLst>
        </pc:spChg>
        <pc:spChg chg="mod">
          <ac:chgData name="Eirik Eriksen Heen" userId="3e804305-1c07-417a-9ea8-d913585be88f" providerId="ADAL" clId="{73050106-7114-4B5B-922D-552B10814F7F}" dt="2022-09-26T13:13:07.679" v="1055" actId="21"/>
          <ac:spMkLst>
            <pc:docMk/>
            <pc:sldMk cId="2328478535" sldId="458"/>
            <ac:spMk id="3" creationId="{36F0D2D9-7F5F-F924-FA3F-775B717145FC}"/>
          </ac:spMkLst>
        </pc:spChg>
      </pc:sldChg>
      <pc:sldChg chg="addSp modSp new mod">
        <pc:chgData name="Eirik Eriksen Heen" userId="3e804305-1c07-417a-9ea8-d913585be88f" providerId="ADAL" clId="{73050106-7114-4B5B-922D-552B10814F7F}" dt="2022-09-29T07:40:41.555" v="4607" actId="20577"/>
        <pc:sldMkLst>
          <pc:docMk/>
          <pc:sldMk cId="3691054893" sldId="459"/>
        </pc:sldMkLst>
        <pc:spChg chg="mod">
          <ac:chgData name="Eirik Eriksen Heen" userId="3e804305-1c07-417a-9ea8-d913585be88f" providerId="ADAL" clId="{73050106-7114-4B5B-922D-552B10814F7F}" dt="2022-09-26T13:12:49.085" v="1051" actId="20577"/>
          <ac:spMkLst>
            <pc:docMk/>
            <pc:sldMk cId="3691054893" sldId="459"/>
            <ac:spMk id="2" creationId="{9D282E53-4C70-E083-C614-9FC9306C0222}"/>
          </ac:spMkLst>
        </pc:spChg>
        <pc:spChg chg="mod">
          <ac:chgData name="Eirik Eriksen Heen" userId="3e804305-1c07-417a-9ea8-d913585be88f" providerId="ADAL" clId="{73050106-7114-4B5B-922D-552B10814F7F}" dt="2022-09-29T07:40:41.555" v="4607" actId="20577"/>
          <ac:spMkLst>
            <pc:docMk/>
            <pc:sldMk cId="3691054893" sldId="459"/>
            <ac:spMk id="3" creationId="{3491D0E5-BE87-7E70-1A1F-CF49DEC7C2DE}"/>
          </ac:spMkLst>
        </pc:spChg>
        <pc:picChg chg="add mod">
          <ac:chgData name="Eirik Eriksen Heen" userId="3e804305-1c07-417a-9ea8-d913585be88f" providerId="ADAL" clId="{73050106-7114-4B5B-922D-552B10814F7F}" dt="2022-09-28T19:58:52.151" v="3669" actId="1076"/>
          <ac:picMkLst>
            <pc:docMk/>
            <pc:sldMk cId="3691054893" sldId="459"/>
            <ac:picMk id="5" creationId="{83447305-06C5-62EE-FEFA-A8109122BBCA}"/>
          </ac:picMkLst>
        </pc:picChg>
      </pc:sldChg>
      <pc:sldChg chg="addSp delSp modSp new mod">
        <pc:chgData name="Eirik Eriksen Heen" userId="3e804305-1c07-417a-9ea8-d913585be88f" providerId="ADAL" clId="{73050106-7114-4B5B-922D-552B10814F7F}" dt="2022-09-29T07:28:59.385" v="4594" actId="20577"/>
        <pc:sldMkLst>
          <pc:docMk/>
          <pc:sldMk cId="2672945108" sldId="460"/>
        </pc:sldMkLst>
        <pc:spChg chg="mod">
          <ac:chgData name="Eirik Eriksen Heen" userId="3e804305-1c07-417a-9ea8-d913585be88f" providerId="ADAL" clId="{73050106-7114-4B5B-922D-552B10814F7F}" dt="2022-09-27T09:25:43.463" v="1454" actId="20577"/>
          <ac:spMkLst>
            <pc:docMk/>
            <pc:sldMk cId="2672945108" sldId="460"/>
            <ac:spMk id="2" creationId="{E9C40C46-05FB-9FFD-D94E-653289BAE7EC}"/>
          </ac:spMkLst>
        </pc:spChg>
        <pc:spChg chg="mod">
          <ac:chgData name="Eirik Eriksen Heen" userId="3e804305-1c07-417a-9ea8-d913585be88f" providerId="ADAL" clId="{73050106-7114-4B5B-922D-552B10814F7F}" dt="2022-09-29T07:28:59.385" v="4594" actId="20577"/>
          <ac:spMkLst>
            <pc:docMk/>
            <pc:sldMk cId="2672945108" sldId="460"/>
            <ac:spMk id="3" creationId="{131FD4AA-22E2-1FE6-AD0A-1998660E4EFC}"/>
          </ac:spMkLst>
        </pc:spChg>
        <pc:picChg chg="add del mod">
          <ac:chgData name="Eirik Eriksen Heen" userId="3e804305-1c07-417a-9ea8-d913585be88f" providerId="ADAL" clId="{73050106-7114-4B5B-922D-552B10814F7F}" dt="2022-09-28T08:50:27.518" v="1455" actId="478"/>
          <ac:picMkLst>
            <pc:docMk/>
            <pc:sldMk cId="2672945108" sldId="460"/>
            <ac:picMk id="4" creationId="{FBDE2B21-2B7E-8193-2FED-470310BD3F8E}"/>
          </ac:picMkLst>
        </pc:picChg>
        <pc:picChg chg="add mod ord">
          <ac:chgData name="Eirik Eriksen Heen" userId="3e804305-1c07-417a-9ea8-d913585be88f" providerId="ADAL" clId="{73050106-7114-4B5B-922D-552B10814F7F}" dt="2022-09-28T08:50:39.288" v="1460" actId="167"/>
          <ac:picMkLst>
            <pc:docMk/>
            <pc:sldMk cId="2672945108" sldId="460"/>
            <ac:picMk id="6" creationId="{ABCC15DD-72C9-6DAF-EF51-681049FCF0FB}"/>
          </ac:picMkLst>
        </pc:picChg>
      </pc:sldChg>
      <pc:sldChg chg="addSp delSp modSp new mod">
        <pc:chgData name="Eirik Eriksen Heen" userId="3e804305-1c07-417a-9ea8-d913585be88f" providerId="ADAL" clId="{73050106-7114-4B5B-922D-552B10814F7F}" dt="2022-09-28T20:06:47.294" v="3861" actId="14100"/>
        <pc:sldMkLst>
          <pc:docMk/>
          <pc:sldMk cId="2004952175" sldId="461"/>
        </pc:sldMkLst>
        <pc:spChg chg="mod">
          <ac:chgData name="Eirik Eriksen Heen" userId="3e804305-1c07-417a-9ea8-d913585be88f" providerId="ADAL" clId="{73050106-7114-4B5B-922D-552B10814F7F}" dt="2022-09-28T08:52:52.207" v="1501" actId="20577"/>
          <ac:spMkLst>
            <pc:docMk/>
            <pc:sldMk cId="2004952175" sldId="461"/>
            <ac:spMk id="2" creationId="{DA057002-3475-90FD-315E-B356CC4869D5}"/>
          </ac:spMkLst>
        </pc:spChg>
        <pc:spChg chg="mod">
          <ac:chgData name="Eirik Eriksen Heen" userId="3e804305-1c07-417a-9ea8-d913585be88f" providerId="ADAL" clId="{73050106-7114-4B5B-922D-552B10814F7F}" dt="2022-09-28T20:06:47.294" v="3861" actId="14100"/>
          <ac:spMkLst>
            <pc:docMk/>
            <pc:sldMk cId="2004952175" sldId="461"/>
            <ac:spMk id="3" creationId="{AF263B16-9FEF-1A26-BE30-08CB6B8FC6C5}"/>
          </ac:spMkLst>
        </pc:spChg>
        <pc:picChg chg="add del mod">
          <ac:chgData name="Eirik Eriksen Heen" userId="3e804305-1c07-417a-9ea8-d913585be88f" providerId="ADAL" clId="{73050106-7114-4B5B-922D-552B10814F7F}" dt="2022-09-28T08:52:35.343" v="1464" actId="478"/>
          <ac:picMkLst>
            <pc:docMk/>
            <pc:sldMk cId="2004952175" sldId="461"/>
            <ac:picMk id="5" creationId="{E1C8C5FF-1E23-443A-899B-DFF2BC742744}"/>
          </ac:picMkLst>
        </pc:picChg>
        <pc:picChg chg="add mod">
          <ac:chgData name="Eirik Eriksen Heen" userId="3e804305-1c07-417a-9ea8-d913585be88f" providerId="ADAL" clId="{73050106-7114-4B5B-922D-552B10814F7F}" dt="2022-09-28T20:05:28.967" v="3751" actId="1076"/>
          <ac:picMkLst>
            <pc:docMk/>
            <pc:sldMk cId="2004952175" sldId="461"/>
            <ac:picMk id="7" creationId="{CF15DCE9-AD89-01B4-497B-0E1FF303E75A}"/>
          </ac:picMkLst>
        </pc:picChg>
      </pc:sldChg>
      <pc:sldChg chg="addSp modSp new mod">
        <pc:chgData name="Eirik Eriksen Heen" userId="3e804305-1c07-417a-9ea8-d913585be88f" providerId="ADAL" clId="{73050106-7114-4B5B-922D-552B10814F7F}" dt="2022-09-28T09:18:38.179" v="1860" actId="20577"/>
        <pc:sldMkLst>
          <pc:docMk/>
          <pc:sldMk cId="141423170" sldId="462"/>
        </pc:sldMkLst>
        <pc:spChg chg="mod">
          <ac:chgData name="Eirik Eriksen Heen" userId="3e804305-1c07-417a-9ea8-d913585be88f" providerId="ADAL" clId="{73050106-7114-4B5B-922D-552B10814F7F}" dt="2022-09-28T08:58:30.419" v="1570" actId="20577"/>
          <ac:spMkLst>
            <pc:docMk/>
            <pc:sldMk cId="141423170" sldId="462"/>
            <ac:spMk id="2" creationId="{921A6C49-F802-31A0-B88D-977268A34E11}"/>
          </ac:spMkLst>
        </pc:spChg>
        <pc:spChg chg="mod">
          <ac:chgData name="Eirik Eriksen Heen" userId="3e804305-1c07-417a-9ea8-d913585be88f" providerId="ADAL" clId="{73050106-7114-4B5B-922D-552B10814F7F}" dt="2022-09-28T09:18:38.179" v="1860" actId="20577"/>
          <ac:spMkLst>
            <pc:docMk/>
            <pc:sldMk cId="141423170" sldId="462"/>
            <ac:spMk id="3" creationId="{52E352F9-97BE-5871-6C70-3DBB3890B284}"/>
          </ac:spMkLst>
        </pc:spChg>
        <pc:picChg chg="add mod">
          <ac:chgData name="Eirik Eriksen Heen" userId="3e804305-1c07-417a-9ea8-d913585be88f" providerId="ADAL" clId="{73050106-7114-4B5B-922D-552B10814F7F}" dt="2022-09-28T08:58:22.819" v="1549" actId="14100"/>
          <ac:picMkLst>
            <pc:docMk/>
            <pc:sldMk cId="141423170" sldId="462"/>
            <ac:picMk id="4" creationId="{9D5EF612-2C51-589A-F34E-54CC62ED432D}"/>
          </ac:picMkLst>
        </pc:picChg>
      </pc:sldChg>
      <pc:sldChg chg="addSp modSp new mod ord">
        <pc:chgData name="Eirik Eriksen Heen" userId="3e804305-1c07-417a-9ea8-d913585be88f" providerId="ADAL" clId="{73050106-7114-4B5B-922D-552B10814F7F}" dt="2022-09-29T07:34:36.229" v="4596"/>
        <pc:sldMkLst>
          <pc:docMk/>
          <pc:sldMk cId="2262608961" sldId="463"/>
        </pc:sldMkLst>
        <pc:spChg chg="mod">
          <ac:chgData name="Eirik Eriksen Heen" userId="3e804305-1c07-417a-9ea8-d913585be88f" providerId="ADAL" clId="{73050106-7114-4B5B-922D-552B10814F7F}" dt="2022-09-28T09:05:12.887" v="1765" actId="20577"/>
          <ac:spMkLst>
            <pc:docMk/>
            <pc:sldMk cId="2262608961" sldId="463"/>
            <ac:spMk id="2" creationId="{90D5A86D-9211-071F-EC51-62EB8E5C8D59}"/>
          </ac:spMkLst>
        </pc:spChg>
        <pc:spChg chg="mod">
          <ac:chgData name="Eirik Eriksen Heen" userId="3e804305-1c07-417a-9ea8-d913585be88f" providerId="ADAL" clId="{73050106-7114-4B5B-922D-552B10814F7F}" dt="2022-09-28T09:06:47.393" v="1847" actId="313"/>
          <ac:spMkLst>
            <pc:docMk/>
            <pc:sldMk cId="2262608961" sldId="463"/>
            <ac:spMk id="3" creationId="{A2C4FED6-B7F3-55F6-0BE2-5E1A07F267B7}"/>
          </ac:spMkLst>
        </pc:spChg>
        <pc:picChg chg="add mod">
          <ac:chgData name="Eirik Eriksen Heen" userId="3e804305-1c07-417a-9ea8-d913585be88f" providerId="ADAL" clId="{73050106-7114-4B5B-922D-552B10814F7F}" dt="2022-09-28T09:06:07.823" v="1767" actId="1076"/>
          <ac:picMkLst>
            <pc:docMk/>
            <pc:sldMk cId="2262608961" sldId="463"/>
            <ac:picMk id="5" creationId="{8C0FB651-F212-158E-C4CF-C906CC8B19A6}"/>
          </ac:picMkLst>
        </pc:picChg>
      </pc:sldChg>
      <pc:sldChg chg="modSp new mod">
        <pc:chgData name="Eirik Eriksen Heen" userId="3e804305-1c07-417a-9ea8-d913585be88f" providerId="ADAL" clId="{73050106-7114-4B5B-922D-552B10814F7F}" dt="2022-09-28T09:22:40.322" v="2000" actId="20577"/>
        <pc:sldMkLst>
          <pc:docMk/>
          <pc:sldMk cId="1087444268" sldId="464"/>
        </pc:sldMkLst>
        <pc:spChg chg="mod">
          <ac:chgData name="Eirik Eriksen Heen" userId="3e804305-1c07-417a-9ea8-d913585be88f" providerId="ADAL" clId="{73050106-7114-4B5B-922D-552B10814F7F}" dt="2022-09-28T09:19:09.743" v="1898" actId="20577"/>
          <ac:spMkLst>
            <pc:docMk/>
            <pc:sldMk cId="1087444268" sldId="464"/>
            <ac:spMk id="2" creationId="{9F6F39BF-CFDE-BEA7-DC85-E1220E7DD655}"/>
          </ac:spMkLst>
        </pc:spChg>
        <pc:spChg chg="mod">
          <ac:chgData name="Eirik Eriksen Heen" userId="3e804305-1c07-417a-9ea8-d913585be88f" providerId="ADAL" clId="{73050106-7114-4B5B-922D-552B10814F7F}" dt="2022-09-28T09:22:40.322" v="2000" actId="20577"/>
          <ac:spMkLst>
            <pc:docMk/>
            <pc:sldMk cId="1087444268" sldId="464"/>
            <ac:spMk id="3" creationId="{87254588-4CAD-B516-4C36-84D378C054B1}"/>
          </ac:spMkLst>
        </pc:spChg>
      </pc:sldChg>
      <pc:sldChg chg="addSp delSp modSp new mod">
        <pc:chgData name="Eirik Eriksen Heen" userId="3e804305-1c07-417a-9ea8-d913585be88f" providerId="ADAL" clId="{73050106-7114-4B5B-922D-552B10814F7F}" dt="2022-09-29T07:38:14.206" v="4599" actId="1076"/>
        <pc:sldMkLst>
          <pc:docMk/>
          <pc:sldMk cId="968479317" sldId="465"/>
        </pc:sldMkLst>
        <pc:spChg chg="mod">
          <ac:chgData name="Eirik Eriksen Heen" userId="3e804305-1c07-417a-9ea8-d913585be88f" providerId="ADAL" clId="{73050106-7114-4B5B-922D-552B10814F7F}" dt="2022-09-28T09:33:14.511" v="2270" actId="20577"/>
          <ac:spMkLst>
            <pc:docMk/>
            <pc:sldMk cId="968479317" sldId="465"/>
            <ac:spMk id="2" creationId="{821889ED-C766-5126-3925-E1713D3BBB89}"/>
          </ac:spMkLst>
        </pc:spChg>
        <pc:spChg chg="mod">
          <ac:chgData name="Eirik Eriksen Heen" userId="3e804305-1c07-417a-9ea8-d913585be88f" providerId="ADAL" clId="{73050106-7114-4B5B-922D-552B10814F7F}" dt="2022-09-28T20:14:20.846" v="3872" actId="14100"/>
          <ac:spMkLst>
            <pc:docMk/>
            <pc:sldMk cId="968479317" sldId="465"/>
            <ac:spMk id="3" creationId="{0DEE1BA6-AD75-FDAC-1C58-3EC38C705445}"/>
          </ac:spMkLst>
        </pc:spChg>
        <pc:picChg chg="add mod ord">
          <ac:chgData name="Eirik Eriksen Heen" userId="3e804305-1c07-417a-9ea8-d913585be88f" providerId="ADAL" clId="{73050106-7114-4B5B-922D-552B10814F7F}" dt="2022-09-28T09:38:13.209" v="2327" actId="167"/>
          <ac:picMkLst>
            <pc:docMk/>
            <pc:sldMk cId="968479317" sldId="465"/>
            <ac:picMk id="4" creationId="{03DDBDB9-2A5B-23C5-8AA2-940F6DCFB40B}"/>
          </ac:picMkLst>
        </pc:picChg>
        <pc:picChg chg="add del mod">
          <ac:chgData name="Eirik Eriksen Heen" userId="3e804305-1c07-417a-9ea8-d913585be88f" providerId="ADAL" clId="{73050106-7114-4B5B-922D-552B10814F7F}" dt="2022-09-28T09:37:12.423" v="2319" actId="478"/>
          <ac:picMkLst>
            <pc:docMk/>
            <pc:sldMk cId="968479317" sldId="465"/>
            <ac:picMk id="6" creationId="{5AA1DF8A-B880-7522-9235-F4CB2F1BD704}"/>
          </ac:picMkLst>
        </pc:picChg>
        <pc:picChg chg="add mod">
          <ac:chgData name="Eirik Eriksen Heen" userId="3e804305-1c07-417a-9ea8-d913585be88f" providerId="ADAL" clId="{73050106-7114-4B5B-922D-552B10814F7F}" dt="2022-09-29T07:38:14.206" v="4599" actId="1076"/>
          <ac:picMkLst>
            <pc:docMk/>
            <pc:sldMk cId="968479317" sldId="465"/>
            <ac:picMk id="8" creationId="{8961F4A5-509C-585B-5EBE-325188AAC5D5}"/>
          </ac:picMkLst>
        </pc:picChg>
      </pc:sldChg>
      <pc:sldChg chg="addSp modSp new mod">
        <pc:chgData name="Eirik Eriksen Heen" userId="3e804305-1c07-417a-9ea8-d913585be88f" providerId="ADAL" clId="{73050106-7114-4B5B-922D-552B10814F7F}" dt="2022-09-28T09:27:42.156" v="2067" actId="20577"/>
        <pc:sldMkLst>
          <pc:docMk/>
          <pc:sldMk cId="792641567" sldId="466"/>
        </pc:sldMkLst>
        <pc:spChg chg="mod">
          <ac:chgData name="Eirik Eriksen Heen" userId="3e804305-1c07-417a-9ea8-d913585be88f" providerId="ADAL" clId="{73050106-7114-4B5B-922D-552B10814F7F}" dt="2022-09-28T09:27:13.271" v="2039" actId="20577"/>
          <ac:spMkLst>
            <pc:docMk/>
            <pc:sldMk cId="792641567" sldId="466"/>
            <ac:spMk id="2" creationId="{BA36EE69-3642-5C6C-0D06-2B5DFADB8B2B}"/>
          </ac:spMkLst>
        </pc:spChg>
        <pc:spChg chg="mod">
          <ac:chgData name="Eirik Eriksen Heen" userId="3e804305-1c07-417a-9ea8-d913585be88f" providerId="ADAL" clId="{73050106-7114-4B5B-922D-552B10814F7F}" dt="2022-09-28T09:27:42.156" v="2067" actId="20577"/>
          <ac:spMkLst>
            <pc:docMk/>
            <pc:sldMk cId="792641567" sldId="466"/>
            <ac:spMk id="3" creationId="{0E4F6D53-8931-7DC3-697D-5101AE961D3A}"/>
          </ac:spMkLst>
        </pc:spChg>
        <pc:picChg chg="add mod">
          <ac:chgData name="Eirik Eriksen Heen" userId="3e804305-1c07-417a-9ea8-d913585be88f" providerId="ADAL" clId="{73050106-7114-4B5B-922D-552B10814F7F}" dt="2022-09-28T09:27:30.888" v="2042" actId="14100"/>
          <ac:picMkLst>
            <pc:docMk/>
            <pc:sldMk cId="792641567" sldId="466"/>
            <ac:picMk id="4" creationId="{AE1D79A8-244D-36BF-2617-6E4A53B8DE39}"/>
          </ac:picMkLst>
        </pc:picChg>
      </pc:sldChg>
      <pc:sldChg chg="delSp add del mod">
        <pc:chgData name="Eirik Eriksen Heen" userId="3e804305-1c07-417a-9ea8-d913585be88f" providerId="ADAL" clId="{73050106-7114-4B5B-922D-552B10814F7F}" dt="2022-09-28T09:26:40.924" v="2004" actId="47"/>
        <pc:sldMkLst>
          <pc:docMk/>
          <pc:sldMk cId="3024155513" sldId="466"/>
        </pc:sldMkLst>
        <pc:inkChg chg="del">
          <ac:chgData name="Eirik Eriksen Heen" userId="3e804305-1c07-417a-9ea8-d913585be88f" providerId="ADAL" clId="{73050106-7114-4B5B-922D-552B10814F7F}" dt="2022-09-28T09:26:16.786" v="2003" actId="478"/>
          <ac:inkMkLst>
            <pc:docMk/>
            <pc:sldMk cId="3024155513" sldId="466"/>
            <ac:inkMk id="4" creationId="{00000000-0000-0000-0000-000000000000}"/>
          </ac:inkMkLst>
        </pc:inkChg>
      </pc:sldChg>
      <pc:sldChg chg="addSp delSp modSp new mod ord">
        <pc:chgData name="Eirik Eriksen Heen" userId="3e804305-1c07-417a-9ea8-d913585be88f" providerId="ADAL" clId="{73050106-7114-4B5B-922D-552B10814F7F}" dt="2022-09-28T10:17:49.978" v="2749" actId="20577"/>
        <pc:sldMkLst>
          <pc:docMk/>
          <pc:sldMk cId="1963036700" sldId="467"/>
        </pc:sldMkLst>
        <pc:spChg chg="mod">
          <ac:chgData name="Eirik Eriksen Heen" userId="3e804305-1c07-417a-9ea8-d913585be88f" providerId="ADAL" clId="{73050106-7114-4B5B-922D-552B10814F7F}" dt="2022-09-28T10:13:21.150" v="2398" actId="313"/>
          <ac:spMkLst>
            <pc:docMk/>
            <pc:sldMk cId="1963036700" sldId="467"/>
            <ac:spMk id="2" creationId="{2CBBF3FA-90CB-5944-103F-21ECE1EAF0FC}"/>
          </ac:spMkLst>
        </pc:spChg>
        <pc:spChg chg="mod">
          <ac:chgData name="Eirik Eriksen Heen" userId="3e804305-1c07-417a-9ea8-d913585be88f" providerId="ADAL" clId="{73050106-7114-4B5B-922D-552B10814F7F}" dt="2022-09-28T10:17:49.978" v="2749" actId="20577"/>
          <ac:spMkLst>
            <pc:docMk/>
            <pc:sldMk cId="1963036700" sldId="467"/>
            <ac:spMk id="3" creationId="{53821534-3045-2896-327B-511B867757F0}"/>
          </ac:spMkLst>
        </pc:spChg>
        <pc:picChg chg="add del mod">
          <ac:chgData name="Eirik Eriksen Heen" userId="3e804305-1c07-417a-9ea8-d913585be88f" providerId="ADAL" clId="{73050106-7114-4B5B-922D-552B10814F7F}" dt="2022-09-28T10:16:09.659" v="2725" actId="478"/>
          <ac:picMkLst>
            <pc:docMk/>
            <pc:sldMk cId="1963036700" sldId="467"/>
            <ac:picMk id="5" creationId="{A5D94017-30F4-6F85-FFD2-ED1E527AA227}"/>
          </ac:picMkLst>
        </pc:picChg>
        <pc:picChg chg="add mod">
          <ac:chgData name="Eirik Eriksen Heen" userId="3e804305-1c07-417a-9ea8-d913585be88f" providerId="ADAL" clId="{73050106-7114-4B5B-922D-552B10814F7F}" dt="2022-09-28T10:16:26.787" v="2733" actId="1076"/>
          <ac:picMkLst>
            <pc:docMk/>
            <pc:sldMk cId="1963036700" sldId="467"/>
            <ac:picMk id="7" creationId="{352CD048-CE58-DD3D-4CF0-FAD6715D4830}"/>
          </ac:picMkLst>
        </pc:picChg>
      </pc:sldChg>
      <pc:sldChg chg="delSp add del mod">
        <pc:chgData name="Eirik Eriksen Heen" userId="3e804305-1c07-417a-9ea8-d913585be88f" providerId="ADAL" clId="{73050106-7114-4B5B-922D-552B10814F7F}" dt="2022-09-28T09:26:59.542" v="2006" actId="47"/>
        <pc:sldMkLst>
          <pc:docMk/>
          <pc:sldMk cId="3620457205" sldId="467"/>
        </pc:sldMkLst>
        <pc:inkChg chg="del">
          <ac:chgData name="Eirik Eriksen Heen" userId="3e804305-1c07-417a-9ea8-d913585be88f" providerId="ADAL" clId="{73050106-7114-4B5B-922D-552B10814F7F}" dt="2022-09-28T09:26:58.339" v="2005" actId="478"/>
          <ac:inkMkLst>
            <pc:docMk/>
            <pc:sldMk cId="3620457205" sldId="467"/>
            <ac:inkMk id="4" creationId="{00000000-0000-0000-0000-000000000000}"/>
          </ac:inkMkLst>
        </pc:inkChg>
      </pc:sldChg>
      <pc:sldChg chg="addSp delSp modSp new mod ord">
        <pc:chgData name="Eirik Eriksen Heen" userId="3e804305-1c07-417a-9ea8-d913585be88f" providerId="ADAL" clId="{73050106-7114-4B5B-922D-552B10814F7F}" dt="2022-09-28T10:31:35.727" v="2960"/>
        <pc:sldMkLst>
          <pc:docMk/>
          <pc:sldMk cId="2374026248" sldId="468"/>
        </pc:sldMkLst>
        <pc:spChg chg="add mod">
          <ac:chgData name="Eirik Eriksen Heen" userId="3e804305-1c07-417a-9ea8-d913585be88f" providerId="ADAL" clId="{73050106-7114-4B5B-922D-552B10814F7F}" dt="2022-09-28T10:31:14.860" v="2955" actId="208"/>
          <ac:spMkLst>
            <pc:docMk/>
            <pc:sldMk cId="2374026248" sldId="468"/>
            <ac:spMk id="8" creationId="{EDC4F377-3579-6051-8572-E7B43B59FB6C}"/>
          </ac:spMkLst>
        </pc:spChg>
        <pc:spChg chg="add mod">
          <ac:chgData name="Eirik Eriksen Heen" userId="3e804305-1c07-417a-9ea8-d913585be88f" providerId="ADAL" clId="{73050106-7114-4B5B-922D-552B10814F7F}" dt="2022-09-28T10:31:27.340" v="2958" actId="14100"/>
          <ac:spMkLst>
            <pc:docMk/>
            <pc:sldMk cId="2374026248" sldId="468"/>
            <ac:spMk id="9" creationId="{8B643DD5-9739-5FC8-E804-997222DB3994}"/>
          </ac:spMkLst>
        </pc:spChg>
        <pc:spChg chg="add del mod">
          <ac:chgData name="Eirik Eriksen Heen" userId="3e804305-1c07-417a-9ea8-d913585be88f" providerId="ADAL" clId="{73050106-7114-4B5B-922D-552B10814F7F}" dt="2022-09-28T10:31:35.727" v="2960"/>
          <ac:spMkLst>
            <pc:docMk/>
            <pc:sldMk cId="2374026248" sldId="468"/>
            <ac:spMk id="10" creationId="{0E02174D-8204-6837-D479-58FB682FE413}"/>
          </ac:spMkLst>
        </pc:spChg>
        <pc:picChg chg="add mod">
          <ac:chgData name="Eirik Eriksen Heen" userId="3e804305-1c07-417a-9ea8-d913585be88f" providerId="ADAL" clId="{73050106-7114-4B5B-922D-552B10814F7F}" dt="2022-09-28T10:30:47.430" v="2951" actId="14100"/>
          <ac:picMkLst>
            <pc:docMk/>
            <pc:sldMk cId="2374026248" sldId="468"/>
            <ac:picMk id="5" creationId="{B568DE75-B7DF-0BBF-5600-63E3186E07A9}"/>
          </ac:picMkLst>
        </pc:picChg>
        <pc:picChg chg="add mod">
          <ac:chgData name="Eirik Eriksen Heen" userId="3e804305-1c07-417a-9ea8-d913585be88f" providerId="ADAL" clId="{73050106-7114-4B5B-922D-552B10814F7F}" dt="2022-09-28T10:30:49.820" v="2952" actId="14100"/>
          <ac:picMkLst>
            <pc:docMk/>
            <pc:sldMk cId="2374026248" sldId="468"/>
            <ac:picMk id="7" creationId="{D611AB64-7E8F-01D1-783D-AD926E3B76D2}"/>
          </ac:picMkLst>
        </pc:picChg>
      </pc:sldChg>
      <pc:sldChg chg="addSp delSp modSp add mod">
        <pc:chgData name="Eirik Eriksen Heen" userId="3e804305-1c07-417a-9ea8-d913585be88f" providerId="ADAL" clId="{73050106-7114-4B5B-922D-552B10814F7F}" dt="2022-09-29T07:40:24.451" v="4605" actId="478"/>
        <pc:sldMkLst>
          <pc:docMk/>
          <pc:sldMk cId="2920883997" sldId="476"/>
        </pc:sldMkLst>
        <pc:spChg chg="mod">
          <ac:chgData name="Eirik Eriksen Heen" userId="3e804305-1c07-417a-9ea8-d913585be88f" providerId="ADAL" clId="{73050106-7114-4B5B-922D-552B10814F7F}" dt="2022-09-29T07:40:18.006" v="4603" actId="20577"/>
          <ac:spMkLst>
            <pc:docMk/>
            <pc:sldMk cId="2920883997" sldId="476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73050106-7114-4B5B-922D-552B10814F7F}" dt="2022-09-29T07:40:24.451" v="4605" actId="478"/>
          <ac:spMkLst>
            <pc:docMk/>
            <pc:sldMk cId="2920883997" sldId="476"/>
            <ac:spMk id="5" creationId="{1575C402-8F94-E65A-1EA0-18312C186111}"/>
          </ac:spMkLst>
        </pc:spChg>
        <pc:spChg chg="add del mod">
          <ac:chgData name="Eirik Eriksen Heen" userId="3e804305-1c07-417a-9ea8-d913585be88f" providerId="ADAL" clId="{73050106-7114-4B5B-922D-552B10814F7F}" dt="2022-09-29T07:40:21.827" v="4604" actId="478"/>
          <ac:spMkLst>
            <pc:docMk/>
            <pc:sldMk cId="2920883997" sldId="476"/>
            <ac:spMk id="6" creationId="{B4F7E40F-7B39-DD53-CE99-F1DF56AB8257}"/>
          </ac:spMkLst>
        </pc:spChg>
        <pc:picChg chg="mod">
          <ac:chgData name="Eirik Eriksen Heen" userId="3e804305-1c07-417a-9ea8-d913585be88f" providerId="ADAL" clId="{73050106-7114-4B5B-922D-552B10814F7F}" dt="2022-09-28T09:40:36.511" v="2346" actId="14100"/>
          <ac:picMkLst>
            <pc:docMk/>
            <pc:sldMk cId="2920883997" sldId="476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73050106-7114-4B5B-922D-552B10814F7F}" dt="2022-09-28T09:40:00.838" v="2331" actId="478"/>
          <ac:inkMkLst>
            <pc:docMk/>
            <pc:sldMk cId="2920883997" sldId="476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3050106-7114-4B5B-922D-552B10814F7F}" dt="2022-09-28T10:13:07.443" v="2395" actId="20577"/>
        <pc:sldMkLst>
          <pc:docMk/>
          <pc:sldMk cId="211054397" sldId="477"/>
        </pc:sldMkLst>
        <pc:spChg chg="mod">
          <ac:chgData name="Eirik Eriksen Heen" userId="3e804305-1c07-417a-9ea8-d913585be88f" providerId="ADAL" clId="{73050106-7114-4B5B-922D-552B10814F7F}" dt="2022-09-28T10:13:07.443" v="2395" actId="20577"/>
          <ac:spMkLst>
            <pc:docMk/>
            <pc:sldMk cId="211054397" sldId="477"/>
            <ac:spMk id="3" creationId="{00000000-0000-0000-0000-000000000000}"/>
          </ac:spMkLst>
        </pc:spChg>
        <pc:picChg chg="del">
          <ac:chgData name="Eirik Eriksen Heen" userId="3e804305-1c07-417a-9ea8-d913585be88f" providerId="ADAL" clId="{73050106-7114-4B5B-922D-552B10814F7F}" dt="2022-09-28T10:12:42.971" v="2389" actId="478"/>
          <ac:picMkLst>
            <pc:docMk/>
            <pc:sldMk cId="211054397" sldId="477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73050106-7114-4B5B-922D-552B10814F7F}" dt="2022-09-28T10:11:49.334" v="2375" actId="478"/>
          <ac:inkMkLst>
            <pc:docMk/>
            <pc:sldMk cId="211054397" sldId="477"/>
            <ac:inkMk id="5" creationId="{00000000-0000-0000-0000-000000000000}"/>
          </ac:inkMkLst>
        </pc:inkChg>
      </pc:sldChg>
      <pc:sldChg chg="addSp modSp new mod">
        <pc:chgData name="Eirik Eriksen Heen" userId="3e804305-1c07-417a-9ea8-d913585be88f" providerId="ADAL" clId="{73050106-7114-4B5B-922D-552B10814F7F}" dt="2022-09-28T10:25:08.445" v="2940" actId="20577"/>
        <pc:sldMkLst>
          <pc:docMk/>
          <pc:sldMk cId="663629565" sldId="478"/>
        </pc:sldMkLst>
        <pc:spChg chg="mod">
          <ac:chgData name="Eirik Eriksen Heen" userId="3e804305-1c07-417a-9ea8-d913585be88f" providerId="ADAL" clId="{73050106-7114-4B5B-922D-552B10814F7F}" dt="2022-09-28T10:21:45.885" v="2773" actId="20577"/>
          <ac:spMkLst>
            <pc:docMk/>
            <pc:sldMk cId="663629565" sldId="478"/>
            <ac:spMk id="2" creationId="{64AC6B39-E5EE-D9A7-696D-C052F7965E31}"/>
          </ac:spMkLst>
        </pc:spChg>
        <pc:spChg chg="mod">
          <ac:chgData name="Eirik Eriksen Heen" userId="3e804305-1c07-417a-9ea8-d913585be88f" providerId="ADAL" clId="{73050106-7114-4B5B-922D-552B10814F7F}" dt="2022-09-28T10:25:08.445" v="2940" actId="20577"/>
          <ac:spMkLst>
            <pc:docMk/>
            <pc:sldMk cId="663629565" sldId="478"/>
            <ac:spMk id="3" creationId="{0C67C807-F16F-A53C-C920-A15053E22297}"/>
          </ac:spMkLst>
        </pc:spChg>
        <pc:picChg chg="add mod">
          <ac:chgData name="Eirik Eriksen Heen" userId="3e804305-1c07-417a-9ea8-d913585be88f" providerId="ADAL" clId="{73050106-7114-4B5B-922D-552B10814F7F}" dt="2022-09-28T10:22:16.756" v="2777" actId="1076"/>
          <ac:picMkLst>
            <pc:docMk/>
            <pc:sldMk cId="663629565" sldId="478"/>
            <ac:picMk id="4" creationId="{56478073-BC00-7C15-627D-0C4F9111D44B}"/>
          </ac:picMkLst>
        </pc:picChg>
      </pc:sldChg>
      <pc:sldChg chg="modSp new mod">
        <pc:chgData name="Eirik Eriksen Heen" userId="3e804305-1c07-417a-9ea8-d913585be88f" providerId="ADAL" clId="{73050106-7114-4B5B-922D-552B10814F7F}" dt="2022-09-28T10:48:37.360" v="3262" actId="20577"/>
        <pc:sldMkLst>
          <pc:docMk/>
          <pc:sldMk cId="1722715593" sldId="479"/>
        </pc:sldMkLst>
        <pc:spChg chg="mod">
          <ac:chgData name="Eirik Eriksen Heen" userId="3e804305-1c07-417a-9ea8-d913585be88f" providerId="ADAL" clId="{73050106-7114-4B5B-922D-552B10814F7F}" dt="2022-09-28T10:32:13.445" v="3017" actId="313"/>
          <ac:spMkLst>
            <pc:docMk/>
            <pc:sldMk cId="1722715593" sldId="479"/>
            <ac:spMk id="2" creationId="{C57166C5-3B40-3266-D5E3-291F347DFEE8}"/>
          </ac:spMkLst>
        </pc:spChg>
        <pc:spChg chg="mod">
          <ac:chgData name="Eirik Eriksen Heen" userId="3e804305-1c07-417a-9ea8-d913585be88f" providerId="ADAL" clId="{73050106-7114-4B5B-922D-552B10814F7F}" dt="2022-09-28T10:48:37.360" v="3262" actId="20577"/>
          <ac:spMkLst>
            <pc:docMk/>
            <pc:sldMk cId="1722715593" sldId="479"/>
            <ac:spMk id="3" creationId="{A4F9BD79-C716-2F3E-3327-E77A4875D843}"/>
          </ac:spMkLst>
        </pc:spChg>
      </pc:sldChg>
      <pc:sldChg chg="addSp delSp modSp new mod">
        <pc:chgData name="Eirik Eriksen Heen" userId="3e804305-1c07-417a-9ea8-d913585be88f" providerId="ADAL" clId="{73050106-7114-4B5B-922D-552B10814F7F}" dt="2022-09-29T07:01:59.511" v="4428" actId="1076"/>
        <pc:sldMkLst>
          <pc:docMk/>
          <pc:sldMk cId="1193074828" sldId="480"/>
        </pc:sldMkLst>
        <pc:spChg chg="mod">
          <ac:chgData name="Eirik Eriksen Heen" userId="3e804305-1c07-417a-9ea8-d913585be88f" providerId="ADAL" clId="{73050106-7114-4B5B-922D-552B10814F7F}" dt="2022-09-28T11:28:18.092" v="3331" actId="20577"/>
          <ac:spMkLst>
            <pc:docMk/>
            <pc:sldMk cId="1193074828" sldId="480"/>
            <ac:spMk id="2" creationId="{38E1DB8F-F4D1-BDBA-8EDC-1EE6797719C7}"/>
          </ac:spMkLst>
        </pc:spChg>
        <pc:spChg chg="mod">
          <ac:chgData name="Eirik Eriksen Heen" userId="3e804305-1c07-417a-9ea8-d913585be88f" providerId="ADAL" clId="{73050106-7114-4B5B-922D-552B10814F7F}" dt="2022-09-29T07:01:54.898" v="4427" actId="20577"/>
          <ac:spMkLst>
            <pc:docMk/>
            <pc:sldMk cId="1193074828" sldId="480"/>
            <ac:spMk id="3" creationId="{4CDFC47A-4265-B39A-135F-6197F87DF2B1}"/>
          </ac:spMkLst>
        </pc:spChg>
        <pc:picChg chg="add del mod">
          <ac:chgData name="Eirik Eriksen Heen" userId="3e804305-1c07-417a-9ea8-d913585be88f" providerId="ADAL" clId="{73050106-7114-4B5B-922D-552B10814F7F}" dt="2022-09-28T11:28:05.702" v="3326" actId="478"/>
          <ac:picMkLst>
            <pc:docMk/>
            <pc:sldMk cId="1193074828" sldId="480"/>
            <ac:picMk id="1026" creationId="{1D2DD78F-D9BC-3A5C-357E-D44AA395A820}"/>
          </ac:picMkLst>
        </pc:picChg>
        <pc:picChg chg="add mod">
          <ac:chgData name="Eirik Eriksen Heen" userId="3e804305-1c07-417a-9ea8-d913585be88f" providerId="ADAL" clId="{73050106-7114-4B5B-922D-552B10814F7F}" dt="2022-09-29T07:01:59.511" v="4428" actId="1076"/>
          <ac:picMkLst>
            <pc:docMk/>
            <pc:sldMk cId="1193074828" sldId="480"/>
            <ac:picMk id="1028" creationId="{C2CC4D0D-C926-E10A-2D60-C618F1D0F352}"/>
          </ac:picMkLst>
        </pc:picChg>
      </pc:sldChg>
      <pc:sldChg chg="modSp new mod">
        <pc:chgData name="Eirik Eriksen Heen" userId="3e804305-1c07-417a-9ea8-d913585be88f" providerId="ADAL" clId="{73050106-7114-4B5B-922D-552B10814F7F}" dt="2022-09-28T11:10:55.182" v="3321" actId="20577"/>
        <pc:sldMkLst>
          <pc:docMk/>
          <pc:sldMk cId="1774962853" sldId="481"/>
        </pc:sldMkLst>
        <pc:spChg chg="mod">
          <ac:chgData name="Eirik Eriksen Heen" userId="3e804305-1c07-417a-9ea8-d913585be88f" providerId="ADAL" clId="{73050106-7114-4B5B-922D-552B10814F7F}" dt="2022-09-28T11:08:47.900" v="3306" actId="20577"/>
          <ac:spMkLst>
            <pc:docMk/>
            <pc:sldMk cId="1774962853" sldId="481"/>
            <ac:spMk id="2" creationId="{28DAFDF1-42F3-AF5E-E61D-5EC61EC8D092}"/>
          </ac:spMkLst>
        </pc:spChg>
        <pc:spChg chg="mod">
          <ac:chgData name="Eirik Eriksen Heen" userId="3e804305-1c07-417a-9ea8-d913585be88f" providerId="ADAL" clId="{73050106-7114-4B5B-922D-552B10814F7F}" dt="2022-09-28T11:10:55.182" v="3321" actId="20577"/>
          <ac:spMkLst>
            <pc:docMk/>
            <pc:sldMk cId="1774962853" sldId="481"/>
            <ac:spMk id="3" creationId="{B98B9EA3-5700-D0E0-8F57-0FC92039E5C1}"/>
          </ac:spMkLst>
        </pc:spChg>
      </pc:sldChg>
      <pc:sldChg chg="addSp modSp new mod">
        <pc:chgData name="Eirik Eriksen Heen" userId="3e804305-1c07-417a-9ea8-d913585be88f" providerId="ADAL" clId="{73050106-7114-4B5B-922D-552B10814F7F}" dt="2022-09-28T11:29:31.390" v="3353" actId="1076"/>
        <pc:sldMkLst>
          <pc:docMk/>
          <pc:sldMk cId="1167447704" sldId="482"/>
        </pc:sldMkLst>
        <pc:spChg chg="mod">
          <ac:chgData name="Eirik Eriksen Heen" userId="3e804305-1c07-417a-9ea8-d913585be88f" providerId="ADAL" clId="{73050106-7114-4B5B-922D-552B10814F7F}" dt="2022-09-28T11:29:25.342" v="3352" actId="20577"/>
          <ac:spMkLst>
            <pc:docMk/>
            <pc:sldMk cId="1167447704" sldId="482"/>
            <ac:spMk id="2" creationId="{6C76E174-953F-AD44-203B-9558E982F6AD}"/>
          </ac:spMkLst>
        </pc:spChg>
        <pc:picChg chg="add mod">
          <ac:chgData name="Eirik Eriksen Heen" userId="3e804305-1c07-417a-9ea8-d913585be88f" providerId="ADAL" clId="{73050106-7114-4B5B-922D-552B10814F7F}" dt="2022-09-28T11:29:31.390" v="3353" actId="1076"/>
          <ac:picMkLst>
            <pc:docMk/>
            <pc:sldMk cId="1167447704" sldId="482"/>
            <ac:picMk id="2050" creationId="{4EA57318-2A30-954B-7020-716B25089F49}"/>
          </ac:picMkLst>
        </pc:picChg>
      </pc:sldChg>
      <pc:sldChg chg="addSp modSp new mod">
        <pc:chgData name="Eirik Eriksen Heen" userId="3e804305-1c07-417a-9ea8-d913585be88f" providerId="ADAL" clId="{73050106-7114-4B5B-922D-552B10814F7F}" dt="2022-09-28T11:37:30.406" v="3433" actId="20577"/>
        <pc:sldMkLst>
          <pc:docMk/>
          <pc:sldMk cId="4013208587" sldId="483"/>
        </pc:sldMkLst>
        <pc:spChg chg="mod">
          <ac:chgData name="Eirik Eriksen Heen" userId="3e804305-1c07-417a-9ea8-d913585be88f" providerId="ADAL" clId="{73050106-7114-4B5B-922D-552B10814F7F}" dt="2022-09-28T11:35:58.188" v="3373" actId="20577"/>
          <ac:spMkLst>
            <pc:docMk/>
            <pc:sldMk cId="4013208587" sldId="483"/>
            <ac:spMk id="2" creationId="{3B5101E4-61BA-288D-1841-B5DF998E3BB1}"/>
          </ac:spMkLst>
        </pc:spChg>
        <pc:spChg chg="mod">
          <ac:chgData name="Eirik Eriksen Heen" userId="3e804305-1c07-417a-9ea8-d913585be88f" providerId="ADAL" clId="{73050106-7114-4B5B-922D-552B10814F7F}" dt="2022-09-28T11:37:30.406" v="3433" actId="20577"/>
          <ac:spMkLst>
            <pc:docMk/>
            <pc:sldMk cId="4013208587" sldId="483"/>
            <ac:spMk id="3" creationId="{A4B893C8-B782-5A59-EB58-FA8CD25C32A7}"/>
          </ac:spMkLst>
        </pc:spChg>
        <pc:picChg chg="add mod">
          <ac:chgData name="Eirik Eriksen Heen" userId="3e804305-1c07-417a-9ea8-d913585be88f" providerId="ADAL" clId="{73050106-7114-4B5B-922D-552B10814F7F}" dt="2022-09-28T11:36:21.623" v="3375" actId="1076"/>
          <ac:picMkLst>
            <pc:docMk/>
            <pc:sldMk cId="4013208587" sldId="483"/>
            <ac:picMk id="5" creationId="{47A0C776-7637-CCE6-5731-AA769CBD9C12}"/>
          </ac:picMkLst>
        </pc:picChg>
        <pc:picChg chg="add mod">
          <ac:chgData name="Eirik Eriksen Heen" userId="3e804305-1c07-417a-9ea8-d913585be88f" providerId="ADAL" clId="{73050106-7114-4B5B-922D-552B10814F7F}" dt="2022-09-28T11:36:58.111" v="3379" actId="1076"/>
          <ac:picMkLst>
            <pc:docMk/>
            <pc:sldMk cId="4013208587" sldId="483"/>
            <ac:picMk id="7" creationId="{D083E79E-9CC5-F896-F4DF-D7B1C0E73B7C}"/>
          </ac:picMkLst>
        </pc:picChg>
      </pc:sldChg>
      <pc:sldChg chg="new del">
        <pc:chgData name="Eirik Eriksen Heen" userId="3e804305-1c07-417a-9ea8-d913585be88f" providerId="ADAL" clId="{73050106-7114-4B5B-922D-552B10814F7F}" dt="2022-09-28T19:51:31.865" v="3498" actId="47"/>
        <pc:sldMkLst>
          <pc:docMk/>
          <pc:sldMk cId="3914246796" sldId="484"/>
        </pc:sldMkLst>
      </pc:sldChg>
      <pc:sldChg chg="addSp delSp modSp add mod">
        <pc:chgData name="Eirik Eriksen Heen" userId="3e804305-1c07-417a-9ea8-d913585be88f" providerId="ADAL" clId="{73050106-7114-4B5B-922D-552B10814F7F}" dt="2022-09-29T07:06:04.629" v="4557" actId="27636"/>
        <pc:sldMkLst>
          <pc:docMk/>
          <pc:sldMk cId="248692132" sldId="485"/>
        </pc:sldMkLst>
        <pc:spChg chg="mod">
          <ac:chgData name="Eirik Eriksen Heen" userId="3e804305-1c07-417a-9ea8-d913585be88f" providerId="ADAL" clId="{73050106-7114-4B5B-922D-552B10814F7F}" dt="2022-09-28T11:37:58.351" v="3450" actId="20577"/>
          <ac:spMkLst>
            <pc:docMk/>
            <pc:sldMk cId="248692132" sldId="485"/>
            <ac:spMk id="2" creationId="{3B5101E4-61BA-288D-1841-B5DF998E3BB1}"/>
          </ac:spMkLst>
        </pc:spChg>
        <pc:spChg chg="mod">
          <ac:chgData name="Eirik Eriksen Heen" userId="3e804305-1c07-417a-9ea8-d913585be88f" providerId="ADAL" clId="{73050106-7114-4B5B-922D-552B10814F7F}" dt="2022-09-29T07:06:04.629" v="4557" actId="27636"/>
          <ac:spMkLst>
            <pc:docMk/>
            <pc:sldMk cId="248692132" sldId="485"/>
            <ac:spMk id="3" creationId="{A4B893C8-B782-5A59-EB58-FA8CD25C32A7}"/>
          </ac:spMkLst>
        </pc:spChg>
        <pc:picChg chg="del">
          <ac:chgData name="Eirik Eriksen Heen" userId="3e804305-1c07-417a-9ea8-d913585be88f" providerId="ADAL" clId="{73050106-7114-4B5B-922D-552B10814F7F}" dt="2022-09-28T11:38:43.535" v="3456" actId="478"/>
          <ac:picMkLst>
            <pc:docMk/>
            <pc:sldMk cId="248692132" sldId="485"/>
            <ac:picMk id="5" creationId="{47A0C776-7637-CCE6-5731-AA769CBD9C12}"/>
          </ac:picMkLst>
        </pc:picChg>
        <pc:picChg chg="add mod">
          <ac:chgData name="Eirik Eriksen Heen" userId="3e804305-1c07-417a-9ea8-d913585be88f" providerId="ADAL" clId="{73050106-7114-4B5B-922D-552B10814F7F}" dt="2022-09-28T11:38:39.118" v="3455" actId="1076"/>
          <ac:picMkLst>
            <pc:docMk/>
            <pc:sldMk cId="248692132" sldId="485"/>
            <ac:picMk id="6" creationId="{9CC7F831-3DD6-4C6E-0650-421BA84CC84D}"/>
          </ac:picMkLst>
        </pc:picChg>
        <pc:picChg chg="del">
          <ac:chgData name="Eirik Eriksen Heen" userId="3e804305-1c07-417a-9ea8-d913585be88f" providerId="ADAL" clId="{73050106-7114-4B5B-922D-552B10814F7F}" dt="2022-09-28T11:38:30.223" v="3451" actId="478"/>
          <ac:picMkLst>
            <pc:docMk/>
            <pc:sldMk cId="248692132" sldId="485"/>
            <ac:picMk id="7" creationId="{D083E79E-9CC5-F896-F4DF-D7B1C0E73B7C}"/>
          </ac:picMkLst>
        </pc:picChg>
        <pc:picChg chg="add mod ord">
          <ac:chgData name="Eirik Eriksen Heen" userId="3e804305-1c07-417a-9ea8-d913585be88f" providerId="ADAL" clId="{73050106-7114-4B5B-922D-552B10814F7F}" dt="2022-09-28T11:39:03.023" v="3460" actId="1076"/>
          <ac:picMkLst>
            <pc:docMk/>
            <pc:sldMk cId="248692132" sldId="485"/>
            <ac:picMk id="9" creationId="{3EC0B88D-6B4E-9029-1859-84D68E026DCB}"/>
          </ac:picMkLst>
        </pc:picChg>
      </pc:sldChg>
      <pc:sldChg chg="delSp add mod ord">
        <pc:chgData name="Eirik Eriksen Heen" userId="3e804305-1c07-417a-9ea8-d913585be88f" providerId="ADAL" clId="{73050106-7114-4B5B-922D-552B10814F7F}" dt="2022-09-28T19:50:43.210" v="3493" actId="478"/>
        <pc:sldMkLst>
          <pc:docMk/>
          <pc:sldMk cId="1246394276" sldId="486"/>
        </pc:sldMkLst>
        <pc:inkChg chg="del">
          <ac:chgData name="Eirik Eriksen Heen" userId="3e804305-1c07-417a-9ea8-d913585be88f" providerId="ADAL" clId="{73050106-7114-4B5B-922D-552B10814F7F}" dt="2022-09-28T19:50:43.210" v="3493" actId="478"/>
          <ac:inkMkLst>
            <pc:docMk/>
            <pc:sldMk cId="1246394276" sldId="486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3050106-7114-4B5B-922D-552B10814F7F}" dt="2022-09-28T19:50:32.997" v="3492" actId="1076"/>
        <pc:sldMkLst>
          <pc:docMk/>
          <pc:sldMk cId="1728042005" sldId="487"/>
        </pc:sldMkLst>
        <pc:spChg chg="mod">
          <ac:chgData name="Eirik Eriksen Heen" userId="3e804305-1c07-417a-9ea8-d913585be88f" providerId="ADAL" clId="{73050106-7114-4B5B-922D-552B10814F7F}" dt="2022-09-28T19:50:23.862" v="3489" actId="20577"/>
          <ac:spMkLst>
            <pc:docMk/>
            <pc:sldMk cId="1728042005" sldId="487"/>
            <ac:spMk id="2" creationId="{00000000-0000-0000-0000-000000000000}"/>
          </ac:spMkLst>
        </pc:spChg>
        <pc:picChg chg="mod">
          <ac:chgData name="Eirik Eriksen Heen" userId="3e804305-1c07-417a-9ea8-d913585be88f" providerId="ADAL" clId="{73050106-7114-4B5B-922D-552B10814F7F}" dt="2022-09-28T19:50:32.997" v="3492" actId="1076"/>
          <ac:picMkLst>
            <pc:docMk/>
            <pc:sldMk cId="1728042005" sldId="487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73050106-7114-4B5B-922D-552B10814F7F}" dt="2022-09-28T19:50:15.153" v="3476" actId="478"/>
          <ac:inkMkLst>
            <pc:docMk/>
            <pc:sldMk cId="1728042005" sldId="487"/>
            <ac:inkMk id="5" creationId="{00000000-0000-0000-0000-000000000000}"/>
          </ac:inkMkLst>
        </pc:inkChg>
      </pc:sldChg>
      <pc:sldChg chg="add">
        <pc:chgData name="Eirik Eriksen Heen" userId="3e804305-1c07-417a-9ea8-d913585be88f" providerId="ADAL" clId="{73050106-7114-4B5B-922D-552B10814F7F}" dt="2022-09-28T19:49:58.227" v="3475"/>
        <pc:sldMkLst>
          <pc:docMk/>
          <pc:sldMk cId="2635573778" sldId="488"/>
        </pc:sldMkLst>
      </pc:sldChg>
      <pc:sldChg chg="delSp add mod">
        <pc:chgData name="Eirik Eriksen Heen" userId="3e804305-1c07-417a-9ea8-d913585be88f" providerId="ADAL" clId="{73050106-7114-4B5B-922D-552B10814F7F}" dt="2022-09-28T19:51:04.528" v="3494" actId="478"/>
        <pc:sldMkLst>
          <pc:docMk/>
          <pc:sldMk cId="2940882301" sldId="489"/>
        </pc:sldMkLst>
        <pc:inkChg chg="del">
          <ac:chgData name="Eirik Eriksen Heen" userId="3e804305-1c07-417a-9ea8-d913585be88f" providerId="ADAL" clId="{73050106-7114-4B5B-922D-552B10814F7F}" dt="2022-09-28T19:51:04.528" v="3494" actId="478"/>
          <ac:inkMkLst>
            <pc:docMk/>
            <pc:sldMk cId="2940882301" sldId="489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3050106-7114-4B5B-922D-552B10814F7F}" dt="2022-09-28T19:51:10.231" v="3495" actId="478"/>
        <pc:sldMkLst>
          <pc:docMk/>
          <pc:sldMk cId="3659071353" sldId="490"/>
        </pc:sldMkLst>
        <pc:inkChg chg="del">
          <ac:chgData name="Eirik Eriksen Heen" userId="3e804305-1c07-417a-9ea8-d913585be88f" providerId="ADAL" clId="{73050106-7114-4B5B-922D-552B10814F7F}" dt="2022-09-28T19:51:10.231" v="3495" actId="478"/>
          <ac:inkMkLst>
            <pc:docMk/>
            <pc:sldMk cId="3659071353" sldId="490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3050106-7114-4B5B-922D-552B10814F7F}" dt="2022-09-28T19:51:15.269" v="3496" actId="478"/>
        <pc:sldMkLst>
          <pc:docMk/>
          <pc:sldMk cId="3444710554" sldId="491"/>
        </pc:sldMkLst>
        <pc:inkChg chg="del">
          <ac:chgData name="Eirik Eriksen Heen" userId="3e804305-1c07-417a-9ea8-d913585be88f" providerId="ADAL" clId="{73050106-7114-4B5B-922D-552B10814F7F}" dt="2022-09-28T19:51:15.269" v="3496" actId="478"/>
          <ac:inkMkLst>
            <pc:docMk/>
            <pc:sldMk cId="3444710554" sldId="491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73050106-7114-4B5B-922D-552B10814F7F}" dt="2022-09-28T19:51:27.200" v="3497" actId="478"/>
        <pc:sldMkLst>
          <pc:docMk/>
          <pc:sldMk cId="4126114624" sldId="492"/>
        </pc:sldMkLst>
        <pc:inkChg chg="del">
          <ac:chgData name="Eirik Eriksen Heen" userId="3e804305-1c07-417a-9ea8-d913585be88f" providerId="ADAL" clId="{73050106-7114-4B5B-922D-552B10814F7F}" dt="2022-09-28T19:51:27.200" v="3497" actId="478"/>
          <ac:inkMkLst>
            <pc:docMk/>
            <pc:sldMk cId="4126114624" sldId="492"/>
            <ac:inkMk id="4" creationId="{00000000-0000-0000-0000-000000000000}"/>
          </ac:inkMkLst>
        </pc:inkChg>
      </pc:sldChg>
      <pc:sldChg chg="modSp add mod ord">
        <pc:chgData name="Eirik Eriksen Heen" userId="3e804305-1c07-417a-9ea8-d913585be88f" providerId="ADAL" clId="{73050106-7114-4B5B-922D-552B10814F7F}" dt="2022-09-28T19:53:24.144" v="3504"/>
        <pc:sldMkLst>
          <pc:docMk/>
          <pc:sldMk cId="4078114848" sldId="493"/>
        </pc:sldMkLst>
        <pc:spChg chg="mod">
          <ac:chgData name="Eirik Eriksen Heen" userId="3e804305-1c07-417a-9ea8-d913585be88f" providerId="ADAL" clId="{73050106-7114-4B5B-922D-552B10814F7F}" dt="2022-09-28T19:53:21.162" v="3502" actId="20577"/>
          <ac:spMkLst>
            <pc:docMk/>
            <pc:sldMk cId="4078114848" sldId="493"/>
            <ac:spMk id="6" creationId="{B5F9AF06-6809-A28A-FE86-0A699E761577}"/>
          </ac:spMkLst>
        </pc:spChg>
      </pc:sldChg>
      <pc:sldChg chg="addSp delSp modSp new mod">
        <pc:chgData name="Eirik Eriksen Heen" userId="3e804305-1c07-417a-9ea8-d913585be88f" providerId="ADAL" clId="{73050106-7114-4B5B-922D-552B10814F7F}" dt="2022-09-28T20:02:05.999" v="3750" actId="478"/>
        <pc:sldMkLst>
          <pc:docMk/>
          <pc:sldMk cId="3403876622" sldId="494"/>
        </pc:sldMkLst>
        <pc:spChg chg="del">
          <ac:chgData name="Eirik Eriksen Heen" userId="3e804305-1c07-417a-9ea8-d913585be88f" providerId="ADAL" clId="{73050106-7114-4B5B-922D-552B10814F7F}" dt="2022-09-28T20:02:05.999" v="3750" actId="478"/>
          <ac:spMkLst>
            <pc:docMk/>
            <pc:sldMk cId="3403876622" sldId="494"/>
            <ac:spMk id="2" creationId="{8565112C-4462-A3CA-F5B0-F5A8A8C7C9FD}"/>
          </ac:spMkLst>
        </pc:spChg>
        <pc:spChg chg="mod">
          <ac:chgData name="Eirik Eriksen Heen" userId="3e804305-1c07-417a-9ea8-d913585be88f" providerId="ADAL" clId="{73050106-7114-4B5B-922D-552B10814F7F}" dt="2022-09-28T20:01:46.241" v="3749" actId="12"/>
          <ac:spMkLst>
            <pc:docMk/>
            <pc:sldMk cId="3403876622" sldId="494"/>
            <ac:spMk id="3" creationId="{95134CBB-2152-DE8B-87F1-E652C444C5CF}"/>
          </ac:spMkLst>
        </pc:spChg>
        <pc:picChg chg="add mod ord">
          <ac:chgData name="Eirik Eriksen Heen" userId="3e804305-1c07-417a-9ea8-d913585be88f" providerId="ADAL" clId="{73050106-7114-4B5B-922D-552B10814F7F}" dt="2022-09-28T20:01:09.626" v="3699" actId="167"/>
          <ac:picMkLst>
            <pc:docMk/>
            <pc:sldMk cId="3403876622" sldId="494"/>
            <ac:picMk id="5" creationId="{43AEA900-EEC5-B8C1-4EA4-9E8AC5D098D5}"/>
          </ac:picMkLst>
        </pc:picChg>
      </pc:sldChg>
      <pc:sldChg chg="addSp delSp modSp add mod">
        <pc:chgData name="Eirik Eriksen Heen" userId="3e804305-1c07-417a-9ea8-d913585be88f" providerId="ADAL" clId="{73050106-7114-4B5B-922D-552B10814F7F}" dt="2022-09-28T20:12:47.062" v="3871" actId="1076"/>
        <pc:sldMkLst>
          <pc:docMk/>
          <pc:sldMk cId="1479248567" sldId="495"/>
        </pc:sldMkLst>
        <pc:spChg chg="del mod">
          <ac:chgData name="Eirik Eriksen Heen" userId="3e804305-1c07-417a-9ea8-d913585be88f" providerId="ADAL" clId="{73050106-7114-4B5B-922D-552B10814F7F}" dt="2022-09-28T20:12:39.766" v="3870" actId="478"/>
          <ac:spMkLst>
            <pc:docMk/>
            <pc:sldMk cId="1479248567" sldId="495"/>
            <ac:spMk id="2" creationId="{00000000-0000-0000-0000-000000000000}"/>
          </ac:spMkLst>
        </pc:spChg>
        <pc:spChg chg="del">
          <ac:chgData name="Eirik Eriksen Heen" userId="3e804305-1c07-417a-9ea8-d913585be88f" providerId="ADAL" clId="{73050106-7114-4B5B-922D-552B10814F7F}" dt="2022-09-28T20:12:18.056" v="3863" actId="478"/>
          <ac:spMkLst>
            <pc:docMk/>
            <pc:sldMk cId="1479248567" sldId="495"/>
            <ac:spMk id="3" creationId="{00000000-0000-0000-0000-000000000000}"/>
          </ac:spMkLst>
        </pc:spChg>
        <pc:spChg chg="mod">
          <ac:chgData name="Eirik Eriksen Heen" userId="3e804305-1c07-417a-9ea8-d913585be88f" providerId="ADAL" clId="{73050106-7114-4B5B-922D-552B10814F7F}" dt="2022-09-28T20:12:47.062" v="3871" actId="1076"/>
          <ac:spMkLst>
            <pc:docMk/>
            <pc:sldMk cId="1479248567" sldId="495"/>
            <ac:spMk id="6" creationId="{00000000-0000-0000-0000-000000000000}"/>
          </ac:spMkLst>
        </pc:spChg>
        <pc:spChg chg="add del mod">
          <ac:chgData name="Eirik Eriksen Heen" userId="3e804305-1c07-417a-9ea8-d913585be88f" providerId="ADAL" clId="{73050106-7114-4B5B-922D-552B10814F7F}" dt="2022-09-28T20:12:22.254" v="3864" actId="478"/>
          <ac:spMkLst>
            <pc:docMk/>
            <pc:sldMk cId="1479248567" sldId="495"/>
            <ac:spMk id="7" creationId="{0FAE024B-C8BD-5418-9388-EA995E534938}"/>
          </ac:spMkLst>
        </pc:spChg>
        <pc:grpChg chg="mod">
          <ac:chgData name="Eirik Eriksen Heen" userId="3e804305-1c07-417a-9ea8-d913585be88f" providerId="ADAL" clId="{73050106-7114-4B5B-922D-552B10814F7F}" dt="2022-09-28T20:12:47.062" v="3871" actId="1076"/>
          <ac:grpSpMkLst>
            <pc:docMk/>
            <pc:sldMk cId="1479248567" sldId="495"/>
            <ac:grpSpMk id="5" creationId="{00000000-0000-0000-0000-000000000000}"/>
          </ac:grpSpMkLst>
        </pc:grpChg>
        <pc:grpChg chg="del">
          <ac:chgData name="Eirik Eriksen Heen" userId="3e804305-1c07-417a-9ea8-d913585be88f" providerId="ADAL" clId="{73050106-7114-4B5B-922D-552B10814F7F}" dt="2022-09-28T20:12:23.197" v="3865" actId="478"/>
          <ac:grpSpMkLst>
            <pc:docMk/>
            <pc:sldMk cId="1479248567" sldId="495"/>
            <ac:grpSpMk id="9" creationId="{00000000-0000-0000-0000-000000000000}"/>
          </ac:grpSpMkLst>
        </pc:grpChg>
        <pc:picChg chg="mod">
          <ac:chgData name="Eirik Eriksen Heen" userId="3e804305-1c07-417a-9ea8-d913585be88f" providerId="ADAL" clId="{73050106-7114-4B5B-922D-552B10814F7F}" dt="2022-09-28T20:12:47.062" v="3871" actId="1076"/>
          <ac:picMkLst>
            <pc:docMk/>
            <pc:sldMk cId="1479248567" sldId="495"/>
            <ac:picMk id="3077" creationId="{00000000-0000-0000-0000-000000000000}"/>
          </ac:picMkLst>
        </pc:picChg>
      </pc:sldChg>
      <pc:sldChg chg="modSp new mod">
        <pc:chgData name="Eirik Eriksen Heen" userId="3e804305-1c07-417a-9ea8-d913585be88f" providerId="ADAL" clId="{73050106-7114-4B5B-922D-552B10814F7F}" dt="2022-09-28T20:28:29.573" v="4304" actId="20577"/>
        <pc:sldMkLst>
          <pc:docMk/>
          <pc:sldMk cId="190209905" sldId="496"/>
        </pc:sldMkLst>
        <pc:spChg chg="mod">
          <ac:chgData name="Eirik Eriksen Heen" userId="3e804305-1c07-417a-9ea8-d913585be88f" providerId="ADAL" clId="{73050106-7114-4B5B-922D-552B10814F7F}" dt="2022-09-28T20:17:54.644" v="3880" actId="20577"/>
          <ac:spMkLst>
            <pc:docMk/>
            <pc:sldMk cId="190209905" sldId="496"/>
            <ac:spMk id="2" creationId="{A7CA2117-A490-40F0-4733-B908196D8369}"/>
          </ac:spMkLst>
        </pc:spChg>
        <pc:spChg chg="mod">
          <ac:chgData name="Eirik Eriksen Heen" userId="3e804305-1c07-417a-9ea8-d913585be88f" providerId="ADAL" clId="{73050106-7114-4B5B-922D-552B10814F7F}" dt="2022-09-28T20:28:29.573" v="4304" actId="20577"/>
          <ac:spMkLst>
            <pc:docMk/>
            <pc:sldMk cId="190209905" sldId="496"/>
            <ac:spMk id="3" creationId="{B0BFFCB1-D44C-A0E4-29BB-3DEB07761590}"/>
          </ac:spMkLst>
        </pc:spChg>
      </pc:sldChg>
      <pc:sldChg chg="addSp modSp new mod">
        <pc:chgData name="Eirik Eriksen Heen" userId="3e804305-1c07-417a-9ea8-d913585be88f" providerId="ADAL" clId="{73050106-7114-4B5B-922D-552B10814F7F}" dt="2022-09-28T20:29:51.698" v="4317" actId="1076"/>
        <pc:sldMkLst>
          <pc:docMk/>
          <pc:sldMk cId="2068449925" sldId="497"/>
        </pc:sldMkLst>
        <pc:picChg chg="add mod">
          <ac:chgData name="Eirik Eriksen Heen" userId="3e804305-1c07-417a-9ea8-d913585be88f" providerId="ADAL" clId="{73050106-7114-4B5B-922D-552B10814F7F}" dt="2022-09-28T20:29:51.698" v="4317" actId="1076"/>
          <ac:picMkLst>
            <pc:docMk/>
            <pc:sldMk cId="2068449925" sldId="497"/>
            <ac:picMk id="5" creationId="{F9007F65-A4A4-5246-EFEF-6774B99ECB7C}"/>
          </ac:picMkLst>
        </pc:picChg>
        <pc:picChg chg="add mod">
          <ac:chgData name="Eirik Eriksen Heen" userId="3e804305-1c07-417a-9ea8-d913585be88f" providerId="ADAL" clId="{73050106-7114-4B5B-922D-552B10814F7F}" dt="2022-09-28T20:29:47.563" v="4315" actId="1076"/>
          <ac:picMkLst>
            <pc:docMk/>
            <pc:sldMk cId="2068449925" sldId="497"/>
            <ac:picMk id="6" creationId="{5BD3CE79-6154-EBDF-2D2E-7363836DCCA4}"/>
          </ac:picMkLst>
        </pc:picChg>
      </pc:sldChg>
      <pc:sldChg chg="modSp new del mod">
        <pc:chgData name="Eirik Eriksen Heen" userId="3e804305-1c07-417a-9ea8-d913585be88f" providerId="ADAL" clId="{73050106-7114-4B5B-922D-552B10814F7F}" dt="2022-09-29T07:04:04.106" v="4446" actId="2696"/>
        <pc:sldMkLst>
          <pc:docMk/>
          <pc:sldMk cId="3357258345" sldId="498"/>
        </pc:sldMkLst>
        <pc:spChg chg="mod">
          <ac:chgData name="Eirik Eriksen Heen" userId="3e804305-1c07-417a-9ea8-d913585be88f" providerId="ADAL" clId="{73050106-7114-4B5B-922D-552B10814F7F}" dt="2022-09-29T07:04:01.353" v="4445" actId="20577"/>
          <ac:spMkLst>
            <pc:docMk/>
            <pc:sldMk cId="3357258345" sldId="498"/>
            <ac:spMk id="2" creationId="{3F31FE45-4F06-9457-8BF9-6481BC803D8B}"/>
          </ac:spMkLst>
        </pc:spChg>
      </pc:sldChg>
    </pc:docChg>
  </pc:docChgLst>
  <pc:docChgLst>
    <pc:chgData name="Eirik Eriksen Heen" userId="3e804305-1c07-417a-9ea8-d913585be88f" providerId="ADAL" clId="{6E6FD6ED-8293-4657-B387-3FCACE7AE227}"/>
    <pc:docChg chg="undo custSel addSld delSld modSld sldOrd">
      <pc:chgData name="Eirik Eriksen Heen" userId="3e804305-1c07-417a-9ea8-d913585be88f" providerId="ADAL" clId="{6E6FD6ED-8293-4657-B387-3FCACE7AE227}" dt="2022-09-15T07:30:17.815" v="3136"/>
      <pc:docMkLst>
        <pc:docMk/>
      </pc:docMkLst>
      <pc:sldChg chg="del">
        <pc:chgData name="Eirik Eriksen Heen" userId="3e804305-1c07-417a-9ea8-d913585be88f" providerId="ADAL" clId="{6E6FD6ED-8293-4657-B387-3FCACE7AE227}" dt="2022-09-14T11:41:20.657" v="654" actId="47"/>
        <pc:sldMkLst>
          <pc:docMk/>
          <pc:sldMk cId="2416765834" sldId="259"/>
        </pc:sldMkLst>
      </pc:sldChg>
      <pc:sldChg chg="del">
        <pc:chgData name="Eirik Eriksen Heen" userId="3e804305-1c07-417a-9ea8-d913585be88f" providerId="ADAL" clId="{6E6FD6ED-8293-4657-B387-3FCACE7AE227}" dt="2022-09-14T11:41:20.657" v="654" actId="47"/>
        <pc:sldMkLst>
          <pc:docMk/>
          <pc:sldMk cId="3587531371" sldId="260"/>
        </pc:sldMkLst>
      </pc:sldChg>
      <pc:sldChg chg="modSp mod">
        <pc:chgData name="Eirik Eriksen Heen" userId="3e804305-1c07-417a-9ea8-d913585be88f" providerId="ADAL" clId="{6E6FD6ED-8293-4657-B387-3FCACE7AE227}" dt="2022-09-14T11:32:36.665" v="402" actId="20577"/>
        <pc:sldMkLst>
          <pc:docMk/>
          <pc:sldMk cId="3243048363" sldId="304"/>
        </pc:sldMkLst>
        <pc:spChg chg="mod">
          <ac:chgData name="Eirik Eriksen Heen" userId="3e804305-1c07-417a-9ea8-d913585be88f" providerId="ADAL" clId="{6E6FD6ED-8293-4657-B387-3FCACE7AE227}" dt="2022-09-14T11:32:36.665" v="402" actId="20577"/>
          <ac:spMkLst>
            <pc:docMk/>
            <pc:sldMk cId="3243048363" sldId="304"/>
            <ac:spMk id="3" creationId="{00000000-0000-0000-0000-000000000000}"/>
          </ac:spMkLst>
        </pc:spChg>
      </pc:sldChg>
      <pc:sldChg chg="delSp mod">
        <pc:chgData name="Eirik Eriksen Heen" userId="3e804305-1c07-417a-9ea8-d913585be88f" providerId="ADAL" clId="{6E6FD6ED-8293-4657-B387-3FCACE7AE227}" dt="2022-09-14T11:30:21.281" v="382" actId="478"/>
        <pc:sldMkLst>
          <pc:docMk/>
          <pc:sldMk cId="1707539576" sldId="305"/>
        </pc:sldMkLst>
        <pc:inkChg chg="del">
          <ac:chgData name="Eirik Eriksen Heen" userId="3e804305-1c07-417a-9ea8-d913585be88f" providerId="ADAL" clId="{6E6FD6ED-8293-4657-B387-3FCACE7AE227}" dt="2022-09-14T11:30:21.281" v="382" actId="478"/>
          <ac:inkMkLst>
            <pc:docMk/>
            <pc:sldMk cId="1707539576" sldId="305"/>
            <ac:inkMk id="4" creationId="{00000000-0000-0000-0000-000000000000}"/>
          </ac:inkMkLst>
        </pc:inkChg>
      </pc:sldChg>
      <pc:sldChg chg="del">
        <pc:chgData name="Eirik Eriksen Heen" userId="3e804305-1c07-417a-9ea8-d913585be88f" providerId="ADAL" clId="{6E6FD6ED-8293-4657-B387-3FCACE7AE227}" dt="2022-09-14T11:40:25.816" v="653" actId="47"/>
        <pc:sldMkLst>
          <pc:docMk/>
          <pc:sldMk cId="4294244909" sldId="308"/>
        </pc:sldMkLst>
      </pc:sldChg>
      <pc:sldChg chg="delSp modSp mod modAnim">
        <pc:chgData name="Eirik Eriksen Heen" userId="3e804305-1c07-417a-9ea8-d913585be88f" providerId="ADAL" clId="{6E6FD6ED-8293-4657-B387-3FCACE7AE227}" dt="2022-09-14T11:34:35.624" v="411" actId="20577"/>
        <pc:sldMkLst>
          <pc:docMk/>
          <pc:sldMk cId="1837332032" sldId="313"/>
        </pc:sldMkLst>
        <pc:spChg chg="mod">
          <ac:chgData name="Eirik Eriksen Heen" userId="3e804305-1c07-417a-9ea8-d913585be88f" providerId="ADAL" clId="{6E6FD6ED-8293-4657-B387-3FCACE7AE227}" dt="2022-09-14T11:34:35.624" v="411" actId="20577"/>
          <ac:spMkLst>
            <pc:docMk/>
            <pc:sldMk cId="1837332032" sldId="313"/>
            <ac:spMk id="3" creationId="{00000000-0000-0000-0000-000000000000}"/>
          </ac:spMkLst>
        </pc:spChg>
        <pc:inkChg chg="del">
          <ac:chgData name="Eirik Eriksen Heen" userId="3e804305-1c07-417a-9ea8-d913585be88f" providerId="ADAL" clId="{6E6FD6ED-8293-4657-B387-3FCACE7AE227}" dt="2022-09-14T11:31:39.314" v="383" actId="478"/>
          <ac:inkMkLst>
            <pc:docMk/>
            <pc:sldMk cId="1837332032" sldId="313"/>
            <ac:inkMk id="4" creationId="{00000000-0000-0000-0000-000000000000}"/>
          </ac:inkMkLst>
        </pc:inkChg>
      </pc:sldChg>
      <pc:sldChg chg="delSp modSp mod">
        <pc:chgData name="Eirik Eriksen Heen" userId="3e804305-1c07-417a-9ea8-d913585be88f" providerId="ADAL" clId="{6E6FD6ED-8293-4657-B387-3FCACE7AE227}" dt="2022-09-14T13:28:19.426" v="1633" actId="27636"/>
        <pc:sldMkLst>
          <pc:docMk/>
          <pc:sldMk cId="3234678173" sldId="314"/>
        </pc:sldMkLst>
        <pc:spChg chg="mod">
          <ac:chgData name="Eirik Eriksen Heen" userId="3e804305-1c07-417a-9ea8-d913585be88f" providerId="ADAL" clId="{6E6FD6ED-8293-4657-B387-3FCACE7AE227}" dt="2022-09-14T13:28:19.426" v="1633" actId="27636"/>
          <ac:spMkLst>
            <pc:docMk/>
            <pc:sldMk cId="3234678173" sldId="314"/>
            <ac:spMk id="3" creationId="{00000000-0000-0000-0000-000000000000}"/>
          </ac:spMkLst>
        </pc:spChg>
        <pc:inkChg chg="del">
          <ac:chgData name="Eirik Eriksen Heen" userId="3e804305-1c07-417a-9ea8-d913585be88f" providerId="ADAL" clId="{6E6FD6ED-8293-4657-B387-3FCACE7AE227}" dt="2022-09-14T11:31:49.398" v="384" actId="478"/>
          <ac:inkMkLst>
            <pc:docMk/>
            <pc:sldMk cId="3234678173" sldId="314"/>
            <ac:inkMk id="4" creationId="{00000000-0000-0000-0000-000000000000}"/>
          </ac:inkMkLst>
        </pc:inkChg>
      </pc:sldChg>
      <pc:sldChg chg="delSp mod">
        <pc:chgData name="Eirik Eriksen Heen" userId="3e804305-1c07-417a-9ea8-d913585be88f" providerId="ADAL" clId="{6E6FD6ED-8293-4657-B387-3FCACE7AE227}" dt="2022-09-14T11:42:06.633" v="662" actId="478"/>
        <pc:sldMkLst>
          <pc:docMk/>
          <pc:sldMk cId="1116071423" sldId="315"/>
        </pc:sldMkLst>
        <pc:inkChg chg="del">
          <ac:chgData name="Eirik Eriksen Heen" userId="3e804305-1c07-417a-9ea8-d913585be88f" providerId="ADAL" clId="{6E6FD6ED-8293-4657-B387-3FCACE7AE227}" dt="2022-09-14T11:42:06.633" v="662" actId="478"/>
          <ac:inkMkLst>
            <pc:docMk/>
            <pc:sldMk cId="1116071423" sldId="315"/>
            <ac:inkMk id="3" creationId="{00000000-0000-0000-0000-000000000000}"/>
          </ac:inkMkLst>
        </pc:inkChg>
      </pc:sldChg>
      <pc:sldChg chg="delSp mod delAnim">
        <pc:chgData name="Eirik Eriksen Heen" userId="3e804305-1c07-417a-9ea8-d913585be88f" providerId="ADAL" clId="{6E6FD6ED-8293-4657-B387-3FCACE7AE227}" dt="2022-09-14T11:41:30.625" v="657" actId="478"/>
        <pc:sldMkLst>
          <pc:docMk/>
          <pc:sldMk cId="4205983392" sldId="331"/>
        </pc:sldMkLst>
        <pc:spChg chg="del">
          <ac:chgData name="Eirik Eriksen Heen" userId="3e804305-1c07-417a-9ea8-d913585be88f" providerId="ADAL" clId="{6E6FD6ED-8293-4657-B387-3FCACE7AE227}" dt="2022-09-14T11:41:30.625" v="657" actId="478"/>
          <ac:spMkLst>
            <pc:docMk/>
            <pc:sldMk cId="4205983392" sldId="331"/>
            <ac:spMk id="5" creationId="{00000000-0000-0000-0000-000000000000}"/>
          </ac:spMkLst>
        </pc:spChg>
        <pc:spChg chg="del">
          <ac:chgData name="Eirik Eriksen Heen" userId="3e804305-1c07-417a-9ea8-d913585be88f" providerId="ADAL" clId="{6E6FD6ED-8293-4657-B387-3FCACE7AE227}" dt="2022-09-14T11:41:29.092" v="656" actId="478"/>
          <ac:spMkLst>
            <pc:docMk/>
            <pc:sldMk cId="4205983392" sldId="331"/>
            <ac:spMk id="7" creationId="{00000000-0000-0000-0000-000000000000}"/>
          </ac:spMkLst>
        </pc:spChg>
        <pc:spChg chg="del">
          <ac:chgData name="Eirik Eriksen Heen" userId="3e804305-1c07-417a-9ea8-d913585be88f" providerId="ADAL" clId="{6E6FD6ED-8293-4657-B387-3FCACE7AE227}" dt="2022-09-14T11:41:28.275" v="655" actId="478"/>
          <ac:spMkLst>
            <pc:docMk/>
            <pc:sldMk cId="4205983392" sldId="331"/>
            <ac:spMk id="9" creationId="{00000000-0000-0000-0000-000000000000}"/>
          </ac:spMkLst>
        </pc:spChg>
      </pc:sldChg>
      <pc:sldChg chg="delSp mod delAnim">
        <pc:chgData name="Eirik Eriksen Heen" userId="3e804305-1c07-417a-9ea8-d913585be88f" providerId="ADAL" clId="{6E6FD6ED-8293-4657-B387-3FCACE7AE227}" dt="2022-09-14T11:41:38.675" v="661" actId="478"/>
        <pc:sldMkLst>
          <pc:docMk/>
          <pc:sldMk cId="3723712343" sldId="332"/>
        </pc:sldMkLst>
        <pc:spChg chg="del">
          <ac:chgData name="Eirik Eriksen Heen" userId="3e804305-1c07-417a-9ea8-d913585be88f" providerId="ADAL" clId="{6E6FD6ED-8293-4657-B387-3FCACE7AE227}" dt="2022-09-14T11:41:37.546" v="660" actId="478"/>
          <ac:spMkLst>
            <pc:docMk/>
            <pc:sldMk cId="3723712343" sldId="332"/>
            <ac:spMk id="5" creationId="{00000000-0000-0000-0000-000000000000}"/>
          </ac:spMkLst>
        </pc:spChg>
        <pc:spChg chg="del">
          <ac:chgData name="Eirik Eriksen Heen" userId="3e804305-1c07-417a-9ea8-d913585be88f" providerId="ADAL" clId="{6E6FD6ED-8293-4657-B387-3FCACE7AE227}" dt="2022-09-14T11:41:38.675" v="661" actId="478"/>
          <ac:spMkLst>
            <pc:docMk/>
            <pc:sldMk cId="3723712343" sldId="332"/>
            <ac:spMk id="7" creationId="{00000000-0000-0000-0000-000000000000}"/>
          </ac:spMkLst>
        </pc:spChg>
        <pc:spChg chg="del">
          <ac:chgData name="Eirik Eriksen Heen" userId="3e804305-1c07-417a-9ea8-d913585be88f" providerId="ADAL" clId="{6E6FD6ED-8293-4657-B387-3FCACE7AE227}" dt="2022-09-14T11:41:36.938" v="659" actId="478"/>
          <ac:spMkLst>
            <pc:docMk/>
            <pc:sldMk cId="3723712343" sldId="332"/>
            <ac:spMk id="8" creationId="{00000000-0000-0000-0000-000000000000}"/>
          </ac:spMkLst>
        </pc:spChg>
        <pc:spChg chg="del">
          <ac:chgData name="Eirik Eriksen Heen" userId="3e804305-1c07-417a-9ea8-d913585be88f" providerId="ADAL" clId="{6E6FD6ED-8293-4657-B387-3FCACE7AE227}" dt="2022-09-14T11:41:36.057" v="658" actId="478"/>
          <ac:spMkLst>
            <pc:docMk/>
            <pc:sldMk cId="3723712343" sldId="332"/>
            <ac:spMk id="9" creationId="{00000000-0000-0000-0000-000000000000}"/>
          </ac:spMkLst>
        </pc:spChg>
      </pc:sldChg>
      <pc:sldChg chg="modSp del mod">
        <pc:chgData name="Eirik Eriksen Heen" userId="3e804305-1c07-417a-9ea8-d913585be88f" providerId="ADAL" clId="{6E6FD6ED-8293-4657-B387-3FCACE7AE227}" dt="2022-09-14T13:04:54.667" v="1437" actId="2696"/>
        <pc:sldMkLst>
          <pc:docMk/>
          <pc:sldMk cId="1321950208" sldId="333"/>
        </pc:sldMkLst>
        <pc:spChg chg="mod">
          <ac:chgData name="Eirik Eriksen Heen" userId="3e804305-1c07-417a-9ea8-d913585be88f" providerId="ADAL" clId="{6E6FD6ED-8293-4657-B387-3FCACE7AE227}" dt="2022-09-14T11:49:30.244" v="688" actId="20577"/>
          <ac:spMkLst>
            <pc:docMk/>
            <pc:sldMk cId="1321950208" sldId="333"/>
            <ac:spMk id="2" creationId="{6AC60422-A5C7-6B98-C3FC-465EA30F5DDD}"/>
          </ac:spMkLst>
        </pc:spChg>
      </pc:sldChg>
      <pc:sldChg chg="addSp delSp modSp mod">
        <pc:chgData name="Eirik Eriksen Heen" userId="3e804305-1c07-417a-9ea8-d913585be88f" providerId="ADAL" clId="{6E6FD6ED-8293-4657-B387-3FCACE7AE227}" dt="2022-09-14T14:01:19.412" v="2400" actId="20577"/>
        <pc:sldMkLst>
          <pc:docMk/>
          <pc:sldMk cId="1855499428" sldId="335"/>
        </pc:sldMkLst>
        <pc:spChg chg="mod">
          <ac:chgData name="Eirik Eriksen Heen" userId="3e804305-1c07-417a-9ea8-d913585be88f" providerId="ADAL" clId="{6E6FD6ED-8293-4657-B387-3FCACE7AE227}" dt="2022-09-14T13:47:40.444" v="2199" actId="20577"/>
          <ac:spMkLst>
            <pc:docMk/>
            <pc:sldMk cId="1855499428" sldId="335"/>
            <ac:spMk id="2" creationId="{9E743C26-1E7A-2632-511B-963D9BFD0CA2}"/>
          </ac:spMkLst>
        </pc:spChg>
        <pc:spChg chg="mod">
          <ac:chgData name="Eirik Eriksen Heen" userId="3e804305-1c07-417a-9ea8-d913585be88f" providerId="ADAL" clId="{6E6FD6ED-8293-4657-B387-3FCACE7AE227}" dt="2022-09-14T14:01:19.412" v="2400" actId="20577"/>
          <ac:spMkLst>
            <pc:docMk/>
            <pc:sldMk cId="1855499428" sldId="335"/>
            <ac:spMk id="3" creationId="{134A848A-44C5-57F2-1BD9-98BB5665DD5F}"/>
          </ac:spMkLst>
        </pc:spChg>
        <pc:spChg chg="del">
          <ac:chgData name="Eirik Eriksen Heen" userId="3e804305-1c07-417a-9ea8-d913585be88f" providerId="ADAL" clId="{6E6FD6ED-8293-4657-B387-3FCACE7AE227}" dt="2022-09-14T13:24:49.845" v="1503" actId="478"/>
          <ac:spMkLst>
            <pc:docMk/>
            <pc:sldMk cId="1855499428" sldId="335"/>
            <ac:spMk id="5" creationId="{74492031-1052-51B4-25A9-B87639E3F9CF}"/>
          </ac:spMkLst>
        </pc:spChg>
        <pc:picChg chg="add mod">
          <ac:chgData name="Eirik Eriksen Heen" userId="3e804305-1c07-417a-9ea8-d913585be88f" providerId="ADAL" clId="{6E6FD6ED-8293-4657-B387-3FCACE7AE227}" dt="2022-09-14T13:47:57.408" v="2204" actId="167"/>
          <ac:picMkLst>
            <pc:docMk/>
            <pc:sldMk cId="1855499428" sldId="335"/>
            <ac:picMk id="1026" creationId="{9457A105-9E5E-68B4-865F-03EAE5EA7436}"/>
          </ac:picMkLst>
        </pc:picChg>
      </pc:sldChg>
      <pc:sldChg chg="addSp delSp modSp mod ord">
        <pc:chgData name="Eirik Eriksen Heen" userId="3e804305-1c07-417a-9ea8-d913585be88f" providerId="ADAL" clId="{6E6FD6ED-8293-4657-B387-3FCACE7AE227}" dt="2022-09-15T06:57:16.946" v="3048"/>
        <pc:sldMkLst>
          <pc:docMk/>
          <pc:sldMk cId="1291217169" sldId="337"/>
        </pc:sldMkLst>
        <pc:spChg chg="del mod">
          <ac:chgData name="Eirik Eriksen Heen" userId="3e804305-1c07-417a-9ea8-d913585be88f" providerId="ADAL" clId="{6E6FD6ED-8293-4657-B387-3FCACE7AE227}" dt="2022-09-14T14:41:16.812" v="2562" actId="478"/>
          <ac:spMkLst>
            <pc:docMk/>
            <pc:sldMk cId="1291217169" sldId="337"/>
            <ac:spMk id="2" creationId="{381B9423-2C9B-3B09-3FFA-C2CA246A2DA9}"/>
          </ac:spMkLst>
        </pc:spChg>
        <pc:spChg chg="mod">
          <ac:chgData name="Eirik Eriksen Heen" userId="3e804305-1c07-417a-9ea8-d913585be88f" providerId="ADAL" clId="{6E6FD6ED-8293-4657-B387-3FCACE7AE227}" dt="2022-09-14T14:39:48.256" v="2493" actId="20577"/>
          <ac:spMkLst>
            <pc:docMk/>
            <pc:sldMk cId="1291217169" sldId="337"/>
            <ac:spMk id="3" creationId="{E9E36173-32CA-DE39-62FB-5A73A743FB7F}"/>
          </ac:spMkLst>
        </pc:spChg>
        <pc:spChg chg="add mod">
          <ac:chgData name="Eirik Eriksen Heen" userId="3e804305-1c07-417a-9ea8-d913585be88f" providerId="ADAL" clId="{6E6FD6ED-8293-4657-B387-3FCACE7AE227}" dt="2022-09-14T14:41:16.812" v="2562" actId="478"/>
          <ac:spMkLst>
            <pc:docMk/>
            <pc:sldMk cId="1291217169" sldId="337"/>
            <ac:spMk id="5" creationId="{A89362DB-D7E7-A007-8381-924F0F203AFB}"/>
          </ac:spMkLst>
        </pc:spChg>
        <pc:spChg chg="mod">
          <ac:chgData name="Eirik Eriksen Heen" userId="3e804305-1c07-417a-9ea8-d913585be88f" providerId="ADAL" clId="{6E6FD6ED-8293-4657-B387-3FCACE7AE227}" dt="2022-09-14T14:54:48.076" v="2563"/>
          <ac:spMkLst>
            <pc:docMk/>
            <pc:sldMk cId="1291217169" sldId="337"/>
            <ac:spMk id="7" creationId="{F4BDFBB4-AF01-E163-C297-5E5B1B7C995E}"/>
          </ac:spMkLst>
        </pc:spChg>
        <pc:grpChg chg="add mod">
          <ac:chgData name="Eirik Eriksen Heen" userId="3e804305-1c07-417a-9ea8-d913585be88f" providerId="ADAL" clId="{6E6FD6ED-8293-4657-B387-3FCACE7AE227}" dt="2022-09-14T14:54:48.076" v="2563"/>
          <ac:grpSpMkLst>
            <pc:docMk/>
            <pc:sldMk cId="1291217169" sldId="337"/>
            <ac:grpSpMk id="6" creationId="{6A007D24-D90E-42D7-A78A-41E3B43C3307}"/>
          </ac:grpSpMkLst>
        </pc:grpChg>
        <pc:picChg chg="mod">
          <ac:chgData name="Eirik Eriksen Heen" userId="3e804305-1c07-417a-9ea8-d913585be88f" providerId="ADAL" clId="{6E6FD6ED-8293-4657-B387-3FCACE7AE227}" dt="2022-09-14T14:54:48.076" v="2563"/>
          <ac:picMkLst>
            <pc:docMk/>
            <pc:sldMk cId="1291217169" sldId="337"/>
            <ac:picMk id="8" creationId="{1717A089-54D7-A4C3-CD2B-4E89A7B67936}"/>
          </ac:picMkLst>
        </pc:picChg>
      </pc:sldChg>
      <pc:sldChg chg="del">
        <pc:chgData name="Eirik Eriksen Heen" userId="3e804305-1c07-417a-9ea8-d913585be88f" providerId="ADAL" clId="{6E6FD6ED-8293-4657-B387-3FCACE7AE227}" dt="2022-09-14T14:55:05.734" v="2564" actId="47"/>
        <pc:sldMkLst>
          <pc:docMk/>
          <pc:sldMk cId="1308140650" sldId="338"/>
        </pc:sldMkLst>
      </pc:sldChg>
      <pc:sldChg chg="modSp new mod">
        <pc:chgData name="Eirik Eriksen Heen" userId="3e804305-1c07-417a-9ea8-d913585be88f" providerId="ADAL" clId="{6E6FD6ED-8293-4657-B387-3FCACE7AE227}" dt="2022-09-14T09:32:29.444" v="9" actId="20577"/>
        <pc:sldMkLst>
          <pc:docMk/>
          <pc:sldMk cId="2707501329" sldId="339"/>
        </pc:sldMkLst>
        <pc:spChg chg="mod">
          <ac:chgData name="Eirik Eriksen Heen" userId="3e804305-1c07-417a-9ea8-d913585be88f" providerId="ADAL" clId="{6E6FD6ED-8293-4657-B387-3FCACE7AE227}" dt="2022-09-14T09:32:29.444" v="9" actId="20577"/>
          <ac:spMkLst>
            <pc:docMk/>
            <pc:sldMk cId="2707501329" sldId="339"/>
            <ac:spMk id="2" creationId="{B66C38E1-05F7-0C25-871C-9F37FD7BA0A7}"/>
          </ac:spMkLst>
        </pc:spChg>
      </pc:sldChg>
      <pc:sldChg chg="modSp new mod">
        <pc:chgData name="Eirik Eriksen Heen" userId="3e804305-1c07-417a-9ea8-d913585be88f" providerId="ADAL" clId="{6E6FD6ED-8293-4657-B387-3FCACE7AE227}" dt="2022-09-14T09:59:11.087" v="32" actId="20577"/>
        <pc:sldMkLst>
          <pc:docMk/>
          <pc:sldMk cId="1396307956" sldId="340"/>
        </pc:sldMkLst>
        <pc:spChg chg="mod">
          <ac:chgData name="Eirik Eriksen Heen" userId="3e804305-1c07-417a-9ea8-d913585be88f" providerId="ADAL" clId="{6E6FD6ED-8293-4657-B387-3FCACE7AE227}" dt="2022-09-14T09:59:11.087" v="32" actId="20577"/>
          <ac:spMkLst>
            <pc:docMk/>
            <pc:sldMk cId="1396307956" sldId="340"/>
            <ac:spMk id="2" creationId="{FF3215E6-DC3C-013F-6962-D8B44CF0607E}"/>
          </ac:spMkLst>
        </pc:spChg>
      </pc:sldChg>
      <pc:sldChg chg="addSp modSp new mod setBg">
        <pc:chgData name="Eirik Eriksen Heen" userId="3e804305-1c07-417a-9ea8-d913585be88f" providerId="ADAL" clId="{6E6FD6ED-8293-4657-B387-3FCACE7AE227}" dt="2022-09-14T11:28:01.039" v="367" actId="1076"/>
        <pc:sldMkLst>
          <pc:docMk/>
          <pc:sldMk cId="1455645906" sldId="341"/>
        </pc:sldMkLst>
        <pc:spChg chg="mod">
          <ac:chgData name="Eirik Eriksen Heen" userId="3e804305-1c07-417a-9ea8-d913585be88f" providerId="ADAL" clId="{6E6FD6ED-8293-4657-B387-3FCACE7AE227}" dt="2022-09-14T11:20:45.277" v="45" actId="20577"/>
          <ac:spMkLst>
            <pc:docMk/>
            <pc:sldMk cId="1455645906" sldId="341"/>
            <ac:spMk id="2" creationId="{8DA89153-1E5E-25AA-409B-2A43758B128E}"/>
          </ac:spMkLst>
        </pc:spChg>
        <pc:spChg chg="mod">
          <ac:chgData name="Eirik Eriksen Heen" userId="3e804305-1c07-417a-9ea8-d913585be88f" providerId="ADAL" clId="{6E6FD6ED-8293-4657-B387-3FCACE7AE227}" dt="2022-09-14T11:27:48.830" v="362" actId="1076"/>
          <ac:spMkLst>
            <pc:docMk/>
            <pc:sldMk cId="1455645906" sldId="341"/>
            <ac:spMk id="3" creationId="{65859B3D-1821-1EB1-7AAB-EDBB26F80FE1}"/>
          </ac:spMkLst>
        </pc:spChg>
        <pc:picChg chg="add mod">
          <ac:chgData name="Eirik Eriksen Heen" userId="3e804305-1c07-417a-9ea8-d913585be88f" providerId="ADAL" clId="{6E6FD6ED-8293-4657-B387-3FCACE7AE227}" dt="2022-09-14T11:27:56.215" v="365" actId="14100"/>
          <ac:picMkLst>
            <pc:docMk/>
            <pc:sldMk cId="1455645906" sldId="341"/>
            <ac:picMk id="5" creationId="{E5B6AD7D-03C6-B867-205B-1FC7D623DEB3}"/>
          </ac:picMkLst>
        </pc:picChg>
        <pc:picChg chg="add mod">
          <ac:chgData name="Eirik Eriksen Heen" userId="3e804305-1c07-417a-9ea8-d913585be88f" providerId="ADAL" clId="{6E6FD6ED-8293-4657-B387-3FCACE7AE227}" dt="2022-09-14T11:28:01.039" v="367" actId="1076"/>
          <ac:picMkLst>
            <pc:docMk/>
            <pc:sldMk cId="1455645906" sldId="341"/>
            <ac:picMk id="7" creationId="{DF09FD7E-2948-F7F7-E580-224936530799}"/>
          </ac:picMkLst>
        </pc:picChg>
      </pc:sldChg>
      <pc:sldChg chg="addSp modSp new mod">
        <pc:chgData name="Eirik Eriksen Heen" userId="3e804305-1c07-417a-9ea8-d913585be88f" providerId="ADAL" clId="{6E6FD6ED-8293-4657-B387-3FCACE7AE227}" dt="2022-09-14T14:36:53.205" v="2478" actId="1076"/>
        <pc:sldMkLst>
          <pc:docMk/>
          <pc:sldMk cId="1992194560" sldId="342"/>
        </pc:sldMkLst>
        <pc:spChg chg="mod">
          <ac:chgData name="Eirik Eriksen Heen" userId="3e804305-1c07-417a-9ea8-d913585be88f" providerId="ADAL" clId="{6E6FD6ED-8293-4657-B387-3FCACE7AE227}" dt="2022-09-14T14:36:47.869" v="2475" actId="6549"/>
          <ac:spMkLst>
            <pc:docMk/>
            <pc:sldMk cId="1992194560" sldId="342"/>
            <ac:spMk id="2" creationId="{C1059B6E-58D7-5316-BDE4-C4AEB89D858F}"/>
          </ac:spMkLst>
        </pc:spChg>
        <pc:picChg chg="add mod">
          <ac:chgData name="Eirik Eriksen Heen" userId="3e804305-1c07-417a-9ea8-d913585be88f" providerId="ADAL" clId="{6E6FD6ED-8293-4657-B387-3FCACE7AE227}" dt="2022-09-14T14:36:53.205" v="2478" actId="1076"/>
          <ac:picMkLst>
            <pc:docMk/>
            <pc:sldMk cId="1992194560" sldId="342"/>
            <ac:picMk id="5" creationId="{627E0246-8E1E-7D03-091B-98E87EC7AB52}"/>
          </ac:picMkLst>
        </pc:picChg>
      </pc:sldChg>
      <pc:sldChg chg="modSp new mod">
        <pc:chgData name="Eirik Eriksen Heen" userId="3e804305-1c07-417a-9ea8-d913585be88f" providerId="ADAL" clId="{6E6FD6ED-8293-4657-B387-3FCACE7AE227}" dt="2022-09-14T12:55:05.305" v="1255" actId="5793"/>
        <pc:sldMkLst>
          <pc:docMk/>
          <pc:sldMk cId="2835722601" sldId="343"/>
        </pc:sldMkLst>
        <pc:spChg chg="mod">
          <ac:chgData name="Eirik Eriksen Heen" userId="3e804305-1c07-417a-9ea8-d913585be88f" providerId="ADAL" clId="{6E6FD6ED-8293-4657-B387-3FCACE7AE227}" dt="2022-09-14T12:02:15.690" v="876" actId="20577"/>
          <ac:spMkLst>
            <pc:docMk/>
            <pc:sldMk cId="2835722601" sldId="343"/>
            <ac:spMk id="2" creationId="{7CE249A6-E534-0453-A4C8-37799A08D97D}"/>
          </ac:spMkLst>
        </pc:spChg>
        <pc:spChg chg="mod">
          <ac:chgData name="Eirik Eriksen Heen" userId="3e804305-1c07-417a-9ea8-d913585be88f" providerId="ADAL" clId="{6E6FD6ED-8293-4657-B387-3FCACE7AE227}" dt="2022-09-14T12:55:05.305" v="1255" actId="5793"/>
          <ac:spMkLst>
            <pc:docMk/>
            <pc:sldMk cId="2835722601" sldId="343"/>
            <ac:spMk id="3" creationId="{CF774B44-B799-9481-F4F5-810EA782CFB2}"/>
          </ac:spMkLst>
        </pc:spChg>
      </pc:sldChg>
      <pc:sldChg chg="addSp modSp new mod">
        <pc:chgData name="Eirik Eriksen Heen" userId="3e804305-1c07-417a-9ea8-d913585be88f" providerId="ADAL" clId="{6E6FD6ED-8293-4657-B387-3FCACE7AE227}" dt="2022-09-14T13:08:16.887" v="1502" actId="313"/>
        <pc:sldMkLst>
          <pc:docMk/>
          <pc:sldMk cId="3623242776" sldId="344"/>
        </pc:sldMkLst>
        <pc:spChg chg="mod">
          <ac:chgData name="Eirik Eriksen Heen" userId="3e804305-1c07-417a-9ea8-d913585be88f" providerId="ADAL" clId="{6E6FD6ED-8293-4657-B387-3FCACE7AE227}" dt="2022-09-14T12:55:26.555" v="1285" actId="20577"/>
          <ac:spMkLst>
            <pc:docMk/>
            <pc:sldMk cId="3623242776" sldId="344"/>
            <ac:spMk id="2" creationId="{AE838EA0-8B16-7CF9-C1D4-0A6DC01EE85B}"/>
          </ac:spMkLst>
        </pc:spChg>
        <pc:spChg chg="mod">
          <ac:chgData name="Eirik Eriksen Heen" userId="3e804305-1c07-417a-9ea8-d913585be88f" providerId="ADAL" clId="{6E6FD6ED-8293-4657-B387-3FCACE7AE227}" dt="2022-09-14T13:04:31.777" v="1436" actId="20577"/>
          <ac:spMkLst>
            <pc:docMk/>
            <pc:sldMk cId="3623242776" sldId="344"/>
            <ac:spMk id="3" creationId="{07C83698-C7AB-3783-E348-5D39C0987FFC}"/>
          </ac:spMkLst>
        </pc:spChg>
        <pc:spChg chg="add mod">
          <ac:chgData name="Eirik Eriksen Heen" userId="3e804305-1c07-417a-9ea8-d913585be88f" providerId="ADAL" clId="{6E6FD6ED-8293-4657-B387-3FCACE7AE227}" dt="2022-09-14T13:08:16.887" v="1502" actId="313"/>
          <ac:spMkLst>
            <pc:docMk/>
            <pc:sldMk cId="3623242776" sldId="344"/>
            <ac:spMk id="6" creationId="{2F51F2BD-44E1-E0A7-ADF2-D9C56BD21D85}"/>
          </ac:spMkLst>
        </pc:spChg>
        <pc:picChg chg="add mod">
          <ac:chgData name="Eirik Eriksen Heen" userId="3e804305-1c07-417a-9ea8-d913585be88f" providerId="ADAL" clId="{6E6FD6ED-8293-4657-B387-3FCACE7AE227}" dt="2022-09-14T13:03:19.141" v="1363" actId="1076"/>
          <ac:picMkLst>
            <pc:docMk/>
            <pc:sldMk cId="3623242776" sldId="344"/>
            <ac:picMk id="5" creationId="{DA7E7887-83C3-DCAE-5375-662B90887A39}"/>
          </ac:picMkLst>
        </pc:picChg>
      </pc:sldChg>
      <pc:sldChg chg="addSp modSp new mod">
        <pc:chgData name="Eirik Eriksen Heen" userId="3e804305-1c07-417a-9ea8-d913585be88f" providerId="ADAL" clId="{6E6FD6ED-8293-4657-B387-3FCACE7AE227}" dt="2022-09-14T13:24:58.873" v="1506" actId="1076"/>
        <pc:sldMkLst>
          <pc:docMk/>
          <pc:sldMk cId="2960652774" sldId="345"/>
        </pc:sldMkLst>
        <pc:picChg chg="add mod">
          <ac:chgData name="Eirik Eriksen Heen" userId="3e804305-1c07-417a-9ea8-d913585be88f" providerId="ADAL" clId="{6E6FD6ED-8293-4657-B387-3FCACE7AE227}" dt="2022-09-14T13:24:58.873" v="1506" actId="1076"/>
          <ac:picMkLst>
            <pc:docMk/>
            <pc:sldMk cId="2960652774" sldId="345"/>
            <ac:picMk id="4" creationId="{9382768A-8CD2-26EE-0424-4B94B59F7572}"/>
          </ac:picMkLst>
        </pc:picChg>
      </pc:sldChg>
      <pc:sldChg chg="addSp modSp new mod">
        <pc:chgData name="Eirik Eriksen Heen" userId="3e804305-1c07-417a-9ea8-d913585be88f" providerId="ADAL" clId="{6E6FD6ED-8293-4657-B387-3FCACE7AE227}" dt="2022-09-14T13:27:15.475" v="1569" actId="14100"/>
        <pc:sldMkLst>
          <pc:docMk/>
          <pc:sldMk cId="3355312418" sldId="346"/>
        </pc:sldMkLst>
        <pc:spChg chg="mod">
          <ac:chgData name="Eirik Eriksen Heen" userId="3e804305-1c07-417a-9ea8-d913585be88f" providerId="ADAL" clId="{6E6FD6ED-8293-4657-B387-3FCACE7AE227}" dt="2022-09-14T13:26:03.317" v="1548" actId="20577"/>
          <ac:spMkLst>
            <pc:docMk/>
            <pc:sldMk cId="3355312418" sldId="346"/>
            <ac:spMk id="2" creationId="{3650B2AA-49DD-FFC7-428F-F485F4CA62E6}"/>
          </ac:spMkLst>
        </pc:spChg>
        <pc:spChg chg="mod">
          <ac:chgData name="Eirik Eriksen Heen" userId="3e804305-1c07-417a-9ea8-d913585be88f" providerId="ADAL" clId="{6E6FD6ED-8293-4657-B387-3FCACE7AE227}" dt="2022-09-14T13:27:15.475" v="1569" actId="14100"/>
          <ac:spMkLst>
            <pc:docMk/>
            <pc:sldMk cId="3355312418" sldId="346"/>
            <ac:spMk id="3" creationId="{CF328B32-7391-E04E-56FC-3EE89156D20D}"/>
          </ac:spMkLst>
        </pc:spChg>
        <pc:picChg chg="add mod">
          <ac:chgData name="Eirik Eriksen Heen" userId="3e804305-1c07-417a-9ea8-d913585be88f" providerId="ADAL" clId="{6E6FD6ED-8293-4657-B387-3FCACE7AE227}" dt="2022-09-14T13:26:18.579" v="1551" actId="14100"/>
          <ac:picMkLst>
            <pc:docMk/>
            <pc:sldMk cId="3355312418" sldId="346"/>
            <ac:picMk id="5" creationId="{375A58AE-8374-5DCE-3D76-FDB1888E9338}"/>
          </ac:picMkLst>
        </pc:picChg>
      </pc:sldChg>
      <pc:sldChg chg="modSp new mod">
        <pc:chgData name="Eirik Eriksen Heen" userId="3e804305-1c07-417a-9ea8-d913585be88f" providerId="ADAL" clId="{6E6FD6ED-8293-4657-B387-3FCACE7AE227}" dt="2022-09-14T13:33:41.501" v="2025"/>
        <pc:sldMkLst>
          <pc:docMk/>
          <pc:sldMk cId="831078736" sldId="347"/>
        </pc:sldMkLst>
        <pc:spChg chg="mod">
          <ac:chgData name="Eirik Eriksen Heen" userId="3e804305-1c07-417a-9ea8-d913585be88f" providerId="ADAL" clId="{6E6FD6ED-8293-4657-B387-3FCACE7AE227}" dt="2022-09-14T13:28:50.793" v="1677" actId="20577"/>
          <ac:spMkLst>
            <pc:docMk/>
            <pc:sldMk cId="831078736" sldId="347"/>
            <ac:spMk id="2" creationId="{E7FB0E9D-DD72-BD75-877B-360A7C8A3FE4}"/>
          </ac:spMkLst>
        </pc:spChg>
        <pc:spChg chg="mod">
          <ac:chgData name="Eirik Eriksen Heen" userId="3e804305-1c07-417a-9ea8-d913585be88f" providerId="ADAL" clId="{6E6FD6ED-8293-4657-B387-3FCACE7AE227}" dt="2022-09-14T13:33:41.501" v="2025"/>
          <ac:spMkLst>
            <pc:docMk/>
            <pc:sldMk cId="831078736" sldId="347"/>
            <ac:spMk id="3" creationId="{FE90979B-F902-556D-536F-A0CC6461730F}"/>
          </ac:spMkLst>
        </pc:spChg>
      </pc:sldChg>
      <pc:sldChg chg="delSp modSp add mod">
        <pc:chgData name="Eirik Eriksen Heen" userId="3e804305-1c07-417a-9ea8-d913585be88f" providerId="ADAL" clId="{6E6FD6ED-8293-4657-B387-3FCACE7AE227}" dt="2022-09-14T14:07:21.130" v="2463" actId="20577"/>
        <pc:sldMkLst>
          <pc:docMk/>
          <pc:sldMk cId="2799806484" sldId="348"/>
        </pc:sldMkLst>
        <pc:spChg chg="mod">
          <ac:chgData name="Eirik Eriksen Heen" userId="3e804305-1c07-417a-9ea8-d913585be88f" providerId="ADAL" clId="{6E6FD6ED-8293-4657-B387-3FCACE7AE227}" dt="2022-09-14T14:07:21.130" v="2463" actId="20577"/>
          <ac:spMkLst>
            <pc:docMk/>
            <pc:sldMk cId="2799806484" sldId="348"/>
            <ac:spMk id="3" creationId="{134A848A-44C5-57F2-1BD9-98BB5665DD5F}"/>
          </ac:spMkLst>
        </pc:spChg>
        <pc:picChg chg="del">
          <ac:chgData name="Eirik Eriksen Heen" userId="3e804305-1c07-417a-9ea8-d913585be88f" providerId="ADAL" clId="{6E6FD6ED-8293-4657-B387-3FCACE7AE227}" dt="2022-09-14T14:01:29.278" v="2401" actId="478"/>
          <ac:picMkLst>
            <pc:docMk/>
            <pc:sldMk cId="2799806484" sldId="348"/>
            <ac:picMk id="1026" creationId="{9457A105-9E5E-68B4-865F-03EAE5EA7436}"/>
          </ac:picMkLst>
        </pc:picChg>
      </pc:sldChg>
      <pc:sldChg chg="delSp modSp add mod">
        <pc:chgData name="Eirik Eriksen Heen" userId="3e804305-1c07-417a-9ea8-d913585be88f" providerId="ADAL" clId="{6E6FD6ED-8293-4657-B387-3FCACE7AE227}" dt="2022-09-14T14:41:12.016" v="2561" actId="20577"/>
        <pc:sldMkLst>
          <pc:docMk/>
          <pc:sldMk cId="1454490355" sldId="367"/>
        </pc:sldMkLst>
        <pc:spChg chg="mod">
          <ac:chgData name="Eirik Eriksen Heen" userId="3e804305-1c07-417a-9ea8-d913585be88f" providerId="ADAL" clId="{6E6FD6ED-8293-4657-B387-3FCACE7AE227}" dt="2022-09-14T14:40:11.645" v="2495" actId="27636"/>
          <ac:spMkLst>
            <pc:docMk/>
            <pc:sldMk cId="1454490355" sldId="367"/>
            <ac:spMk id="2" creationId="{00000000-0000-0000-0000-000000000000}"/>
          </ac:spMkLst>
        </pc:spChg>
        <pc:spChg chg="mod">
          <ac:chgData name="Eirik Eriksen Heen" userId="3e804305-1c07-417a-9ea8-d913585be88f" providerId="ADAL" clId="{6E6FD6ED-8293-4657-B387-3FCACE7AE227}" dt="2022-09-14T14:41:12.016" v="2561" actId="20577"/>
          <ac:spMkLst>
            <pc:docMk/>
            <pc:sldMk cId="1454490355" sldId="367"/>
            <ac:spMk id="3" creationId="{00000000-0000-0000-0000-000000000000}"/>
          </ac:spMkLst>
        </pc:spChg>
        <pc:spChg chg="mod">
          <ac:chgData name="Eirik Eriksen Heen" userId="3e804305-1c07-417a-9ea8-d913585be88f" providerId="ADAL" clId="{6E6FD6ED-8293-4657-B387-3FCACE7AE227}" dt="2022-09-14T14:40:23.637" v="2500" actId="1076"/>
          <ac:spMkLst>
            <pc:docMk/>
            <pc:sldMk cId="1454490355" sldId="367"/>
            <ac:spMk id="6" creationId="{00000000-0000-0000-0000-000000000000}"/>
          </ac:spMkLst>
        </pc:spChg>
        <pc:grpChg chg="del mod">
          <ac:chgData name="Eirik Eriksen Heen" userId="3e804305-1c07-417a-9ea8-d913585be88f" providerId="ADAL" clId="{6E6FD6ED-8293-4657-B387-3FCACE7AE227}" dt="2022-09-14T14:40:24.703" v="2501" actId="478"/>
          <ac:grpSpMkLst>
            <pc:docMk/>
            <pc:sldMk cId="1454490355" sldId="367"/>
            <ac:grpSpMk id="5" creationId="{00000000-0000-0000-0000-000000000000}"/>
          </ac:grpSpMkLst>
        </pc:grpChg>
        <pc:grpChg chg="del">
          <ac:chgData name="Eirik Eriksen Heen" userId="3e804305-1c07-417a-9ea8-d913585be88f" providerId="ADAL" clId="{6E6FD6ED-8293-4657-B387-3FCACE7AE227}" dt="2022-09-14T14:40:19.174" v="2498" actId="478"/>
          <ac:grpSpMkLst>
            <pc:docMk/>
            <pc:sldMk cId="1454490355" sldId="367"/>
            <ac:grpSpMk id="7" creationId="{00000000-0000-0000-0000-000000000000}"/>
          </ac:grpSpMkLst>
        </pc:grpChg>
        <pc:grpChg chg="del">
          <ac:chgData name="Eirik Eriksen Heen" userId="3e804305-1c07-417a-9ea8-d913585be88f" providerId="ADAL" clId="{6E6FD6ED-8293-4657-B387-3FCACE7AE227}" dt="2022-09-14T14:40:25.870" v="2502" actId="478"/>
          <ac:grpSpMkLst>
            <pc:docMk/>
            <pc:sldMk cId="1454490355" sldId="367"/>
            <ac:grpSpMk id="9" creationId="{00000000-0000-0000-0000-000000000000}"/>
          </ac:grpSpMkLst>
        </pc:grpChg>
        <pc:grpChg chg="del">
          <ac:chgData name="Eirik Eriksen Heen" userId="3e804305-1c07-417a-9ea8-d913585be88f" providerId="ADAL" clId="{6E6FD6ED-8293-4657-B387-3FCACE7AE227}" dt="2022-09-14T14:40:18.166" v="2497" actId="478"/>
          <ac:grpSpMkLst>
            <pc:docMk/>
            <pc:sldMk cId="1454490355" sldId="367"/>
            <ac:grpSpMk id="12" creationId="{00000000-0000-0000-0000-000000000000}"/>
          </ac:grpSpMkLst>
        </pc:grpChg>
        <pc:picChg chg="mod">
          <ac:chgData name="Eirik Eriksen Heen" userId="3e804305-1c07-417a-9ea8-d913585be88f" providerId="ADAL" clId="{6E6FD6ED-8293-4657-B387-3FCACE7AE227}" dt="2022-09-14T14:40:23.637" v="2500" actId="1076"/>
          <ac:picMkLst>
            <pc:docMk/>
            <pc:sldMk cId="1454490355" sldId="367"/>
            <ac:picMk id="7173" creationId="{00000000-0000-0000-0000-000000000000}"/>
          </ac:picMkLst>
        </pc:picChg>
        <pc:inkChg chg="del">
          <ac:chgData name="Eirik Eriksen Heen" userId="3e804305-1c07-417a-9ea8-d913585be88f" providerId="ADAL" clId="{6E6FD6ED-8293-4657-B387-3FCACE7AE227}" dt="2022-09-14T14:40:15.916" v="2496" actId="478"/>
          <ac:inkMkLst>
            <pc:docMk/>
            <pc:sldMk cId="1454490355" sldId="367"/>
            <ac:inkMk id="11" creationId="{00000000-0000-0000-0000-000000000000}"/>
          </ac:inkMkLst>
        </pc:inkChg>
      </pc:sldChg>
      <pc:sldChg chg="modSp new mod">
        <pc:chgData name="Eirik Eriksen Heen" userId="3e804305-1c07-417a-9ea8-d913585be88f" providerId="ADAL" clId="{6E6FD6ED-8293-4657-B387-3FCACE7AE227}" dt="2022-09-14T14:59:56.590" v="2578" actId="20577"/>
        <pc:sldMkLst>
          <pc:docMk/>
          <pc:sldMk cId="3070045974" sldId="368"/>
        </pc:sldMkLst>
        <pc:spChg chg="mod">
          <ac:chgData name="Eirik Eriksen Heen" userId="3e804305-1c07-417a-9ea8-d913585be88f" providerId="ADAL" clId="{6E6FD6ED-8293-4657-B387-3FCACE7AE227}" dt="2022-09-14T14:59:56.590" v="2578" actId="20577"/>
          <ac:spMkLst>
            <pc:docMk/>
            <pc:sldMk cId="3070045974" sldId="368"/>
            <ac:spMk id="2" creationId="{A9434980-9DD1-3336-5F94-02F7AF6725B6}"/>
          </ac:spMkLst>
        </pc:spChg>
      </pc:sldChg>
      <pc:sldChg chg="modSp new mod ord">
        <pc:chgData name="Eirik Eriksen Heen" userId="3e804305-1c07-417a-9ea8-d913585be88f" providerId="ADAL" clId="{6E6FD6ED-8293-4657-B387-3FCACE7AE227}" dt="2022-09-15T07:30:17.815" v="3136"/>
        <pc:sldMkLst>
          <pc:docMk/>
          <pc:sldMk cId="692993844" sldId="369"/>
        </pc:sldMkLst>
        <pc:spChg chg="mod">
          <ac:chgData name="Eirik Eriksen Heen" userId="3e804305-1c07-417a-9ea8-d913585be88f" providerId="ADAL" clId="{6E6FD6ED-8293-4657-B387-3FCACE7AE227}" dt="2022-09-15T06:45:18.020" v="2626" actId="20577"/>
          <ac:spMkLst>
            <pc:docMk/>
            <pc:sldMk cId="692993844" sldId="369"/>
            <ac:spMk id="2" creationId="{DFDD2663-D529-85DE-1A06-2A778F305480}"/>
          </ac:spMkLst>
        </pc:spChg>
        <pc:spChg chg="mod">
          <ac:chgData name="Eirik Eriksen Heen" userId="3e804305-1c07-417a-9ea8-d913585be88f" providerId="ADAL" clId="{6E6FD6ED-8293-4657-B387-3FCACE7AE227}" dt="2022-09-15T06:49:49.955" v="2784" actId="20577"/>
          <ac:spMkLst>
            <pc:docMk/>
            <pc:sldMk cId="692993844" sldId="369"/>
            <ac:spMk id="3" creationId="{3ED1F4F7-ED46-6FD8-BB5B-AD05DFD8E815}"/>
          </ac:spMkLst>
        </pc:spChg>
      </pc:sldChg>
      <pc:sldChg chg="modSp new mod">
        <pc:chgData name="Eirik Eriksen Heen" userId="3e804305-1c07-417a-9ea8-d913585be88f" providerId="ADAL" clId="{6E6FD6ED-8293-4657-B387-3FCACE7AE227}" dt="2022-09-15T07:00:06.371" v="3134" actId="20577"/>
        <pc:sldMkLst>
          <pc:docMk/>
          <pc:sldMk cId="2067804068" sldId="370"/>
        </pc:sldMkLst>
        <pc:spChg chg="mod">
          <ac:chgData name="Eirik Eriksen Heen" userId="3e804305-1c07-417a-9ea8-d913585be88f" providerId="ADAL" clId="{6E6FD6ED-8293-4657-B387-3FCACE7AE227}" dt="2022-09-15T06:55:13.128" v="2798" actId="20577"/>
          <ac:spMkLst>
            <pc:docMk/>
            <pc:sldMk cId="2067804068" sldId="370"/>
            <ac:spMk id="2" creationId="{2FA23DCF-51E5-013B-3A76-59659A42E965}"/>
          </ac:spMkLst>
        </pc:spChg>
        <pc:spChg chg="mod">
          <ac:chgData name="Eirik Eriksen Heen" userId="3e804305-1c07-417a-9ea8-d913585be88f" providerId="ADAL" clId="{6E6FD6ED-8293-4657-B387-3FCACE7AE227}" dt="2022-09-15T07:00:06.371" v="3134" actId="20577"/>
          <ac:spMkLst>
            <pc:docMk/>
            <pc:sldMk cId="2067804068" sldId="370"/>
            <ac:spMk id="3" creationId="{011A6B88-A55B-F696-DC48-CD6EC87A81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1B90-5468-4EF4-AD2B-948A91707B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D5AD-07B6-4D68-AC81-D52B025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Tallenes</a:t>
            </a:r>
            <a:r>
              <a:rPr lang="en-US" dirty="0"/>
              <a:t> 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5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8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2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206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5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25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6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  <p:extLst>
      <p:ext uri="{BB962C8B-B14F-4D97-AF65-F5344CB8AC3E}">
        <p14:creationId xmlns:p14="http://schemas.microsoft.com/office/powerpoint/2010/main" val="5542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bg169_no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225156"/>
            <a:ext cx="7880116" cy="912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300" y="1313387"/>
            <a:ext cx="7888582" cy="328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83" y="4767264"/>
            <a:ext cx="647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b-NO" noProof="0" smtClean="0"/>
              <a:pPr/>
              <a:t>29.09.2022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0056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Rett linje 12"/>
          <p:cNvCxnSpPr/>
          <p:nvPr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6" descr="bg169_norm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cxnSp>
        <p:nvCxnSpPr>
          <p:cNvPr id="12" name="Rett linje 12"/>
          <p:cNvCxnSpPr/>
          <p:nvPr userDrawn="1"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4"/>
          <p:cNvCxnSpPr/>
          <p:nvPr userDrawn="1"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6"/>
          <p:cNvCxnSpPr/>
          <p:nvPr userDrawn="1"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2" r:id="rId8"/>
    <p:sldLayoutId id="2147483656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Sok-2009</a:t>
            </a:r>
            <a:br>
              <a:rPr lang="nb-NO" dirty="0"/>
            </a:br>
            <a:r>
              <a:rPr lang="nb-NO" sz="2400" dirty="0"/>
              <a:t>Forelesning 6</a:t>
            </a:r>
            <a:br>
              <a:rPr lang="nb-NO" sz="2400" dirty="0"/>
            </a:br>
            <a:r>
              <a:rPr lang="en-US" sz="2400" dirty="0"/>
              <a:t>Introduction to Regression in R</a:t>
            </a:r>
            <a:endParaRPr lang="nb-NO" sz="2400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Eirik Eriksen Heen</a:t>
            </a:r>
          </a:p>
          <a:p>
            <a:r>
              <a:rPr lang="nb-NO" b="1" dirty="0"/>
              <a:t>Førsteamanuensis</a:t>
            </a:r>
          </a:p>
          <a:p>
            <a:r>
              <a:rPr lang="nb-NO" b="1" dirty="0"/>
              <a:t>29.09.2022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CC15DD-72C9-6DAF-EF51-681049FC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44" y="367990"/>
            <a:ext cx="5273956" cy="440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40C46-05FB-9FFD-D94E-653289BA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Estimerings linjen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FD4AA-22E2-1FE6-AD0A-1998660E4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415" y="1313387"/>
                <a:ext cx="3798278" cy="3281235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R-kode: </a:t>
                </a:r>
                <a:r>
                  <a:rPr lang="nb-NO" dirty="0" err="1"/>
                  <a:t>predict</a:t>
                </a:r>
                <a:r>
                  <a:rPr lang="nb-NO" dirty="0"/>
                  <a:t>(model,172)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𝑉𝑒𝑘𝑡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=0.757∙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𝑦𝑑𝑒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−57.367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Dette betyr at vi kan estimere hva vekten til en student som er 172cm høy er</a:t>
                </a:r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𝑉𝑒𝑘𝑡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=0.757∙172−57.367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𝑉𝑒𝑘𝑡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=72.86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FD4AA-22E2-1FE6-AD0A-1998660E4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415" y="1313387"/>
                <a:ext cx="3798278" cy="3281235"/>
              </a:xfrm>
              <a:blipFill>
                <a:blip r:embed="rId3"/>
                <a:stretch>
                  <a:fillRect l="-1124" t="-928" r="-176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7002-3475-90FD-315E-B356CC48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Alle predikasjonene er på linjen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3B16-9FEF-1A26-BE30-08CB6B8F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15" y="1313387"/>
            <a:ext cx="2286753" cy="3281235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 kan ikke predikere noe av den naturlige variansen som vi ikke 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5DCE9-AD89-01B4-497B-0E1FF303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8" y="1137851"/>
            <a:ext cx="6489032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A86D-9211-071F-EC51-62EB8E5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Få ut info fra lm()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FED6-B7F3-55F6-0BE2-5E1A07F2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2400002" cy="3281235"/>
          </a:xfrm>
        </p:spPr>
        <p:txBody>
          <a:bodyPr/>
          <a:lstStyle/>
          <a:p>
            <a:r>
              <a:rPr lang="nb-NO" dirty="0" err="1"/>
              <a:t>summary</a:t>
            </a: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)</a:t>
            </a:r>
          </a:p>
          <a:p>
            <a:r>
              <a:rPr lang="nb-NO" dirty="0"/>
              <a:t>P-verdi her er om parapetene er forskjellig fra null! </a:t>
            </a:r>
          </a:p>
          <a:p>
            <a:pPr lvl="1"/>
            <a:r>
              <a:rPr lang="nb-NO" dirty="0"/>
              <a:t>Tosidig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B651-F212-158E-C4CF-C906CC8B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76938"/>
            <a:ext cx="5886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6C49-F802-31A0-B88D-977268A3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Hente du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52F9-97BE-5871-6C70-3DBB3890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3129117" cy="3281235"/>
          </a:xfrm>
        </p:spPr>
        <p:txBody>
          <a:bodyPr/>
          <a:lstStyle/>
          <a:p>
            <a:r>
              <a:rPr lang="nb-NO" dirty="0"/>
              <a:t>R-kode:</a:t>
            </a:r>
          </a:p>
          <a:p>
            <a:pPr lvl="1"/>
            <a:r>
              <a:rPr lang="nb-NO" dirty="0" err="1"/>
              <a:t>fitted</a:t>
            </a: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Forventet vekt per obs</a:t>
            </a:r>
          </a:p>
          <a:p>
            <a:pPr lvl="1"/>
            <a:r>
              <a:rPr lang="nb-NO" dirty="0" err="1"/>
              <a:t>residuals</a:t>
            </a: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Avvik fra forventing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EF612-2C51-589A-F34E-54CC62ED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23" y="1137850"/>
            <a:ext cx="5023977" cy="38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39BF-CFDE-BEA7-DC85-E1220E7D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verdier fra 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4588-4CAD-B516-4C36-84D378C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Hente ut koeffisientene </a:t>
            </a:r>
          </a:p>
          <a:p>
            <a:pPr lvl="1"/>
            <a:r>
              <a:rPr lang="nb-NO" dirty="0" err="1"/>
              <a:t>model$coefficients</a:t>
            </a:r>
            <a:endParaRPr lang="nb-NO" dirty="0"/>
          </a:p>
          <a:p>
            <a:pPr lvl="1"/>
            <a:r>
              <a:rPr lang="nb-NO" dirty="0" err="1"/>
              <a:t>coefficients</a:t>
            </a: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)</a:t>
            </a:r>
          </a:p>
          <a:p>
            <a:r>
              <a:rPr lang="nb-NO" dirty="0"/>
              <a:t>Matematiske oppsette for modellen</a:t>
            </a:r>
          </a:p>
          <a:p>
            <a:pPr lvl="1"/>
            <a:r>
              <a:rPr lang="nb-NO" dirty="0"/>
              <a:t>augment(</a:t>
            </a:r>
            <a:r>
              <a:rPr lang="nb-NO" dirty="0" err="1"/>
              <a:t>model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44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Estimering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Akkurat som parameterer kan vi aldri finne den «sanne» linjen</a:t>
            </a:r>
          </a:p>
          <a:p>
            <a:pPr lvl="1"/>
            <a:r>
              <a:rPr lang="nb-NO" dirty="0"/>
              <a:t>Vi kan vår beste estimat på hva linje burde være</a:t>
            </a:r>
          </a:p>
          <a:p>
            <a:endParaRPr lang="nb-NO" dirty="0"/>
          </a:p>
          <a:p>
            <a:r>
              <a:rPr lang="nb-NO" dirty="0"/>
              <a:t>Minste kvadraters metode</a:t>
            </a:r>
          </a:p>
          <a:p>
            <a:pPr lvl="1"/>
            <a:r>
              <a:rPr lang="nb-NO" dirty="0"/>
              <a:t>Minimere avstanden mellom regresjons linjen og observasjonene </a:t>
            </a:r>
          </a:p>
        </p:txBody>
      </p:sp>
    </p:spTree>
    <p:extLst>
      <p:ext uri="{BB962C8B-B14F-4D97-AF65-F5344CB8AC3E}">
        <p14:creationId xmlns:p14="http://schemas.microsoft.com/office/powerpoint/2010/main" val="79188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E69-3642-5C6C-0D06-2B5DFADB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finner vi denne linjen?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6D53-8931-7DC3-697D-5101AE96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3280976" cy="3281235"/>
          </a:xfrm>
        </p:spPr>
        <p:txBody>
          <a:bodyPr/>
          <a:lstStyle/>
          <a:p>
            <a:r>
              <a:rPr lang="nb-NO" dirty="0"/>
              <a:t>Minste kvadraters metode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D79A8-244D-36BF-2617-6E4A53B8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76" y="1133276"/>
            <a:ext cx="5192724" cy="40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4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Minste kvadraters metode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8016"/>
                <a:ext cx="3847097" cy="3263504"/>
              </a:xfrm>
            </p:spPr>
            <p:txBody>
              <a:bodyPr/>
              <a:lstStyle/>
              <a:p>
                <a:r>
                  <a:rPr lang="nb-NO" dirty="0"/>
                  <a:t>De loddrette avstandene fra punktene til regresjonslinjen kaller vi feilledd,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/>
                  <a:t>. Matematisk har vi 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r>
                  <a:rPr lang="nb-NO" dirty="0"/>
                  <a:t>Summen av all feilledd blir da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8016"/>
                <a:ext cx="3847097" cy="3263504"/>
              </a:xfrm>
              <a:blipFill>
                <a:blip r:embed="rId3"/>
                <a:stretch>
                  <a:fillRect l="-1585" t="-2056" r="-3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475747" y="1485009"/>
            <a:ext cx="4668253" cy="3658491"/>
            <a:chOff x="-199" y="-793"/>
            <a:chExt cx="6158" cy="482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99" y="-793"/>
              <a:ext cx="6158" cy="4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9" y="-793"/>
              <a:ext cx="6165" cy="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1005179" y="3747295"/>
            <a:ext cx="3094038" cy="784225"/>
            <a:chOff x="446" y="2251"/>
            <a:chExt cx="1949" cy="494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46" y="2251"/>
              <a:ext cx="19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" y="2251"/>
              <a:ext cx="1956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192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317337" y="21084"/>
            <a:ext cx="6509326" cy="5101332"/>
            <a:chOff x="-199" y="-793"/>
            <a:chExt cx="6158" cy="482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99" y="-793"/>
              <a:ext cx="6158" cy="4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9" y="-793"/>
              <a:ext cx="6165" cy="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924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DBDB9-2A5B-23C5-8AA2-940F6DCF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96" y="0"/>
            <a:ext cx="4034704" cy="3115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889ED-C766-5126-3925-E1713D3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Residualer</a:t>
            </a:r>
            <a:r>
              <a:rPr lang="nb-NO" dirty="0"/>
              <a:t> og feil estimering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E1BA6-AD75-FDAC-1C58-3EC38C705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299" y="1313387"/>
                <a:ext cx="4325147" cy="3281235"/>
              </a:xfrm>
            </p:spPr>
            <p:txBody>
              <a:bodyPr/>
              <a:lstStyle/>
              <a:p>
                <a:r>
                  <a:rPr lang="nb-NO" dirty="0"/>
                  <a:t>Vi treffer veldig få punker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𝑉𝑒𝑘𝑡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=0.757∙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ø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𝑦𝑑𝑒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−57.367+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b-NO" dirty="0"/>
              </a:p>
              <a:p>
                <a:r>
                  <a:rPr lang="nb-NO" dirty="0"/>
                  <a:t>Vi bommer fordi verden inneholder naturlig variabilitet</a:t>
                </a:r>
              </a:p>
              <a:p>
                <a:r>
                  <a:rPr lang="nb-NO" dirty="0"/>
                  <a:t>Vi kan ikke KUN forklare vekt ut fra høyde</a:t>
                </a: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E1BA6-AD75-FDAC-1C58-3EC38C705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299" y="1313387"/>
                <a:ext cx="4325147" cy="3281235"/>
              </a:xfrm>
              <a:blipFill>
                <a:blip r:embed="rId3"/>
                <a:stretch>
                  <a:fillRect l="-987" t="-92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961F4A5-509C-585B-5EBE-325188AA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52" y="3238710"/>
            <a:ext cx="2749366" cy="19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Regresjonsanalyse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nb-NO" dirty="0"/>
              <a:t>Regresjonsanalyse benyttes for å beregne en gjennomsnittlig sammenheng mellom en avhengig variabel og en eller flere uavhengige variabler.</a:t>
            </a:r>
          </a:p>
          <a:p>
            <a:pPr>
              <a:spcBef>
                <a:spcPct val="50000"/>
              </a:spcBef>
            </a:pPr>
            <a:r>
              <a:rPr lang="nb-NO" dirty="0"/>
              <a:t>Det gir oss muligheten til å fortelle oss hvor mye en variable påvirker en annen. </a:t>
            </a:r>
          </a:p>
          <a:p>
            <a:pPr>
              <a:spcBef>
                <a:spcPct val="50000"/>
              </a:spcBef>
            </a:pPr>
            <a:r>
              <a:rPr lang="nb-NO" dirty="0"/>
              <a:t>I tillegg kan vi predikere hvis x så forventer vi oss y.</a:t>
            </a:r>
          </a:p>
          <a:p>
            <a:pPr>
              <a:spcBef>
                <a:spcPct val="50000"/>
              </a:spcBef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945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b-NO" dirty="0"/>
                  <a:t>Forklart varians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2" name="Tit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nb-NO" dirty="0"/>
                  <a:t> finner vi ved å kvadrere R (eller Pearsons R, som er det samme)</a:t>
                </a:r>
              </a:p>
              <a:p>
                <a:r>
                  <a:rPr lang="nb-NO" dirty="0"/>
                  <a:t>Ettersom R varierer fra -1 til 1 så varierer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nb-NO" dirty="0"/>
                  <a:t> mellom 0 og 1.</a:t>
                </a:r>
              </a:p>
              <a:p>
                <a:r>
                  <a:rPr lang="nb-NO" b="1" dirty="0"/>
                  <a:t>Beskriver hvor stor andel av variansen i den avhengige variabelen (y) som forklares av regresjonsmodellen. </a:t>
                </a:r>
              </a:p>
              <a:p>
                <a:r>
                  <a:rPr lang="nb-NO" dirty="0"/>
                  <a:t>Multipliser med 100 for å få %. </a:t>
                </a:r>
              </a:p>
              <a:p>
                <a:r>
                  <a:rPr lang="nb-NO" dirty="0"/>
                  <a:t>Den lineære modellen for vekt og høyde forklarer </a:t>
                </a:r>
                <a:br>
                  <a:rPr lang="nb-NO" dirty="0"/>
                </a:br>
                <a:r>
                  <a:rPr lang="nb-NO" dirty="0"/>
                  <a:t>31 % av variansen i Vekt. </a:t>
                </a:r>
              </a:p>
              <a:p>
                <a:r>
                  <a:rPr lang="nb-NO" dirty="0"/>
                  <a:t>Er et mål på hvor god regresjonsmodellen er på å predikere avhengig variabel.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41" t="-5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6B39-E5EE-D9A7-696D-C052F796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Residual standard </a:t>
            </a:r>
            <a:r>
              <a:rPr lang="nb-NO" dirty="0" err="1"/>
              <a:t>error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C807-F16F-A53C-C920-A15053E2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3062927" cy="3281235"/>
          </a:xfrm>
        </p:spPr>
        <p:txBody>
          <a:bodyPr/>
          <a:lstStyle/>
          <a:p>
            <a:r>
              <a:rPr lang="nb-NO" dirty="0"/>
              <a:t>Hva er standard </a:t>
            </a:r>
            <a:r>
              <a:rPr lang="nb-NO" dirty="0" err="1"/>
              <a:t>erroren</a:t>
            </a:r>
            <a:r>
              <a:rPr lang="nb-NO" dirty="0"/>
              <a:t> til alle avvikene?</a:t>
            </a:r>
          </a:p>
          <a:p>
            <a:r>
              <a:rPr lang="nb-NO" dirty="0"/>
              <a:t>Her 12.1kg</a:t>
            </a:r>
          </a:p>
          <a:p>
            <a:r>
              <a:rPr lang="nb-NO" dirty="0"/>
              <a:t>Dette betyr at på gjennomsnitt så er avviket fra observerte verdier og predikerte verdier 12.1kg!!!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78073-BC00-7C15-627D-0C4F9111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0" y="1313387"/>
            <a:ext cx="5886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2117-A490-40F0-4733-B908196D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FCB1-D44C-A0E4-29BB-3DEB0776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For datasettet </a:t>
            </a:r>
            <a:r>
              <a:rPr lang="nb-NO" dirty="0" err="1"/>
              <a:t>BruktbilData</a:t>
            </a:r>
            <a:r>
              <a:rPr lang="nb-NO" dirty="0"/>
              <a:t> finner vi følgene koloner:</a:t>
            </a:r>
          </a:p>
          <a:p>
            <a:pPr lvl="1"/>
            <a:r>
              <a:rPr lang="nb-NO" dirty="0"/>
              <a:t>"Alder",  "Kilometer",    "Ekstrautstyr",  "Bruktbilpris"</a:t>
            </a:r>
          </a:p>
          <a:p>
            <a:endParaRPr lang="nb-NO" dirty="0"/>
          </a:p>
          <a:p>
            <a:r>
              <a:rPr lang="nb-NO" dirty="0"/>
              <a:t>Lag en lineær regresjon og et plott for følgene variabler: </a:t>
            </a:r>
          </a:p>
          <a:p>
            <a:pPr lvl="1"/>
            <a:r>
              <a:rPr lang="nb-NO" dirty="0"/>
              <a:t>Bruktpris og Kilometer</a:t>
            </a:r>
          </a:p>
          <a:p>
            <a:pPr lvl="1"/>
            <a:r>
              <a:rPr lang="nb-NO" dirty="0"/>
              <a:t>Bruktpris og Alder</a:t>
            </a:r>
          </a:p>
          <a:p>
            <a:pPr lvl="1"/>
            <a:r>
              <a:rPr lang="nb-NO" dirty="0"/>
              <a:t>Alder og Kilometer</a:t>
            </a:r>
          </a:p>
          <a:p>
            <a:endParaRPr lang="nb-NO" dirty="0"/>
          </a:p>
          <a:p>
            <a:r>
              <a:rPr lang="nb-NO" dirty="0"/>
              <a:t>Kan vi si at det er signifikante sammenhenger? </a:t>
            </a:r>
          </a:p>
          <a:p>
            <a:r>
              <a:rPr lang="nb-NO" dirty="0"/>
              <a:t>Velg selv hva som skal være avhengig og uavhengig variabel</a:t>
            </a:r>
          </a:p>
        </p:txBody>
      </p:sp>
    </p:spTree>
    <p:extLst>
      <p:ext uri="{BB962C8B-B14F-4D97-AF65-F5344CB8AC3E}">
        <p14:creationId xmlns:p14="http://schemas.microsoft.com/office/powerpoint/2010/main" val="1902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3FA-90CB-5944-103F-21ECE1EA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Ikke lineær regresjoner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1534-3045-2896-327B-511B8677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4087330" cy="3281235"/>
          </a:xfrm>
        </p:spPr>
        <p:txBody>
          <a:bodyPr/>
          <a:lstStyle/>
          <a:p>
            <a:r>
              <a:rPr lang="nb-NO" dirty="0"/>
              <a:t>Ofte er ikke sammenhengene lineær. </a:t>
            </a:r>
          </a:p>
          <a:p>
            <a:r>
              <a:rPr lang="nb-NO" dirty="0"/>
              <a:t>Dette kan ofte vises ut fra </a:t>
            </a:r>
            <a:r>
              <a:rPr lang="nb-NO" dirty="0" err="1"/>
              <a:t>scatter</a:t>
            </a:r>
            <a:r>
              <a:rPr lang="nb-NO" dirty="0"/>
              <a:t> potts</a:t>
            </a:r>
          </a:p>
          <a:p>
            <a:r>
              <a:rPr lang="nb-NO" dirty="0"/>
              <a:t>En logisk forklaring må også gis for hvorfor man ikke bruker lineær variabler</a:t>
            </a:r>
          </a:p>
          <a:p>
            <a:pPr lvl="1"/>
            <a:r>
              <a:rPr lang="nb-NO" i="1" dirty="0"/>
              <a:t>Eller bare finn på noe… </a:t>
            </a:r>
          </a:p>
          <a:p>
            <a:pPr lvl="1"/>
            <a:endParaRPr lang="nb-NO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CD048-CE58-DD3D-4CF0-FAD6715D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936" y="473587"/>
            <a:ext cx="4390063" cy="41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3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BB51-3506-EE58-1B97-77786F64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44E-DA56-0334-4851-51C62BD1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7F65-A4A4-5246-EFEF-6774B99E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8" y="575620"/>
            <a:ext cx="4510629" cy="379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3CE79-6154-EBDF-2D2E-7363836D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1" y="575620"/>
            <a:ext cx="4252880" cy="39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4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3BB7-A8E1-F854-67BE-8BEA2542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4A09-4E43-F022-755F-C3A01EF9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8DE75-B7DF-0BBF-5600-63E3186E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905"/>
            <a:ext cx="4152614" cy="2990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1AB64-7E8F-01D1-783D-AD926E3B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94" y="1228905"/>
            <a:ext cx="4956006" cy="2990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4F377-3579-6051-8572-E7B43B59FB6C}"/>
              </a:ext>
            </a:extLst>
          </p:cNvPr>
          <p:cNvSpPr/>
          <p:nvPr/>
        </p:nvSpPr>
        <p:spPr>
          <a:xfrm>
            <a:off x="0" y="3719477"/>
            <a:ext cx="1952553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43DD5-9739-5FC8-E804-997222DB3994}"/>
              </a:ext>
            </a:extLst>
          </p:cNvPr>
          <p:cNvSpPr/>
          <p:nvPr/>
        </p:nvSpPr>
        <p:spPr>
          <a:xfrm>
            <a:off x="4200168" y="3766778"/>
            <a:ext cx="2008127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02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66C5-3B40-3266-D5E3-291F347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Visualisering av om modellen passer dataen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BD79-C716-2F3E-3327-E77A4875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R-kode: </a:t>
            </a:r>
            <a:r>
              <a:rPr lang="nb-NO" dirty="0" err="1"/>
              <a:t>autoplot</a:t>
            </a: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= 1:3)</a:t>
            </a:r>
          </a:p>
          <a:p>
            <a:r>
              <a:rPr lang="nb-NO" dirty="0"/>
              <a:t>Vi kan se hvor godt dataen passer modellen</a:t>
            </a:r>
          </a:p>
          <a:p>
            <a:r>
              <a:rPr lang="nb-NO" dirty="0"/>
              <a:t>Første </a:t>
            </a:r>
          </a:p>
          <a:p>
            <a:pPr lvl="1"/>
            <a:r>
              <a:rPr lang="nb-NO" dirty="0" err="1"/>
              <a:t>Residualer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estierte</a:t>
            </a:r>
            <a:r>
              <a:rPr lang="nb-NO" dirty="0"/>
              <a:t> </a:t>
            </a:r>
            <a:r>
              <a:rPr lang="nb-NO" dirty="0" err="1"/>
              <a:t>verider</a:t>
            </a:r>
            <a:endParaRPr lang="nb-NO" dirty="0"/>
          </a:p>
          <a:p>
            <a:r>
              <a:rPr lang="nb-NO" dirty="0"/>
              <a:t>Andre</a:t>
            </a:r>
          </a:p>
          <a:p>
            <a:pPr lvl="1"/>
            <a:r>
              <a:rPr lang="nb-NO" dirty="0" err="1"/>
              <a:t>Kvantiler</a:t>
            </a:r>
            <a:r>
              <a:rPr lang="nb-NO" dirty="0"/>
              <a:t> (minst til størst) mot </a:t>
            </a:r>
            <a:r>
              <a:rPr lang="nb-NO" dirty="0" err="1"/>
              <a:t>residualer</a:t>
            </a:r>
            <a:r>
              <a:rPr lang="nb-NO" dirty="0"/>
              <a:t>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271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DB8F-F4D1-BDBA-8EDC-1EE67977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Outliers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C47A-4265-B39A-135F-6197F87D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Ligger relativt langt unna regresjonslinen relativt til de andre punktene</a:t>
            </a:r>
          </a:p>
        </p:txBody>
      </p:sp>
      <p:pic>
        <p:nvPicPr>
          <p:cNvPr id="1028" name="Picture 4" descr="Outliers &amp; Inf. Obs.">
            <a:extLst>
              <a:ext uri="{FF2B5EF4-FFF2-40B4-BE49-F238E27FC236}">
                <a16:creationId xmlns:a16="http://schemas.microsoft.com/office/drawing/2014/main" id="{C2CC4D0D-C926-E10A-2D60-C618F1D0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96" y="1738689"/>
            <a:ext cx="5631255" cy="28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74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01E4-61BA-288D-1841-B5DF998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R-kode </a:t>
            </a:r>
            <a:r>
              <a:rPr lang="nb-NO" dirty="0" err="1"/>
              <a:t>outlier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93C8-B782-5A59-EB58-FA8CD25C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Lineaer_model</a:t>
            </a:r>
            <a:r>
              <a:rPr lang="nb-NO" dirty="0"/>
              <a:t> %&gt;% </a:t>
            </a:r>
          </a:p>
          <a:p>
            <a:pPr marL="0" indent="0">
              <a:buNone/>
            </a:pPr>
            <a:r>
              <a:rPr lang="nb-NO" dirty="0"/>
              <a:t>  augment() %&gt;% </a:t>
            </a:r>
          </a:p>
          <a:p>
            <a:pPr marL="0" indent="0">
              <a:buNone/>
            </a:pPr>
            <a:r>
              <a:rPr lang="nb-NO" dirty="0"/>
              <a:t>  </a:t>
            </a:r>
            <a:r>
              <a:rPr lang="nb-NO" dirty="0" err="1"/>
              <a:t>arrange</a:t>
            </a:r>
            <a:r>
              <a:rPr lang="nb-NO" dirty="0"/>
              <a:t>(</a:t>
            </a:r>
            <a:r>
              <a:rPr lang="nb-NO" dirty="0" err="1"/>
              <a:t>desc</a:t>
            </a:r>
            <a:r>
              <a:rPr lang="nb-NO" dirty="0"/>
              <a:t>(.</a:t>
            </a:r>
            <a:r>
              <a:rPr lang="nb-NO" dirty="0" err="1"/>
              <a:t>cooksd</a:t>
            </a:r>
            <a:r>
              <a:rPr lang="nb-NO" dirty="0"/>
              <a:t>)) %&gt;% </a:t>
            </a:r>
          </a:p>
          <a:p>
            <a:pPr marL="0" indent="0">
              <a:buNone/>
            </a:pPr>
            <a:r>
              <a:rPr lang="nb-NO" dirty="0"/>
              <a:t>  head()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.</a:t>
            </a:r>
            <a:r>
              <a:rPr lang="nb-NO" i="1" dirty="0" err="1"/>
              <a:t>resid</a:t>
            </a:r>
            <a:r>
              <a:rPr lang="nb-NO" dirty="0"/>
              <a:t> gir deg de største </a:t>
            </a:r>
            <a:r>
              <a:rPr lang="nb-NO" dirty="0" err="1"/>
              <a:t>outliser</a:t>
            </a:r>
            <a:endParaRPr lang="nb-NO" i="1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C776-7637-CCE6-5731-AA769CBD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44" y="0"/>
            <a:ext cx="467245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3E79E-9CC5-F896-F4DF-D7B1C0E7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8579"/>
            <a:ext cx="4323535" cy="12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0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E174-953F-AD44-203B-9558E98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Leverage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76B2-1871-0808-B9B7-13353FD2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 descr="Identifying outliers and influential cases - Till Bergmann">
            <a:extLst>
              <a:ext uri="{FF2B5EF4-FFF2-40B4-BE49-F238E27FC236}">
                <a16:creationId xmlns:a16="http://schemas.microsoft.com/office/drawing/2014/main" id="{4EA57318-2A30-954B-7020-716B25089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b="6862"/>
          <a:stretch/>
        </p:blipFill>
        <p:spPr bwMode="auto">
          <a:xfrm>
            <a:off x="670300" y="1425964"/>
            <a:ext cx="4992329" cy="30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/>
              <a:t>Lineær regresjon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300" y="1313387"/>
                <a:ext cx="4417515" cy="3281235"/>
              </a:xfrm>
            </p:spPr>
            <p:txBody>
              <a:bodyPr/>
              <a:lstStyle/>
              <a:p>
                <a:r>
                  <a:rPr lang="nb-NO" dirty="0"/>
                  <a:t>Regresjon ser på sammenhengen mellom 2 eller flere variabler</a:t>
                </a:r>
              </a:p>
              <a:p>
                <a:r>
                  <a:rPr lang="nb-NO" dirty="0"/>
                  <a:t>Vi ser om det er en lineær sammenheng…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En rett linje forklares av kun to variabler. </a:t>
                </a:r>
              </a:p>
              <a:p>
                <a:pPr lvl="1"/>
                <a:r>
                  <a:rPr lang="nb-NO" dirty="0"/>
                  <a:t>Stigningstallet </a:t>
                </a:r>
              </a:p>
              <a:p>
                <a:pPr lvl="1"/>
                <a:r>
                  <a:rPr lang="nb-NO" dirty="0"/>
                  <a:t>Konstantledd</a:t>
                </a:r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300" y="1313387"/>
                <a:ext cx="4417515" cy="3281235"/>
              </a:xfrm>
              <a:blipFill>
                <a:blip r:embed="rId2"/>
                <a:stretch>
                  <a:fillRect l="-966" t="-92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ph points review (positive numbers only) (article) | Khan Academy">
            <a:extLst>
              <a:ext uri="{FF2B5EF4-FFF2-40B4-BE49-F238E27FC236}">
                <a16:creationId xmlns:a16="http://schemas.microsoft.com/office/drawing/2014/main" id="{359FFF1B-D47B-D8EA-8554-03D0065D2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5" y="1214077"/>
            <a:ext cx="3906380" cy="390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0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C0B88D-6B4E-9029-1859-84D68E02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44" y="0"/>
            <a:ext cx="4672456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101E4-61BA-288D-1841-B5DF998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R-kode </a:t>
            </a:r>
            <a:r>
              <a:rPr lang="nb-NO" dirty="0" err="1"/>
              <a:t>leverage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93C8-B782-5A59-EB58-FA8CD25C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8"/>
            <a:ext cx="3901700" cy="2264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 err="1"/>
              <a:t>Lineaer_model</a:t>
            </a:r>
            <a:r>
              <a:rPr lang="nb-NO" dirty="0"/>
              <a:t> %&gt;% </a:t>
            </a:r>
          </a:p>
          <a:p>
            <a:pPr marL="0" indent="0">
              <a:buNone/>
            </a:pPr>
            <a:r>
              <a:rPr lang="nb-NO" dirty="0"/>
              <a:t>  augment() %&gt;% </a:t>
            </a:r>
          </a:p>
          <a:p>
            <a:pPr marL="0" indent="0">
              <a:buNone/>
            </a:pPr>
            <a:r>
              <a:rPr lang="nb-NO" dirty="0"/>
              <a:t>  </a:t>
            </a:r>
            <a:r>
              <a:rPr lang="nb-NO" dirty="0" err="1"/>
              <a:t>arrange</a:t>
            </a:r>
            <a:r>
              <a:rPr lang="nb-NO" dirty="0"/>
              <a:t>(</a:t>
            </a:r>
            <a:r>
              <a:rPr lang="nb-NO" dirty="0" err="1"/>
              <a:t>desc</a:t>
            </a:r>
            <a:r>
              <a:rPr lang="nb-NO" dirty="0"/>
              <a:t>(.</a:t>
            </a:r>
            <a:r>
              <a:rPr lang="nb-NO" dirty="0" err="1"/>
              <a:t>cooksd</a:t>
            </a:r>
            <a:r>
              <a:rPr lang="nb-NO" dirty="0"/>
              <a:t>)) %&gt;% </a:t>
            </a:r>
          </a:p>
          <a:p>
            <a:pPr marL="0" indent="0">
              <a:buNone/>
            </a:pPr>
            <a:r>
              <a:rPr lang="nb-NO" dirty="0"/>
              <a:t>  head()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.</a:t>
            </a:r>
            <a:r>
              <a:rPr lang="nb-NO" i="1" dirty="0" err="1"/>
              <a:t>cooksd</a:t>
            </a:r>
            <a:r>
              <a:rPr lang="nb-NO" dirty="0"/>
              <a:t> gir deg de største </a:t>
            </a:r>
            <a:r>
              <a:rPr lang="nb-NO" dirty="0" err="1"/>
              <a:t>leverage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Hvor mye kommer regresjonen til å endre seg hvis den er kjørt på nytt uten dette punktet</a:t>
            </a:r>
          </a:p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7F831-3DD6-4C6E-0650-421BA84C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654125"/>
            <a:ext cx="4651701" cy="10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2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Sammenheng?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Plottet</a:t>
            </a:r>
            <a:r>
              <a:rPr lang="en-US" dirty="0"/>
              <a:t> </a:t>
            </a:r>
            <a:r>
              <a:rPr lang="en-US" dirty="0" err="1"/>
              <a:t>daglig</a:t>
            </a:r>
            <a:endParaRPr lang="en-US" dirty="0"/>
          </a:p>
          <a:p>
            <a:pPr lvl="1"/>
            <a:r>
              <a:rPr lang="en-US" dirty="0" err="1"/>
              <a:t>Drukninger</a:t>
            </a:r>
            <a:endParaRPr lang="en-US" dirty="0"/>
          </a:p>
          <a:p>
            <a:pPr lvl="1"/>
            <a:r>
              <a:rPr lang="en-US" dirty="0" err="1"/>
              <a:t>Salg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iskrem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92" y="901839"/>
            <a:ext cx="5606650" cy="41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Spuriøse sammenhenger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Spuriøse sammenhenger er sammenhenger som skyldes samvariasjon mellom de uavhengige variablene.</a:t>
            </a:r>
          </a:p>
          <a:p>
            <a:pPr marL="571500" indent="-571500"/>
            <a:r>
              <a:rPr lang="nb-NO" dirty="0"/>
              <a:t>Eks: Sko størrelse og leseferdigheter.</a:t>
            </a:r>
          </a:p>
          <a:p>
            <a:pPr marL="571500" indent="-571500"/>
            <a:endParaRPr lang="nb-NO" dirty="0"/>
          </a:p>
          <a:p>
            <a:pPr marL="571500" indent="-571500"/>
            <a:r>
              <a:rPr lang="nb-NO" dirty="0"/>
              <a:t>Det er ikke urimelig at det er en sammenheng mellom skostørrelse og leseferdigheter, men det er mest rimelig å anta at det er alderen/skolegang som er forklaringen på både leseferdighetene og sko størrelsen.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6394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Spuriøse sammenheng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0" y="1398641"/>
            <a:ext cx="7888288" cy="3109805"/>
          </a:xfrm>
        </p:spPr>
      </p:pic>
    </p:spTree>
    <p:extLst>
      <p:ext uri="{BB962C8B-B14F-4D97-AF65-F5344CB8AC3E}">
        <p14:creationId xmlns:p14="http://schemas.microsoft.com/office/powerpoint/2010/main" val="263557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Spuriøse sammenheng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398641"/>
            <a:ext cx="7888288" cy="3109805"/>
          </a:xfrm>
        </p:spPr>
      </p:pic>
    </p:spTree>
    <p:extLst>
      <p:ext uri="{BB962C8B-B14F-4D97-AF65-F5344CB8AC3E}">
        <p14:creationId xmlns:p14="http://schemas.microsoft.com/office/powerpoint/2010/main" val="2940882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Spuriøse sammenheng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0" y="1398641"/>
            <a:ext cx="7888288" cy="3109805"/>
          </a:xfrm>
        </p:spPr>
      </p:pic>
    </p:spTree>
    <p:extLst>
      <p:ext uri="{BB962C8B-B14F-4D97-AF65-F5344CB8AC3E}">
        <p14:creationId xmlns:p14="http://schemas.microsoft.com/office/powerpoint/2010/main" val="3659071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Korrelasjon  ≠&gt;  kausalitet </a:t>
            </a:r>
          </a:p>
          <a:p>
            <a:endParaRPr lang="nb-NO" dirty="0"/>
          </a:p>
          <a:p>
            <a:r>
              <a:rPr lang="nb-NO" dirty="0"/>
              <a:t>Bare fordi at det er korrelasjon betyr ikke at de har noe med hverandre å gjøre! Eller at en påvirker den andre.</a:t>
            </a:r>
          </a:p>
        </p:txBody>
      </p:sp>
    </p:spTree>
    <p:extLst>
      <p:ext uri="{BB962C8B-B14F-4D97-AF65-F5344CB8AC3E}">
        <p14:creationId xmlns:p14="http://schemas.microsoft.com/office/powerpoint/2010/main" val="344471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Krav for å trekke en konklusjon om årsak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må være en empirisk sammenheng mellom variablene (f.eks. korrelasjon, regresjon, t-test etc.)</a:t>
            </a:r>
            <a:br>
              <a:rPr lang="nb-NO" dirty="0"/>
            </a:br>
            <a:endParaRPr lang="nb-NO" dirty="0"/>
          </a:p>
          <a:p>
            <a:r>
              <a:rPr lang="nb-NO" dirty="0"/>
              <a:t>Årsaken må inntreffe før effekten</a:t>
            </a:r>
            <a:br>
              <a:rPr lang="nb-NO" dirty="0"/>
            </a:br>
            <a:endParaRPr lang="nb-NO" dirty="0"/>
          </a:p>
          <a:p>
            <a:r>
              <a:rPr lang="nb-NO" dirty="0"/>
              <a:t>Sammenhengen må ikke være spuriøs (</a:t>
            </a:r>
            <a:r>
              <a:rPr lang="nb-NO" dirty="0" err="1"/>
              <a:t>dvs</a:t>
            </a:r>
            <a:r>
              <a:rPr lang="nb-NO" dirty="0"/>
              <a:t> være avhengig av en tredjevariabel)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1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FDF1-42F3-AF5E-E61D-5EC61EC8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Logistisk regresjon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9EA3-5700-D0E0-8F57-0FC92039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pensum! </a:t>
            </a:r>
          </a:p>
        </p:txBody>
      </p:sp>
    </p:spTree>
    <p:extLst>
      <p:ext uri="{BB962C8B-B14F-4D97-AF65-F5344CB8AC3E}">
        <p14:creationId xmlns:p14="http://schemas.microsoft.com/office/powerpoint/2010/main" val="177496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253" y="1554373"/>
                <a:ext cx="2646947" cy="85538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nb-NO" dirty="0"/>
              </a:p>
              <a:p>
                <a:r>
                  <a:rPr lang="nb-NO" dirty="0"/>
                  <a:t>a og b kalles regresjonskoeffisientene.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554373"/>
                <a:ext cx="2646947" cy="855388"/>
              </a:xfrm>
              <a:blipFill>
                <a:blip r:embed="rId2"/>
                <a:stretch>
                  <a:fillRect l="-691" r="-276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6" t="21709" r="6668" b="10884"/>
          <a:stretch>
            <a:fillRect/>
          </a:stretch>
        </p:blipFill>
        <p:spPr bwMode="auto">
          <a:xfrm>
            <a:off x="2935705" y="0"/>
            <a:ext cx="6285011" cy="42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8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7565-C872-A2EB-5956-10BB566F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 variabler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D2D9-7F5F-F924-FA3F-775B7171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Avhengig variable (</a:t>
            </a:r>
            <a:r>
              <a:rPr lang="nb-NO" dirty="0" err="1"/>
              <a:t>Response</a:t>
            </a:r>
            <a:r>
              <a:rPr lang="nb-NO" dirty="0"/>
              <a:t> variable)</a:t>
            </a:r>
          </a:p>
          <a:p>
            <a:pPr lvl="1"/>
            <a:r>
              <a:rPr lang="nb-NO" dirty="0"/>
              <a:t>Variable vi ønsker å utforske</a:t>
            </a:r>
          </a:p>
          <a:p>
            <a:r>
              <a:rPr lang="nb-NO" dirty="0" err="1"/>
              <a:t>Uavhenging</a:t>
            </a:r>
            <a:r>
              <a:rPr lang="nb-NO" dirty="0"/>
              <a:t> variable (</a:t>
            </a:r>
            <a:r>
              <a:rPr lang="nb-NO" dirty="0" err="1"/>
              <a:t>Explanatory</a:t>
            </a:r>
            <a:r>
              <a:rPr lang="nb-NO" dirty="0"/>
              <a:t> variable)</a:t>
            </a:r>
          </a:p>
          <a:p>
            <a:pPr lvl="1"/>
            <a:r>
              <a:rPr lang="nb-NO" dirty="0"/>
              <a:t>Variablene som forklarer den avhengige variable  </a:t>
            </a:r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84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7C96C-204F-6A52-B6A3-074D3A47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17" y="609600"/>
            <a:ext cx="5344583" cy="412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AF06-6809-A28A-FE86-0A699E761577}"/>
              </a:ext>
            </a:extLst>
          </p:cNvPr>
          <p:cNvSpPr txBox="1"/>
          <p:nvPr/>
        </p:nvSpPr>
        <p:spPr>
          <a:xfrm>
            <a:off x="156308" y="1344246"/>
            <a:ext cx="3509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Virker det til å være en faktisk sammenheng eller er dette støy?</a:t>
            </a:r>
          </a:p>
          <a:p>
            <a:endParaRPr lang="nb-NO" dirty="0"/>
          </a:p>
          <a:p>
            <a:r>
              <a:rPr lang="nb-NO" dirty="0"/>
              <a:t>Hvis det er sammenheng. Påvirker høyde vekten eller påvirker vekten høyden? 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811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7C96C-204F-6A52-B6A3-074D3A47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17" y="609600"/>
            <a:ext cx="5344583" cy="412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AF06-6809-A28A-FE86-0A699E761577}"/>
              </a:ext>
            </a:extLst>
          </p:cNvPr>
          <p:cNvSpPr txBox="1"/>
          <p:nvPr/>
        </p:nvSpPr>
        <p:spPr>
          <a:xfrm>
            <a:off x="156308" y="1344246"/>
            <a:ext cx="3509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Virker det til å være en faktisk sammenheng eller er dette støy?</a:t>
            </a:r>
          </a:p>
          <a:p>
            <a:endParaRPr lang="nb-NO" dirty="0"/>
          </a:p>
          <a:p>
            <a:r>
              <a:rPr lang="nb-NO" dirty="0"/>
              <a:t>Hvis det er sammenheng. Påvirker høyde vekten eller påvirker vekten høyden?  </a:t>
            </a:r>
          </a:p>
          <a:p>
            <a:endParaRPr lang="nb-NO" dirty="0"/>
          </a:p>
          <a:p>
            <a:r>
              <a:rPr lang="nb-NO" dirty="0"/>
              <a:t>Høyde forklarer vekt fordi, høyde er eksogent gitt og vi kan ikke påvirke den. Men vi kan påvirke vår vekt, men kun innenfor begrensningen av vår høyde.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16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EA900-EEC5-B8C1-4EA4-9E8AC5D0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6" y="0"/>
            <a:ext cx="7585944" cy="5143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4CBB-2152-DE8B-87F1-E652C444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8"/>
            <a:ext cx="3214366" cy="1165926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Utvider plottet helt til x=0</a:t>
            </a:r>
          </a:p>
          <a:p>
            <a:pPr marL="0" indent="0">
              <a:buNone/>
            </a:pPr>
            <a:r>
              <a:rPr lang="nb-NO" dirty="0"/>
              <a:t>Hva er  skjæringen med x-aksen?</a:t>
            </a:r>
          </a:p>
        </p:txBody>
      </p:sp>
    </p:spTree>
    <p:extLst>
      <p:ext uri="{BB962C8B-B14F-4D97-AF65-F5344CB8AC3E}">
        <p14:creationId xmlns:p14="http://schemas.microsoft.com/office/powerpoint/2010/main" val="34038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2E53-4C70-E083-C614-9FC9306C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Finne denne linjen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1D0E5-BE87-7E70-1A1F-CF49DEC7C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299" y="1313387"/>
                <a:ext cx="8374309" cy="32812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nb-NO" dirty="0"/>
                  <a:t>R-kode: lm(Avhengig variable ~ Uavhengig variable, data = datasett)</a:t>
                </a:r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𝑉𝑒𝑘𝑡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=0.757∙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ø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𝑦𝑑𝑒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−57.367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Dette betyr at: For hver ekstra cm høyde en student har forventer vi at hen veier 0.757 kg mer.</a:t>
                </a:r>
              </a:p>
              <a:p>
                <a:r>
                  <a:rPr lang="nb-NO" dirty="0"/>
                  <a:t>Dette betyr at vi kan predikere en hver vekt for en hver høyde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1D0E5-BE87-7E70-1A1F-CF49DEC7C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299" y="1313387"/>
                <a:ext cx="8374309" cy="3281235"/>
              </a:xfrm>
              <a:blipFill>
                <a:blip r:embed="rId2"/>
                <a:stretch>
                  <a:fillRect l="-364" t="-20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447305-06C5-62EE-FEFA-A8109122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4" y="1591930"/>
            <a:ext cx="4339422" cy="12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54893"/>
      </p:ext>
    </p:extLst>
  </p:cSld>
  <p:clrMapOvr>
    <a:masterClrMapping/>
  </p:clrMapOvr>
</p:sld>
</file>

<file path=ppt/theme/theme1.xml><?xml version="1.0" encoding="utf-8"?>
<a:theme xmlns:a="http://schemas.openxmlformats.org/drawingml/2006/main" name="Uit mal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it mal" id="{707F85A6-E5E7-4983-A888-CC6FE2582A5D}" vid="{B8D8FFD5-5564-4FD2-95B6-F046BC23E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5916</TotalTime>
  <Words>1057</Words>
  <Application>Microsoft Office PowerPoint</Application>
  <PresentationFormat>On-screen Show (16:9)</PresentationFormat>
  <Paragraphs>183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Open Sans</vt:lpstr>
      <vt:lpstr>Uit mal</vt:lpstr>
      <vt:lpstr>Sok-2009 Forelesning 6 Introduction to Regression in R</vt:lpstr>
      <vt:lpstr>Regresjonsanalyse</vt:lpstr>
      <vt:lpstr>Lineær regresjon</vt:lpstr>
      <vt:lpstr>PowerPoint Presentation</vt:lpstr>
      <vt:lpstr>Type variabler</vt:lpstr>
      <vt:lpstr>PowerPoint Presentation</vt:lpstr>
      <vt:lpstr>PowerPoint Presentation</vt:lpstr>
      <vt:lpstr>PowerPoint Presentation</vt:lpstr>
      <vt:lpstr>Finne denne linjen</vt:lpstr>
      <vt:lpstr>Estimerings linjen</vt:lpstr>
      <vt:lpstr>Alle predikasjonene er på linjen</vt:lpstr>
      <vt:lpstr>Få ut info fra lm()</vt:lpstr>
      <vt:lpstr>Hente du data</vt:lpstr>
      <vt:lpstr>Andre verdier fra modellen</vt:lpstr>
      <vt:lpstr>Estimering</vt:lpstr>
      <vt:lpstr>Hvordan finner vi denne linjen? </vt:lpstr>
      <vt:lpstr>Minste kvadraters metode</vt:lpstr>
      <vt:lpstr>PowerPoint Presentation</vt:lpstr>
      <vt:lpstr>Residualer og feil estimering </vt:lpstr>
      <vt:lpstr>Forklart varians – R^2</vt:lpstr>
      <vt:lpstr>Residual standard error</vt:lpstr>
      <vt:lpstr>Oppgave</vt:lpstr>
      <vt:lpstr>Ikke lineær regresjoner</vt:lpstr>
      <vt:lpstr>PowerPoint Presentation</vt:lpstr>
      <vt:lpstr>PowerPoint Presentation</vt:lpstr>
      <vt:lpstr>Visualisering av om modellen passer dataen</vt:lpstr>
      <vt:lpstr>Outliers</vt:lpstr>
      <vt:lpstr>R-kode outlier</vt:lpstr>
      <vt:lpstr>Leverage point </vt:lpstr>
      <vt:lpstr>R-kode leverage</vt:lpstr>
      <vt:lpstr>Sammenheng?</vt:lpstr>
      <vt:lpstr>Spuriøse sammenhenger</vt:lpstr>
      <vt:lpstr>Spuriøse sammenheng 1</vt:lpstr>
      <vt:lpstr>Spuriøse sammenheng 2</vt:lpstr>
      <vt:lpstr>Spuriøse sammenheng 3</vt:lpstr>
      <vt:lpstr>Viktig! </vt:lpstr>
      <vt:lpstr>Krav for å trekke en konklusjon om årsak</vt:lpstr>
      <vt:lpstr>Logistisk regresjon 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Bed-1007</dc:title>
  <dc:creator>Eirik Eriksen Heen</dc:creator>
  <cp:lastModifiedBy>Eirik Eriksen Heen</cp:lastModifiedBy>
  <cp:revision>92</cp:revision>
  <cp:lastPrinted>2020-10-16T09:50:27Z</cp:lastPrinted>
  <dcterms:created xsi:type="dcterms:W3CDTF">2018-08-14T07:23:28Z</dcterms:created>
  <dcterms:modified xsi:type="dcterms:W3CDTF">2022-09-29T07:40:51Z</dcterms:modified>
</cp:coreProperties>
</file>