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1" r:id="rId3"/>
    <p:sldId id="288" r:id="rId4"/>
    <p:sldId id="405" r:id="rId5"/>
    <p:sldId id="268" r:id="rId6"/>
    <p:sldId id="407" r:id="rId7"/>
    <p:sldId id="406" r:id="rId8"/>
    <p:sldId id="409" r:id="rId9"/>
    <p:sldId id="271" r:id="rId10"/>
    <p:sldId id="410" r:id="rId11"/>
    <p:sldId id="423" r:id="rId12"/>
    <p:sldId id="424" r:id="rId13"/>
    <p:sldId id="290" r:id="rId14"/>
    <p:sldId id="269" r:id="rId15"/>
    <p:sldId id="267" r:id="rId16"/>
    <p:sldId id="289" r:id="rId17"/>
    <p:sldId id="412" r:id="rId18"/>
    <p:sldId id="413" r:id="rId19"/>
    <p:sldId id="270" r:id="rId20"/>
    <p:sldId id="411" r:id="rId21"/>
    <p:sldId id="274" r:id="rId22"/>
    <p:sldId id="272" r:id="rId23"/>
    <p:sldId id="275" r:id="rId24"/>
    <p:sldId id="291" r:id="rId25"/>
    <p:sldId id="416" r:id="rId26"/>
    <p:sldId id="417" r:id="rId27"/>
    <p:sldId id="420" r:id="rId28"/>
    <p:sldId id="292" r:id="rId29"/>
    <p:sldId id="278" r:id="rId30"/>
    <p:sldId id="279" r:id="rId31"/>
    <p:sldId id="282" r:id="rId32"/>
    <p:sldId id="419" r:id="rId33"/>
    <p:sldId id="276" r:id="rId34"/>
    <p:sldId id="421" r:id="rId35"/>
    <p:sldId id="422" r:id="rId36"/>
    <p:sldId id="418" r:id="rId37"/>
    <p:sldId id="283" r:id="rId38"/>
  </p:sldIdLst>
  <p:sldSz cx="12192000" cy="6858000"/>
  <p:notesSz cx="7102475" cy="102314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7FFFB"/>
    <a:srgbClr val="B3F2FF"/>
    <a:srgbClr val="A4E9FE"/>
    <a:srgbClr val="FF00FF"/>
    <a:srgbClr val="8BE1FF"/>
    <a:srgbClr val="B8F977"/>
    <a:srgbClr val="FFE697"/>
    <a:srgbClr val="E1F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EB781-7C5C-49BE-8E42-EFF2B35DFAA3}" v="314" dt="2024-01-15T08:10:03.639"/>
    <p1510:client id="{E0BD9521-224D-40FE-9AD7-A5D42DB4C489}" v="1" dt="2024-01-15T09:47:51.207"/>
    <p1510:client id="{F2CC1171-C753-CF40-BDDE-7BB54D8D548D}" v="80" dt="2024-01-08T14:19:32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annberg" userId="3df90f35-5911-4c40-a58f-2a5e413ba91a" providerId="ADAL" clId="{74EEB781-7C5C-49BE-8E42-EFF2B35DFAA3}"/>
    <pc:docChg chg="undo custSel addSld delSld modSld sldOrd modNotesMaster">
      <pc:chgData name="Andrea Mannberg" userId="3df90f35-5911-4c40-a58f-2a5e413ba91a" providerId="ADAL" clId="{74EEB781-7C5C-49BE-8E42-EFF2B35DFAA3}" dt="2024-01-15T08:10:03.639" v="317"/>
      <pc:docMkLst>
        <pc:docMk/>
      </pc:docMkLst>
      <pc:sldChg chg="add">
        <pc:chgData name="Andrea Mannberg" userId="3df90f35-5911-4c40-a58f-2a5e413ba91a" providerId="ADAL" clId="{74EEB781-7C5C-49BE-8E42-EFF2B35DFAA3}" dt="2024-01-11T13:06:23.866" v="0"/>
        <pc:sldMkLst>
          <pc:docMk/>
          <pc:sldMk cId="3268031194" sldId="268"/>
        </pc:sldMkLst>
      </pc:sldChg>
      <pc:sldChg chg="modSp mod ord">
        <pc:chgData name="Andrea Mannberg" userId="3df90f35-5911-4c40-a58f-2a5e413ba91a" providerId="ADAL" clId="{74EEB781-7C5C-49BE-8E42-EFF2B35DFAA3}" dt="2024-01-12T13:37:28.682" v="95" actId="113"/>
        <pc:sldMkLst>
          <pc:docMk/>
          <pc:sldMk cId="2755742085" sldId="269"/>
        </pc:sldMkLst>
        <pc:spChg chg="mod">
          <ac:chgData name="Andrea Mannberg" userId="3df90f35-5911-4c40-a58f-2a5e413ba91a" providerId="ADAL" clId="{74EEB781-7C5C-49BE-8E42-EFF2B35DFAA3}" dt="2024-01-12T13:37:28.682" v="95" actId="113"/>
          <ac:spMkLst>
            <pc:docMk/>
            <pc:sldMk cId="2755742085" sldId="269"/>
            <ac:spMk id="7" creationId="{EADB0044-6579-0E5F-4C10-FBFC5A0751EB}"/>
          </ac:spMkLst>
        </pc:spChg>
      </pc:sldChg>
      <pc:sldChg chg="modSp mod">
        <pc:chgData name="Andrea Mannberg" userId="3df90f35-5911-4c40-a58f-2a5e413ba91a" providerId="ADAL" clId="{74EEB781-7C5C-49BE-8E42-EFF2B35DFAA3}" dt="2024-01-12T13:44:10.728" v="99" actId="113"/>
        <pc:sldMkLst>
          <pc:docMk/>
          <pc:sldMk cId="3779631265" sldId="274"/>
        </pc:sldMkLst>
        <pc:spChg chg="mod">
          <ac:chgData name="Andrea Mannberg" userId="3df90f35-5911-4c40-a58f-2a5e413ba91a" providerId="ADAL" clId="{74EEB781-7C5C-49BE-8E42-EFF2B35DFAA3}" dt="2024-01-12T13:44:10.728" v="99" actId="113"/>
          <ac:spMkLst>
            <pc:docMk/>
            <pc:sldMk cId="3779631265" sldId="274"/>
            <ac:spMk id="4" creationId="{1100E187-18DB-0E66-CD5F-7FD89EB2122B}"/>
          </ac:spMkLst>
        </pc:spChg>
      </pc:sldChg>
      <pc:sldChg chg="addSp modSp mod">
        <pc:chgData name="Andrea Mannberg" userId="3df90f35-5911-4c40-a58f-2a5e413ba91a" providerId="ADAL" clId="{74EEB781-7C5C-49BE-8E42-EFF2B35DFAA3}" dt="2024-01-12T13:44:53.003" v="136" actId="1076"/>
        <pc:sldMkLst>
          <pc:docMk/>
          <pc:sldMk cId="2539917715" sldId="275"/>
        </pc:sldMkLst>
        <pc:spChg chg="add mod">
          <ac:chgData name="Andrea Mannberg" userId="3df90f35-5911-4c40-a58f-2a5e413ba91a" providerId="ADAL" clId="{74EEB781-7C5C-49BE-8E42-EFF2B35DFAA3}" dt="2024-01-12T13:44:53.003" v="136" actId="1076"/>
          <ac:spMkLst>
            <pc:docMk/>
            <pc:sldMk cId="2539917715" sldId="275"/>
            <ac:spMk id="2" creationId="{EC748565-3634-4011-1C47-EA48B681EB1B}"/>
          </ac:spMkLst>
        </pc:spChg>
      </pc:sldChg>
      <pc:sldChg chg="delSp modSp mod delAnim">
        <pc:chgData name="Andrea Mannberg" userId="3df90f35-5911-4c40-a58f-2a5e413ba91a" providerId="ADAL" clId="{74EEB781-7C5C-49BE-8E42-EFF2B35DFAA3}" dt="2024-01-12T14:00:37.645" v="291" actId="1076"/>
        <pc:sldMkLst>
          <pc:docMk/>
          <pc:sldMk cId="1849026641" sldId="276"/>
        </pc:sldMkLst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3" creationId="{1593BC36-8F04-05B9-BFBE-36EE9C24D566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5" creationId="{77AE49E5-4787-E318-1F7A-5E5310E9C434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8" creationId="{B2AD52B7-732A-C0B7-53C7-FC17E76CEFA2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9" creationId="{F5F9AF99-6169-0589-6540-8C041FC81DCA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10" creationId="{F9266467-FBBE-8717-7F44-BCD06ED07989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11" creationId="{20037210-934F-2601-A4C9-4E776DE21B9A}"/>
          </ac:spMkLst>
        </pc:spChg>
        <pc:spChg chg="mod">
          <ac:chgData name="Andrea Mannberg" userId="3df90f35-5911-4c40-a58f-2a5e413ba91a" providerId="ADAL" clId="{74EEB781-7C5C-49BE-8E42-EFF2B35DFAA3}" dt="2024-01-12T14:00:37.645" v="291" actId="1076"/>
          <ac:spMkLst>
            <pc:docMk/>
            <pc:sldMk cId="1849026641" sldId="276"/>
            <ac:spMk id="42" creationId="{2D256750-CA55-23B9-9309-49CAA4E1E3D5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43" creationId="{81E81CAA-C632-20F6-BF5C-EB98C6F5AE20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44" creationId="{005233C8-DF3E-4925-2E79-62C66D780788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45" creationId="{11FD471E-6F86-5FB2-A3B9-9D3ABBFE306C}"/>
          </ac:spMkLst>
        </pc:spChg>
        <pc:spChg chg="del">
          <ac:chgData name="Andrea Mannberg" userId="3df90f35-5911-4c40-a58f-2a5e413ba91a" providerId="ADAL" clId="{74EEB781-7C5C-49BE-8E42-EFF2B35DFAA3}" dt="2024-01-12T14:00:31.698" v="290" actId="478"/>
          <ac:spMkLst>
            <pc:docMk/>
            <pc:sldMk cId="1849026641" sldId="276"/>
            <ac:spMk id="46" creationId="{FCCC2F3F-0A6C-E156-0F9B-81AD58D64189}"/>
          </ac:spMkLst>
        </pc:spChg>
      </pc:sldChg>
      <pc:sldChg chg="add">
        <pc:chgData name="Andrea Mannberg" userId="3df90f35-5911-4c40-a58f-2a5e413ba91a" providerId="ADAL" clId="{74EEB781-7C5C-49BE-8E42-EFF2B35DFAA3}" dt="2024-01-11T13:06:23.866" v="0"/>
        <pc:sldMkLst>
          <pc:docMk/>
          <pc:sldMk cId="2795629086" sldId="288"/>
        </pc:sldMkLst>
      </pc:sldChg>
      <pc:sldChg chg="addSp delSp modSp mod ord">
        <pc:chgData name="Andrea Mannberg" userId="3df90f35-5911-4c40-a58f-2a5e413ba91a" providerId="ADAL" clId="{74EEB781-7C5C-49BE-8E42-EFF2B35DFAA3}" dt="2024-01-12T13:51:52.387" v="152"/>
        <pc:sldMkLst>
          <pc:docMk/>
          <pc:sldMk cId="1615189145" sldId="291"/>
        </pc:sldMkLst>
        <pc:spChg chg="del">
          <ac:chgData name="Andrea Mannberg" userId="3df90f35-5911-4c40-a58f-2a5e413ba91a" providerId="ADAL" clId="{74EEB781-7C5C-49BE-8E42-EFF2B35DFAA3}" dt="2024-01-12T13:51:19.627" v="146" actId="21"/>
          <ac:spMkLst>
            <pc:docMk/>
            <pc:sldMk cId="1615189145" sldId="291"/>
            <ac:spMk id="2" creationId="{ECABB3B4-CC52-23CB-9B9D-389F9B1DAD48}"/>
          </ac:spMkLst>
        </pc:spChg>
        <pc:spChg chg="del">
          <ac:chgData name="Andrea Mannberg" userId="3df90f35-5911-4c40-a58f-2a5e413ba91a" providerId="ADAL" clId="{74EEB781-7C5C-49BE-8E42-EFF2B35DFAA3}" dt="2024-01-12T13:51:09.349" v="142" actId="478"/>
          <ac:spMkLst>
            <pc:docMk/>
            <pc:sldMk cId="1615189145" sldId="291"/>
            <ac:spMk id="3" creationId="{B8F28CEE-D5F0-B5AD-A432-897901E3252F}"/>
          </ac:spMkLst>
        </pc:spChg>
        <pc:spChg chg="del">
          <ac:chgData name="Andrea Mannberg" userId="3df90f35-5911-4c40-a58f-2a5e413ba91a" providerId="ADAL" clId="{74EEB781-7C5C-49BE-8E42-EFF2B35DFAA3}" dt="2024-01-12T13:51:19.627" v="146" actId="21"/>
          <ac:spMkLst>
            <pc:docMk/>
            <pc:sldMk cId="1615189145" sldId="291"/>
            <ac:spMk id="7" creationId="{290D8A9C-0D56-6C41-1CD4-CF502261FAD3}"/>
          </ac:spMkLst>
        </pc:spChg>
        <pc:spChg chg="add mod">
          <ac:chgData name="Andrea Mannberg" userId="3df90f35-5911-4c40-a58f-2a5e413ba91a" providerId="ADAL" clId="{74EEB781-7C5C-49BE-8E42-EFF2B35DFAA3}" dt="2024-01-12T13:51:52.387" v="152"/>
          <ac:spMkLst>
            <pc:docMk/>
            <pc:sldMk cId="1615189145" sldId="291"/>
            <ac:spMk id="8" creationId="{47C2B66D-8546-C6C8-90D2-2FB7AB86DE83}"/>
          </ac:spMkLst>
        </pc:spChg>
        <pc:spChg chg="del">
          <ac:chgData name="Andrea Mannberg" userId="3df90f35-5911-4c40-a58f-2a5e413ba91a" providerId="ADAL" clId="{74EEB781-7C5C-49BE-8E42-EFF2B35DFAA3}" dt="2024-01-12T13:51:19.627" v="146" actId="21"/>
          <ac:spMkLst>
            <pc:docMk/>
            <pc:sldMk cId="1615189145" sldId="291"/>
            <ac:spMk id="10" creationId="{07D6B416-AEFB-2100-3D59-6BD2536134B8}"/>
          </ac:spMkLst>
        </pc:spChg>
        <pc:spChg chg="del">
          <ac:chgData name="Andrea Mannberg" userId="3df90f35-5911-4c40-a58f-2a5e413ba91a" providerId="ADAL" clId="{74EEB781-7C5C-49BE-8E42-EFF2B35DFAA3}" dt="2024-01-12T13:51:19.627" v="146" actId="21"/>
          <ac:spMkLst>
            <pc:docMk/>
            <pc:sldMk cId="1615189145" sldId="291"/>
            <ac:spMk id="13" creationId="{7B07649A-F199-3C8F-4BB1-2F96FB0F28C5}"/>
          </ac:spMkLst>
        </pc:spChg>
        <pc:spChg chg="del">
          <ac:chgData name="Andrea Mannberg" userId="3df90f35-5911-4c40-a58f-2a5e413ba91a" providerId="ADAL" clId="{74EEB781-7C5C-49BE-8E42-EFF2B35DFAA3}" dt="2024-01-12T13:51:19.627" v="146" actId="21"/>
          <ac:spMkLst>
            <pc:docMk/>
            <pc:sldMk cId="1615189145" sldId="291"/>
            <ac:spMk id="14" creationId="{0C00E4C1-DC7E-0031-EB9D-E1A2A65E9601}"/>
          </ac:spMkLst>
        </pc:spChg>
        <pc:spChg chg="del">
          <ac:chgData name="Andrea Mannberg" userId="3df90f35-5911-4c40-a58f-2a5e413ba91a" providerId="ADAL" clId="{74EEB781-7C5C-49BE-8E42-EFF2B35DFAA3}" dt="2024-01-12T13:51:19.627" v="146" actId="21"/>
          <ac:spMkLst>
            <pc:docMk/>
            <pc:sldMk cId="1615189145" sldId="291"/>
            <ac:spMk id="15" creationId="{964285D7-375E-E82A-84E1-B56F99867438}"/>
          </ac:spMkLst>
        </pc:spChg>
        <pc:spChg chg="del">
          <ac:chgData name="Andrea Mannberg" userId="3df90f35-5911-4c40-a58f-2a5e413ba91a" providerId="ADAL" clId="{74EEB781-7C5C-49BE-8E42-EFF2B35DFAA3}" dt="2024-01-12T13:51:13.423" v="144" actId="478"/>
          <ac:spMkLst>
            <pc:docMk/>
            <pc:sldMk cId="1615189145" sldId="291"/>
            <ac:spMk id="17" creationId="{F999DDB2-5D24-12B4-03DC-7073F43A3179}"/>
          </ac:spMkLst>
        </pc:spChg>
        <pc:picChg chg="add mod">
          <ac:chgData name="Andrea Mannberg" userId="3df90f35-5911-4c40-a58f-2a5e413ba91a" providerId="ADAL" clId="{74EEB781-7C5C-49BE-8E42-EFF2B35DFAA3}" dt="2024-01-12T13:51:26.151" v="149" actId="1076"/>
          <ac:picMkLst>
            <pc:docMk/>
            <pc:sldMk cId="1615189145" sldId="291"/>
            <ac:picMk id="4" creationId="{102161BC-5663-2D5D-8715-1BA321125EA3}"/>
          </ac:picMkLst>
        </pc:picChg>
        <pc:cxnChg chg="del">
          <ac:chgData name="Andrea Mannberg" userId="3df90f35-5911-4c40-a58f-2a5e413ba91a" providerId="ADAL" clId="{74EEB781-7C5C-49BE-8E42-EFF2B35DFAA3}" dt="2024-01-12T13:51:19.627" v="146" actId="21"/>
          <ac:cxnSpMkLst>
            <pc:docMk/>
            <pc:sldMk cId="1615189145" sldId="291"/>
            <ac:cxnSpMk id="5" creationId="{3F3AFE57-2B0E-E5F9-1357-EF64C0FFADAA}"/>
          </ac:cxnSpMkLst>
        </pc:cxnChg>
        <pc:cxnChg chg="del">
          <ac:chgData name="Andrea Mannberg" userId="3df90f35-5911-4c40-a58f-2a5e413ba91a" providerId="ADAL" clId="{74EEB781-7C5C-49BE-8E42-EFF2B35DFAA3}" dt="2024-01-12T13:51:19.627" v="146" actId="21"/>
          <ac:cxnSpMkLst>
            <pc:docMk/>
            <pc:sldMk cId="1615189145" sldId="291"/>
            <ac:cxnSpMk id="6" creationId="{8028DD0D-6674-515B-08D4-A6C572839D0B}"/>
          </ac:cxnSpMkLst>
        </pc:cxnChg>
        <pc:cxnChg chg="del mod">
          <ac:chgData name="Andrea Mannberg" userId="3df90f35-5911-4c40-a58f-2a5e413ba91a" providerId="ADAL" clId="{74EEB781-7C5C-49BE-8E42-EFF2B35DFAA3}" dt="2024-01-12T13:51:19.627" v="146" actId="21"/>
          <ac:cxnSpMkLst>
            <pc:docMk/>
            <pc:sldMk cId="1615189145" sldId="291"/>
            <ac:cxnSpMk id="9" creationId="{09C95076-7668-B22E-DF0F-F1A8ACAE2D18}"/>
          </ac:cxnSpMkLst>
        </pc:cxnChg>
        <pc:cxnChg chg="del mod">
          <ac:chgData name="Andrea Mannberg" userId="3df90f35-5911-4c40-a58f-2a5e413ba91a" providerId="ADAL" clId="{74EEB781-7C5C-49BE-8E42-EFF2B35DFAA3}" dt="2024-01-12T13:51:10.884" v="143" actId="478"/>
          <ac:cxnSpMkLst>
            <pc:docMk/>
            <pc:sldMk cId="1615189145" sldId="291"/>
            <ac:cxnSpMk id="12" creationId="{A17D8E67-955B-209D-44EF-3849172A1BDE}"/>
          </ac:cxnSpMkLst>
        </pc:cxnChg>
        <pc:cxnChg chg="del mod">
          <ac:chgData name="Andrea Mannberg" userId="3df90f35-5911-4c40-a58f-2a5e413ba91a" providerId="ADAL" clId="{74EEB781-7C5C-49BE-8E42-EFF2B35DFAA3}" dt="2024-01-12T13:51:14.377" v="145" actId="478"/>
          <ac:cxnSpMkLst>
            <pc:docMk/>
            <pc:sldMk cId="1615189145" sldId="291"/>
            <ac:cxnSpMk id="18" creationId="{5C457B11-1F6C-BACE-BAFF-9D435ACB2A14}"/>
          </ac:cxnSpMkLst>
        </pc:cxnChg>
      </pc:sldChg>
      <pc:sldChg chg="addSp modSp del">
        <pc:chgData name="Andrea Mannberg" userId="3df90f35-5911-4c40-a58f-2a5e413ba91a" providerId="ADAL" clId="{74EEB781-7C5C-49BE-8E42-EFF2B35DFAA3}" dt="2024-01-12T13:52:07.058" v="155" actId="47"/>
        <pc:sldMkLst>
          <pc:docMk/>
          <pc:sldMk cId="2225762764" sldId="293"/>
        </pc:sldMkLst>
        <pc:spChg chg="add mod">
          <ac:chgData name="Andrea Mannberg" userId="3df90f35-5911-4c40-a58f-2a5e413ba91a" providerId="ADAL" clId="{74EEB781-7C5C-49BE-8E42-EFF2B35DFAA3}" dt="2024-01-12T13:44:55.651" v="137"/>
          <ac:spMkLst>
            <pc:docMk/>
            <pc:sldMk cId="2225762764" sldId="293"/>
            <ac:spMk id="2" creationId="{40E4BF60-CAFA-29ED-B3E2-DE91076194BE}"/>
          </ac:spMkLst>
        </pc:spChg>
      </pc:sldChg>
      <pc:sldChg chg="add">
        <pc:chgData name="Andrea Mannberg" userId="3df90f35-5911-4c40-a58f-2a5e413ba91a" providerId="ADAL" clId="{74EEB781-7C5C-49BE-8E42-EFF2B35DFAA3}" dt="2024-01-11T13:06:23.866" v="0"/>
        <pc:sldMkLst>
          <pc:docMk/>
          <pc:sldMk cId="229728918" sldId="405"/>
        </pc:sldMkLst>
      </pc:sldChg>
      <pc:sldChg chg="modSp add mod">
        <pc:chgData name="Andrea Mannberg" userId="3df90f35-5911-4c40-a58f-2a5e413ba91a" providerId="ADAL" clId="{74EEB781-7C5C-49BE-8E42-EFF2B35DFAA3}" dt="2024-01-11T13:08:24.619" v="7" actId="208"/>
        <pc:sldMkLst>
          <pc:docMk/>
          <pc:sldMk cId="3246727843" sldId="406"/>
        </pc:sldMkLst>
        <pc:cxnChg chg="mod">
          <ac:chgData name="Andrea Mannberg" userId="3df90f35-5911-4c40-a58f-2a5e413ba91a" providerId="ADAL" clId="{74EEB781-7C5C-49BE-8E42-EFF2B35DFAA3}" dt="2024-01-11T13:08:02.149" v="3" actId="208"/>
          <ac:cxnSpMkLst>
            <pc:docMk/>
            <pc:sldMk cId="3246727843" sldId="406"/>
            <ac:cxnSpMk id="19" creationId="{C6EF91AD-4C89-DC70-458D-939E32BC8FEE}"/>
          </ac:cxnSpMkLst>
        </pc:cxnChg>
        <pc:cxnChg chg="mod">
          <ac:chgData name="Andrea Mannberg" userId="3df90f35-5911-4c40-a58f-2a5e413ba91a" providerId="ADAL" clId="{74EEB781-7C5C-49BE-8E42-EFF2B35DFAA3}" dt="2024-01-11T13:08:15.509" v="5" actId="1582"/>
          <ac:cxnSpMkLst>
            <pc:docMk/>
            <pc:sldMk cId="3246727843" sldId="406"/>
            <ac:cxnSpMk id="21" creationId="{47305A59-B559-217B-FB32-48999509FAC8}"/>
          </ac:cxnSpMkLst>
        </pc:cxnChg>
        <pc:cxnChg chg="mod">
          <ac:chgData name="Andrea Mannberg" userId="3df90f35-5911-4c40-a58f-2a5e413ba91a" providerId="ADAL" clId="{74EEB781-7C5C-49BE-8E42-EFF2B35DFAA3}" dt="2024-01-11T13:08:02.149" v="3" actId="208"/>
          <ac:cxnSpMkLst>
            <pc:docMk/>
            <pc:sldMk cId="3246727843" sldId="406"/>
            <ac:cxnSpMk id="28" creationId="{882035A4-5F9E-4AF3-D80B-C18DEFB32B41}"/>
          </ac:cxnSpMkLst>
        </pc:cxnChg>
        <pc:cxnChg chg="mod">
          <ac:chgData name="Andrea Mannberg" userId="3df90f35-5911-4c40-a58f-2a5e413ba91a" providerId="ADAL" clId="{74EEB781-7C5C-49BE-8E42-EFF2B35DFAA3}" dt="2024-01-11T13:08:24.619" v="7" actId="208"/>
          <ac:cxnSpMkLst>
            <pc:docMk/>
            <pc:sldMk cId="3246727843" sldId="406"/>
            <ac:cxnSpMk id="31" creationId="{2406533A-08BE-E594-9122-80618A6696EB}"/>
          </ac:cxnSpMkLst>
        </pc:cxnChg>
      </pc:sldChg>
      <pc:sldChg chg="addSp delSp modSp add mod">
        <pc:chgData name="Andrea Mannberg" userId="3df90f35-5911-4c40-a58f-2a5e413ba91a" providerId="ADAL" clId="{74EEB781-7C5C-49BE-8E42-EFF2B35DFAA3}" dt="2024-01-15T08:04:51.371" v="316" actId="1076"/>
        <pc:sldMkLst>
          <pc:docMk/>
          <pc:sldMk cId="1360237249" sldId="407"/>
        </pc:sldMkLst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6" creationId="{3B4D61EE-E510-DF25-B673-D16808A8A60A}"/>
          </ac:spMkLst>
        </pc:spChg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7" creationId="{185B5C4D-F722-B8A3-518E-B4A957A6B086}"/>
          </ac:spMkLst>
        </pc:spChg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8" creationId="{C32F3DF7-9E94-0C11-2E7A-A32E8F5814E7}"/>
          </ac:spMkLst>
        </pc:spChg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9" creationId="{060E3D6D-E6CF-F551-A622-5131DC3FBC8F}"/>
          </ac:spMkLst>
        </pc:spChg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12" creationId="{AB8F06F9-4E67-5C26-DBBC-77022950D5A8}"/>
          </ac:spMkLst>
        </pc:spChg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13" creationId="{33AC5086-E4F4-CD19-DFC4-D1AAC6D4AD3A}"/>
          </ac:spMkLst>
        </pc:spChg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14" creationId="{877FE280-533C-C73C-B3B8-A9D6C6ACA206}"/>
          </ac:spMkLst>
        </pc:spChg>
        <pc:spChg chg="add del mod">
          <ac:chgData name="Andrea Mannberg" userId="3df90f35-5911-4c40-a58f-2a5e413ba91a" providerId="ADAL" clId="{74EEB781-7C5C-49BE-8E42-EFF2B35DFAA3}" dt="2024-01-15T08:04:43.510" v="313" actId="21"/>
          <ac:spMkLst>
            <pc:docMk/>
            <pc:sldMk cId="1360237249" sldId="407"/>
            <ac:spMk id="17" creationId="{BD076504-2109-7CBD-08EF-8CD2F5C1F32B}"/>
          </ac:spMkLst>
        </pc:spChg>
        <pc:spChg chg="add del mod">
          <ac:chgData name="Andrea Mannberg" userId="3df90f35-5911-4c40-a58f-2a5e413ba91a" providerId="ADAL" clId="{74EEB781-7C5C-49BE-8E42-EFF2B35DFAA3}" dt="2024-01-15T08:03:55.947" v="295" actId="478"/>
          <ac:spMkLst>
            <pc:docMk/>
            <pc:sldMk cId="1360237249" sldId="407"/>
            <ac:spMk id="18" creationId="{49B6F5C9-2B53-529B-9609-FC22AB9B80B2}"/>
          </ac:spMkLst>
        </pc:spChg>
        <pc:picChg chg="add del mod">
          <ac:chgData name="Andrea Mannberg" userId="3df90f35-5911-4c40-a58f-2a5e413ba91a" providerId="ADAL" clId="{74EEB781-7C5C-49BE-8E42-EFF2B35DFAA3}" dt="2024-01-15T08:04:18.421" v="307"/>
          <ac:picMkLst>
            <pc:docMk/>
            <pc:sldMk cId="1360237249" sldId="407"/>
            <ac:picMk id="22" creationId="{8144E4C4-6271-651F-E74F-21A8A0777A58}"/>
          </ac:picMkLst>
        </pc:picChg>
        <pc:picChg chg="add mod">
          <ac:chgData name="Andrea Mannberg" userId="3df90f35-5911-4c40-a58f-2a5e413ba91a" providerId="ADAL" clId="{74EEB781-7C5C-49BE-8E42-EFF2B35DFAA3}" dt="2024-01-15T08:04:51.371" v="316" actId="1076"/>
          <ac:picMkLst>
            <pc:docMk/>
            <pc:sldMk cId="1360237249" sldId="407"/>
            <ac:picMk id="23" creationId="{044ECE80-5021-1BC8-148D-2CEC7ACFE63C}"/>
          </ac:picMkLst>
        </pc:picChg>
        <pc:cxnChg chg="add del mod">
          <ac:chgData name="Andrea Mannberg" userId="3df90f35-5911-4c40-a58f-2a5e413ba91a" providerId="ADAL" clId="{74EEB781-7C5C-49BE-8E42-EFF2B35DFAA3}" dt="2024-01-15T08:04:43.510" v="313" actId="21"/>
          <ac:cxnSpMkLst>
            <pc:docMk/>
            <pc:sldMk cId="1360237249" sldId="407"/>
            <ac:cxnSpMk id="3" creationId="{6BC34AB9-23B8-6A8D-1E1B-762281D71479}"/>
          </ac:cxnSpMkLst>
        </pc:cxnChg>
        <pc:cxnChg chg="add del mod">
          <ac:chgData name="Andrea Mannberg" userId="3df90f35-5911-4c40-a58f-2a5e413ba91a" providerId="ADAL" clId="{74EEB781-7C5C-49BE-8E42-EFF2B35DFAA3}" dt="2024-01-15T08:04:43.510" v="313" actId="21"/>
          <ac:cxnSpMkLst>
            <pc:docMk/>
            <pc:sldMk cId="1360237249" sldId="407"/>
            <ac:cxnSpMk id="4" creationId="{64E07A39-E3A8-D352-ECFD-159EE609926D}"/>
          </ac:cxnSpMkLst>
        </pc:cxnChg>
        <pc:cxnChg chg="add del mod">
          <ac:chgData name="Andrea Mannberg" userId="3df90f35-5911-4c40-a58f-2a5e413ba91a" providerId="ADAL" clId="{74EEB781-7C5C-49BE-8E42-EFF2B35DFAA3}" dt="2024-01-15T08:04:43.510" v="313" actId="21"/>
          <ac:cxnSpMkLst>
            <pc:docMk/>
            <pc:sldMk cId="1360237249" sldId="407"/>
            <ac:cxnSpMk id="10" creationId="{5CAF9E81-CB4B-7FDF-251F-C7E0DB1F0BCD}"/>
          </ac:cxnSpMkLst>
        </pc:cxnChg>
        <pc:cxnChg chg="add del mod">
          <ac:chgData name="Andrea Mannberg" userId="3df90f35-5911-4c40-a58f-2a5e413ba91a" providerId="ADAL" clId="{74EEB781-7C5C-49BE-8E42-EFF2B35DFAA3}" dt="2024-01-15T08:04:43.510" v="313" actId="21"/>
          <ac:cxnSpMkLst>
            <pc:docMk/>
            <pc:sldMk cId="1360237249" sldId="407"/>
            <ac:cxnSpMk id="11" creationId="{D83B41E7-F82C-E26C-7C4D-8BA773715A2E}"/>
          </ac:cxnSpMkLst>
        </pc:cxnChg>
        <pc:cxnChg chg="add del mod">
          <ac:chgData name="Andrea Mannberg" userId="3df90f35-5911-4c40-a58f-2a5e413ba91a" providerId="ADAL" clId="{74EEB781-7C5C-49BE-8E42-EFF2B35DFAA3}" dt="2024-01-15T08:04:43.510" v="313" actId="21"/>
          <ac:cxnSpMkLst>
            <pc:docMk/>
            <pc:sldMk cId="1360237249" sldId="407"/>
            <ac:cxnSpMk id="15" creationId="{6B2CD219-953F-EA07-2751-044F2BC5B2DD}"/>
          </ac:cxnSpMkLst>
        </pc:cxnChg>
        <pc:cxnChg chg="add del mod">
          <ac:chgData name="Andrea Mannberg" userId="3df90f35-5911-4c40-a58f-2a5e413ba91a" providerId="ADAL" clId="{74EEB781-7C5C-49BE-8E42-EFF2B35DFAA3}" dt="2024-01-15T08:04:43.510" v="313" actId="21"/>
          <ac:cxnSpMkLst>
            <pc:docMk/>
            <pc:sldMk cId="1360237249" sldId="407"/>
            <ac:cxnSpMk id="16" creationId="{092FEAEF-D598-83C5-F32B-8BFB7BDBEFF0}"/>
          </ac:cxnSpMkLst>
        </pc:cxnChg>
        <pc:cxnChg chg="add del mod">
          <ac:chgData name="Andrea Mannberg" userId="3df90f35-5911-4c40-a58f-2a5e413ba91a" providerId="ADAL" clId="{74EEB781-7C5C-49BE-8E42-EFF2B35DFAA3}" dt="2024-01-15T08:03:56.959" v="296" actId="478"/>
          <ac:cxnSpMkLst>
            <pc:docMk/>
            <pc:sldMk cId="1360237249" sldId="407"/>
            <ac:cxnSpMk id="19" creationId="{FBA39B12-D9CD-B460-D4FB-B249F80A5F57}"/>
          </ac:cxnSpMkLst>
        </pc:cxnChg>
        <pc:cxnChg chg="add del mod">
          <ac:chgData name="Andrea Mannberg" userId="3df90f35-5911-4c40-a58f-2a5e413ba91a" providerId="ADAL" clId="{74EEB781-7C5C-49BE-8E42-EFF2B35DFAA3}" dt="2024-01-15T08:03:57.962" v="297" actId="478"/>
          <ac:cxnSpMkLst>
            <pc:docMk/>
            <pc:sldMk cId="1360237249" sldId="407"/>
            <ac:cxnSpMk id="20" creationId="{4C7A807F-0223-91F7-5D76-CE085AF2AFD2}"/>
          </ac:cxnSpMkLst>
        </pc:cxnChg>
        <pc:cxnChg chg="add del mod">
          <ac:chgData name="Andrea Mannberg" userId="3df90f35-5911-4c40-a58f-2a5e413ba91a" providerId="ADAL" clId="{74EEB781-7C5C-49BE-8E42-EFF2B35DFAA3}" dt="2024-01-15T08:03:59.464" v="298" actId="478"/>
          <ac:cxnSpMkLst>
            <pc:docMk/>
            <pc:sldMk cId="1360237249" sldId="407"/>
            <ac:cxnSpMk id="21" creationId="{AE6A3A74-53C1-DF21-C362-3ABE11718635}"/>
          </ac:cxnSpMkLst>
        </pc:cxnChg>
      </pc:sldChg>
      <pc:sldChg chg="modSp add mod">
        <pc:chgData name="Andrea Mannberg" userId="3df90f35-5911-4c40-a58f-2a5e413ba91a" providerId="ADAL" clId="{74EEB781-7C5C-49BE-8E42-EFF2B35DFAA3}" dt="2024-01-11T13:07:48.481" v="2" actId="207"/>
        <pc:sldMkLst>
          <pc:docMk/>
          <pc:sldMk cId="3415572204" sldId="409"/>
        </pc:sldMkLst>
        <pc:spChg chg="mod">
          <ac:chgData name="Andrea Mannberg" userId="3df90f35-5911-4c40-a58f-2a5e413ba91a" providerId="ADAL" clId="{74EEB781-7C5C-49BE-8E42-EFF2B35DFAA3}" dt="2024-01-11T13:07:48.481" v="2" actId="207"/>
          <ac:spMkLst>
            <pc:docMk/>
            <pc:sldMk cId="3415572204" sldId="409"/>
            <ac:spMk id="3" creationId="{1CB6AEDC-9ED9-C865-8E49-5AF28B2F2573}"/>
          </ac:spMkLst>
        </pc:spChg>
      </pc:sldChg>
      <pc:sldChg chg="add">
        <pc:chgData name="Andrea Mannberg" userId="3df90f35-5911-4c40-a58f-2a5e413ba91a" providerId="ADAL" clId="{74EEB781-7C5C-49BE-8E42-EFF2B35DFAA3}" dt="2024-01-12T11:58:05.985" v="9"/>
        <pc:sldMkLst>
          <pc:docMk/>
          <pc:sldMk cId="3164296156" sldId="410"/>
        </pc:sldMkLst>
      </pc:sldChg>
      <pc:sldChg chg="add ord modAnim">
        <pc:chgData name="Andrea Mannberg" userId="3df90f35-5911-4c40-a58f-2a5e413ba91a" providerId="ADAL" clId="{74EEB781-7C5C-49BE-8E42-EFF2B35DFAA3}" dt="2024-01-12T13:43:57.556" v="98"/>
        <pc:sldMkLst>
          <pc:docMk/>
          <pc:sldMk cId="1424716925" sldId="411"/>
        </pc:sldMkLst>
      </pc:sldChg>
      <pc:sldChg chg="add">
        <pc:chgData name="Andrea Mannberg" userId="3df90f35-5911-4c40-a58f-2a5e413ba91a" providerId="ADAL" clId="{74EEB781-7C5C-49BE-8E42-EFF2B35DFAA3}" dt="2024-01-12T13:39:01.735" v="96"/>
        <pc:sldMkLst>
          <pc:docMk/>
          <pc:sldMk cId="3838019628" sldId="412"/>
        </pc:sldMkLst>
      </pc:sldChg>
      <pc:sldChg chg="add">
        <pc:chgData name="Andrea Mannberg" userId="3df90f35-5911-4c40-a58f-2a5e413ba91a" providerId="ADAL" clId="{74EEB781-7C5C-49BE-8E42-EFF2B35DFAA3}" dt="2024-01-12T13:43:13.354" v="97"/>
        <pc:sldMkLst>
          <pc:docMk/>
          <pc:sldMk cId="2607228174" sldId="413"/>
        </pc:sldMkLst>
      </pc:sldChg>
      <pc:sldChg chg="add del">
        <pc:chgData name="Andrea Mannberg" userId="3df90f35-5911-4c40-a58f-2a5e413ba91a" providerId="ADAL" clId="{74EEB781-7C5C-49BE-8E42-EFF2B35DFAA3}" dt="2024-01-12T13:52:17.038" v="156" actId="47"/>
        <pc:sldMkLst>
          <pc:docMk/>
          <pc:sldMk cId="3295039883" sldId="414"/>
        </pc:sldMkLst>
      </pc:sldChg>
      <pc:sldChg chg="add del">
        <pc:chgData name="Andrea Mannberg" userId="3df90f35-5911-4c40-a58f-2a5e413ba91a" providerId="ADAL" clId="{74EEB781-7C5C-49BE-8E42-EFF2B35DFAA3}" dt="2024-01-12T13:52:24.170" v="157" actId="47"/>
        <pc:sldMkLst>
          <pc:docMk/>
          <pc:sldMk cId="1943863905" sldId="415"/>
        </pc:sldMkLst>
      </pc:sldChg>
      <pc:sldChg chg="add">
        <pc:chgData name="Andrea Mannberg" userId="3df90f35-5911-4c40-a58f-2a5e413ba91a" providerId="ADAL" clId="{74EEB781-7C5C-49BE-8E42-EFF2B35DFAA3}" dt="2024-01-12T13:51:57.729" v="153"/>
        <pc:sldMkLst>
          <pc:docMk/>
          <pc:sldMk cId="4199051358" sldId="416"/>
        </pc:sldMkLst>
      </pc:sldChg>
      <pc:sldChg chg="add">
        <pc:chgData name="Andrea Mannberg" userId="3df90f35-5911-4c40-a58f-2a5e413ba91a" providerId="ADAL" clId="{74EEB781-7C5C-49BE-8E42-EFF2B35DFAA3}" dt="2024-01-12T13:51:58.865" v="154"/>
        <pc:sldMkLst>
          <pc:docMk/>
          <pc:sldMk cId="3535078346" sldId="417"/>
        </pc:sldMkLst>
      </pc:sldChg>
      <pc:sldChg chg="add modAnim">
        <pc:chgData name="Andrea Mannberg" userId="3df90f35-5911-4c40-a58f-2a5e413ba91a" providerId="ADAL" clId="{74EEB781-7C5C-49BE-8E42-EFF2B35DFAA3}" dt="2024-01-12T13:52:44.379" v="159"/>
        <pc:sldMkLst>
          <pc:docMk/>
          <pc:sldMk cId="2343204778" sldId="418"/>
        </pc:sldMkLst>
      </pc:sldChg>
      <pc:sldChg chg="addSp delSp modSp add mod">
        <pc:chgData name="Andrea Mannberg" userId="3df90f35-5911-4c40-a58f-2a5e413ba91a" providerId="ADAL" clId="{74EEB781-7C5C-49BE-8E42-EFF2B35DFAA3}" dt="2024-01-12T13:58:26.854" v="257" actId="1076"/>
        <pc:sldMkLst>
          <pc:docMk/>
          <pc:sldMk cId="2867339463" sldId="419"/>
        </pc:sldMkLst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2" creationId="{ECABB3B4-CC52-23CB-9B9D-389F9B1DAD48}"/>
          </ac:spMkLst>
        </pc:spChg>
        <pc:spChg chg="del mod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3" creationId="{B8F28CEE-D5F0-B5AD-A432-897901E3252F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7" creationId="{290D8A9C-0D56-6C41-1CD4-CF502261FAD3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8" creationId="{36FA5007-413A-47D0-DF15-33F10E08EB56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10" creationId="{07D6B416-AEFB-2100-3D59-6BD2536134B8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13" creationId="{7B07649A-F199-3C8F-4BB1-2F96FB0F28C5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14" creationId="{0C00E4C1-DC7E-0031-EB9D-E1A2A65E9601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15" creationId="{964285D7-375E-E82A-84E1-B56F99867438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17" creationId="{F999DDB2-5D24-12B4-03DC-7073F43A3179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20" creationId="{DBF1B0EA-2072-3D56-9E10-A5AAB1858AA4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24" creationId="{89493B29-F0C9-C7D3-0658-A977DEE59315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25" creationId="{C1A756BE-13CC-4262-B73E-C520D243618F}"/>
          </ac:spMkLst>
        </pc:spChg>
        <pc:spChg chg="add mod">
          <ac:chgData name="Andrea Mannberg" userId="3df90f35-5911-4c40-a58f-2a5e413ba91a" providerId="ADAL" clId="{74EEB781-7C5C-49BE-8E42-EFF2B35DFAA3}" dt="2024-01-12T13:54:51.013" v="182" actId="14100"/>
          <ac:spMkLst>
            <pc:docMk/>
            <pc:sldMk cId="2867339463" sldId="419"/>
            <ac:spMk id="26" creationId="{E9700AEE-05B0-92EE-F545-9551128294D3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28" creationId="{96B23508-67DA-D5A8-3EC5-7E8B9A9A1EB6}"/>
          </ac:spMkLst>
        </pc:spChg>
        <pc:spChg chg="add mod">
          <ac:chgData name="Andrea Mannberg" userId="3df90f35-5911-4c40-a58f-2a5e413ba91a" providerId="ADAL" clId="{74EEB781-7C5C-49BE-8E42-EFF2B35DFAA3}" dt="2024-01-12T13:55:02.018" v="186" actId="208"/>
          <ac:spMkLst>
            <pc:docMk/>
            <pc:sldMk cId="2867339463" sldId="419"/>
            <ac:spMk id="29" creationId="{03A3B821-3F8F-1533-A8E5-046490EFD2FE}"/>
          </ac:spMkLst>
        </pc:spChg>
        <pc:spChg chg="add mod">
          <ac:chgData name="Andrea Mannberg" userId="3df90f35-5911-4c40-a58f-2a5e413ba91a" providerId="ADAL" clId="{74EEB781-7C5C-49BE-8E42-EFF2B35DFAA3}" dt="2024-01-12T13:55:30.253" v="193" actId="1076"/>
          <ac:spMkLst>
            <pc:docMk/>
            <pc:sldMk cId="2867339463" sldId="419"/>
            <ac:spMk id="33" creationId="{CE1FC7C8-EF0D-4C31-CBC9-4F92B8470A9A}"/>
          </ac:spMkLst>
        </pc:spChg>
        <pc:spChg chg="add mod">
          <ac:chgData name="Andrea Mannberg" userId="3df90f35-5911-4c40-a58f-2a5e413ba91a" providerId="ADAL" clId="{74EEB781-7C5C-49BE-8E42-EFF2B35DFAA3}" dt="2024-01-12T13:55:35.555" v="195" actId="255"/>
          <ac:spMkLst>
            <pc:docMk/>
            <pc:sldMk cId="2867339463" sldId="419"/>
            <ac:spMk id="34" creationId="{D9814733-93A5-D41F-1233-4B8CCFAC37B7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35" creationId="{36B9D8B9-9CF1-5EF2-0832-10E9AEEC1F3D}"/>
          </ac:spMkLst>
        </pc:spChg>
        <pc:spChg chg="add mod">
          <ac:chgData name="Andrea Mannberg" userId="3df90f35-5911-4c40-a58f-2a5e413ba91a" providerId="ADAL" clId="{74EEB781-7C5C-49BE-8E42-EFF2B35DFAA3}" dt="2024-01-12T13:55:59.453" v="214" actId="1076"/>
          <ac:spMkLst>
            <pc:docMk/>
            <pc:sldMk cId="2867339463" sldId="419"/>
            <ac:spMk id="36" creationId="{1B857884-ED79-8CE0-93AB-1B07FA2EA2EE}"/>
          </ac:spMkLst>
        </pc:spChg>
        <pc:spChg chg="add mod">
          <ac:chgData name="Andrea Mannberg" userId="3df90f35-5911-4c40-a58f-2a5e413ba91a" providerId="ADAL" clId="{74EEB781-7C5C-49BE-8E42-EFF2B35DFAA3}" dt="2024-01-12T13:56:12.093" v="218" actId="1076"/>
          <ac:spMkLst>
            <pc:docMk/>
            <pc:sldMk cId="2867339463" sldId="419"/>
            <ac:spMk id="37" creationId="{4943650A-9573-D963-78B4-30E3FD65933C}"/>
          </ac:spMkLst>
        </pc:spChg>
        <pc:spChg chg="add mod">
          <ac:chgData name="Andrea Mannberg" userId="3df90f35-5911-4c40-a58f-2a5e413ba91a" providerId="ADAL" clId="{74EEB781-7C5C-49BE-8E42-EFF2B35DFAA3}" dt="2024-01-12T13:57:42.638" v="238" actId="1076"/>
          <ac:spMkLst>
            <pc:docMk/>
            <pc:sldMk cId="2867339463" sldId="419"/>
            <ac:spMk id="38" creationId="{C02878DE-183B-53FE-98CB-4249EAD0BCEF}"/>
          </ac:spMkLst>
        </pc:spChg>
        <pc:spChg chg="add mod">
          <ac:chgData name="Andrea Mannberg" userId="3df90f35-5911-4c40-a58f-2a5e413ba91a" providerId="ADAL" clId="{74EEB781-7C5C-49BE-8E42-EFF2B35DFAA3}" dt="2024-01-12T13:57:42.638" v="238" actId="1076"/>
          <ac:spMkLst>
            <pc:docMk/>
            <pc:sldMk cId="2867339463" sldId="419"/>
            <ac:spMk id="39" creationId="{9860E821-E197-50A7-E3E5-5EEB8CB45536}"/>
          </ac:spMkLst>
        </pc:spChg>
        <pc:spChg chg="add del mod">
          <ac:chgData name="Andrea Mannberg" userId="3df90f35-5911-4c40-a58f-2a5e413ba91a" providerId="ADAL" clId="{74EEB781-7C5C-49BE-8E42-EFF2B35DFAA3}" dt="2024-01-12T13:56:42.446" v="226" actId="478"/>
          <ac:spMkLst>
            <pc:docMk/>
            <pc:sldMk cId="2867339463" sldId="419"/>
            <ac:spMk id="40" creationId="{DC167D07-155B-1797-0EDB-9E8910B8A2CD}"/>
          </ac:spMkLst>
        </pc:spChg>
        <pc:spChg chg="del">
          <ac:chgData name="Andrea Mannberg" userId="3df90f35-5911-4c40-a58f-2a5e413ba91a" providerId="ADAL" clId="{74EEB781-7C5C-49BE-8E42-EFF2B35DFAA3}" dt="2024-01-12T13:53:36.640" v="163" actId="21"/>
          <ac:spMkLst>
            <pc:docMk/>
            <pc:sldMk cId="2867339463" sldId="419"/>
            <ac:spMk id="41" creationId="{97D47076-FF5B-4CC4-EC6F-82000195225D}"/>
          </ac:spMkLst>
        </pc:spChg>
        <pc:spChg chg="add mod">
          <ac:chgData name="Andrea Mannberg" userId="3df90f35-5911-4c40-a58f-2a5e413ba91a" providerId="ADAL" clId="{74EEB781-7C5C-49BE-8E42-EFF2B35DFAA3}" dt="2024-01-12T13:57:42.638" v="238" actId="1076"/>
          <ac:spMkLst>
            <pc:docMk/>
            <pc:sldMk cId="2867339463" sldId="419"/>
            <ac:spMk id="42" creationId="{5BB72979-2CFB-D47B-953B-CC95091AD150}"/>
          </ac:spMkLst>
        </pc:spChg>
        <pc:spChg chg="add mod">
          <ac:chgData name="Andrea Mannberg" userId="3df90f35-5911-4c40-a58f-2a5e413ba91a" providerId="ADAL" clId="{74EEB781-7C5C-49BE-8E42-EFF2B35DFAA3}" dt="2024-01-12T13:57:58.445" v="246" actId="1076"/>
          <ac:spMkLst>
            <pc:docMk/>
            <pc:sldMk cId="2867339463" sldId="419"/>
            <ac:spMk id="47" creationId="{8C9F8F18-1C4B-9B9F-AD1E-53BDE5A2DD32}"/>
          </ac:spMkLst>
        </pc:spChg>
        <pc:spChg chg="add mod">
          <ac:chgData name="Andrea Mannberg" userId="3df90f35-5911-4c40-a58f-2a5e413ba91a" providerId="ADAL" clId="{74EEB781-7C5C-49BE-8E42-EFF2B35DFAA3}" dt="2024-01-12T13:58:26.854" v="257" actId="1076"/>
          <ac:spMkLst>
            <pc:docMk/>
            <pc:sldMk cId="2867339463" sldId="419"/>
            <ac:spMk id="51" creationId="{16FDA28C-05D1-EC40-ADDA-DCCCA5F329A0}"/>
          </ac:spMkLst>
        </pc:spChg>
        <pc:picChg chg="add mod">
          <ac:chgData name="Andrea Mannberg" userId="3df90f35-5911-4c40-a58f-2a5e413ba91a" providerId="ADAL" clId="{74EEB781-7C5C-49BE-8E42-EFF2B35DFAA3}" dt="2024-01-12T13:57:01.965" v="230" actId="1076"/>
          <ac:picMkLst>
            <pc:docMk/>
            <pc:sldMk cId="2867339463" sldId="419"/>
            <ac:picMk id="4" creationId="{4F51ACB3-2865-F811-9A7B-3B9BC57B20B6}"/>
          </ac:picMkLst>
        </pc:picChg>
        <pc:cxnChg chg="del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5" creationId="{3F3AFE57-2B0E-E5F9-1357-EF64C0FFADAA}"/>
          </ac:cxnSpMkLst>
        </pc:cxnChg>
        <pc:cxnChg chg="del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6" creationId="{8028DD0D-6674-515B-08D4-A6C572839D0B}"/>
          </ac:cxnSpMkLst>
        </pc:cxnChg>
        <pc:cxnChg chg="del mod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9" creationId="{09C95076-7668-B22E-DF0F-F1A8ACAE2D18}"/>
          </ac:cxnSpMkLst>
        </pc:cxnChg>
        <pc:cxnChg chg="del mod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12" creationId="{A17D8E67-955B-209D-44EF-3849172A1BDE}"/>
          </ac:cxnSpMkLst>
        </pc:cxnChg>
        <pc:cxnChg chg="del mod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16" creationId="{34C9BE86-331A-C5A0-F52A-0FDD9DD39104}"/>
          </ac:cxnSpMkLst>
        </pc:cxnChg>
        <pc:cxnChg chg="del mod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18" creationId="{5C457B11-1F6C-BACE-BAFF-9D435ACB2A14}"/>
          </ac:cxnSpMkLst>
        </pc:cxnChg>
        <pc:cxnChg chg="add mod">
          <ac:chgData name="Andrea Mannberg" userId="3df90f35-5911-4c40-a58f-2a5e413ba91a" providerId="ADAL" clId="{74EEB781-7C5C-49BE-8E42-EFF2B35DFAA3}" dt="2024-01-12T13:57:37.253" v="237" actId="14100"/>
          <ac:cxnSpMkLst>
            <pc:docMk/>
            <pc:sldMk cId="2867339463" sldId="419"/>
            <ac:cxnSpMk id="19" creationId="{B7F977A2-B685-4DCC-E79C-2CE13B386696}"/>
          </ac:cxnSpMkLst>
        </pc:cxnChg>
        <pc:cxnChg chg="add mod">
          <ac:chgData name="Andrea Mannberg" userId="3df90f35-5911-4c40-a58f-2a5e413ba91a" providerId="ADAL" clId="{74EEB781-7C5C-49BE-8E42-EFF2B35DFAA3}" dt="2024-01-12T13:54:33.701" v="177" actId="1076"/>
          <ac:cxnSpMkLst>
            <pc:docMk/>
            <pc:sldMk cId="2867339463" sldId="419"/>
            <ac:cxnSpMk id="22" creationId="{2AE44A8D-7077-0E2F-C03F-A58B37F46C38}"/>
          </ac:cxnSpMkLst>
        </pc:cxnChg>
        <pc:cxnChg chg="del mod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27" creationId="{1EE2B2B1-E13E-C0BD-2A53-82234D3F145F}"/>
          </ac:cxnSpMkLst>
        </pc:cxnChg>
        <pc:cxnChg chg="add mod">
          <ac:chgData name="Andrea Mannberg" userId="3df90f35-5911-4c40-a58f-2a5e413ba91a" providerId="ADAL" clId="{74EEB781-7C5C-49BE-8E42-EFF2B35DFAA3}" dt="2024-01-12T13:55:13.109" v="189" actId="14100"/>
          <ac:cxnSpMkLst>
            <pc:docMk/>
            <pc:sldMk cId="2867339463" sldId="419"/>
            <ac:cxnSpMk id="30" creationId="{9DA9E122-24FF-84AC-03B5-56966C95C57E}"/>
          </ac:cxnSpMkLst>
        </pc:cxnChg>
        <pc:cxnChg chg="del">
          <ac:chgData name="Andrea Mannberg" userId="3df90f35-5911-4c40-a58f-2a5e413ba91a" providerId="ADAL" clId="{74EEB781-7C5C-49BE-8E42-EFF2B35DFAA3}" dt="2024-01-12T13:53:36.640" v="163" actId="21"/>
          <ac:cxnSpMkLst>
            <pc:docMk/>
            <pc:sldMk cId="2867339463" sldId="419"/>
            <ac:cxnSpMk id="32" creationId="{D9764A31-0BEB-6663-7328-693403F24354}"/>
          </ac:cxnSpMkLst>
        </pc:cxnChg>
        <pc:cxnChg chg="add mod">
          <ac:chgData name="Andrea Mannberg" userId="3df90f35-5911-4c40-a58f-2a5e413ba91a" providerId="ADAL" clId="{74EEB781-7C5C-49BE-8E42-EFF2B35DFAA3}" dt="2024-01-12T13:57:30.549" v="236" actId="1076"/>
          <ac:cxnSpMkLst>
            <pc:docMk/>
            <pc:sldMk cId="2867339463" sldId="419"/>
            <ac:cxnSpMk id="44" creationId="{81675E06-5085-1B4F-EABF-2AE3294926C3}"/>
          </ac:cxnSpMkLst>
        </pc:cxnChg>
        <pc:cxnChg chg="add mod">
          <ac:chgData name="Andrea Mannberg" userId="3df90f35-5911-4c40-a58f-2a5e413ba91a" providerId="ADAL" clId="{74EEB781-7C5C-49BE-8E42-EFF2B35DFAA3}" dt="2024-01-12T13:58:10.325" v="250" actId="14100"/>
          <ac:cxnSpMkLst>
            <pc:docMk/>
            <pc:sldMk cId="2867339463" sldId="419"/>
            <ac:cxnSpMk id="48" creationId="{7A6E94FE-E90B-5030-DE02-2693B89AA356}"/>
          </ac:cxnSpMkLst>
        </pc:cxnChg>
      </pc:sldChg>
      <pc:sldChg chg="addSp delSp modSp add mod">
        <pc:chgData name="Andrea Mannberg" userId="3df90f35-5911-4c40-a58f-2a5e413ba91a" providerId="ADAL" clId="{74EEB781-7C5C-49BE-8E42-EFF2B35DFAA3}" dt="2024-01-12T13:59:43.977" v="271" actId="478"/>
        <pc:sldMkLst>
          <pc:docMk/>
          <pc:sldMk cId="2719149566" sldId="420"/>
        </pc:sldMkLst>
        <pc:spChg chg="add mod">
          <ac:chgData name="Andrea Mannberg" userId="3df90f35-5911-4c40-a58f-2a5e413ba91a" providerId="ADAL" clId="{74EEB781-7C5C-49BE-8E42-EFF2B35DFAA3}" dt="2024-01-12T13:59:25.343" v="268" actId="1076"/>
          <ac:spMkLst>
            <pc:docMk/>
            <pc:sldMk cId="2719149566" sldId="420"/>
            <ac:spMk id="5" creationId="{BF4F55DF-51E3-2263-2D26-ADDF827218CE}"/>
          </ac:spMkLst>
        </pc:spChg>
        <pc:spChg chg="add del mod">
          <ac:chgData name="Andrea Mannberg" userId="3df90f35-5911-4c40-a58f-2a5e413ba91a" providerId="ADAL" clId="{74EEB781-7C5C-49BE-8E42-EFF2B35DFAA3}" dt="2024-01-12T13:59:13.750" v="266" actId="478"/>
          <ac:spMkLst>
            <pc:docMk/>
            <pc:sldMk cId="2719149566" sldId="420"/>
            <ac:spMk id="6" creationId="{14D36C3E-C1B8-DC63-E75D-BB507EB42A5D}"/>
          </ac:spMkLst>
        </pc:spChg>
        <pc:spChg chg="add mod">
          <ac:chgData name="Andrea Mannberg" userId="3df90f35-5911-4c40-a58f-2a5e413ba91a" providerId="ADAL" clId="{74EEB781-7C5C-49BE-8E42-EFF2B35DFAA3}" dt="2024-01-12T13:59:25.343" v="268" actId="1076"/>
          <ac:spMkLst>
            <pc:docMk/>
            <pc:sldMk cId="2719149566" sldId="420"/>
            <ac:spMk id="9" creationId="{93EA3075-33AD-0D6D-7336-5DDDDDF0EB72}"/>
          </ac:spMkLst>
        </pc:spChg>
        <pc:spChg chg="add mod">
          <ac:chgData name="Andrea Mannberg" userId="3df90f35-5911-4c40-a58f-2a5e413ba91a" providerId="ADAL" clId="{74EEB781-7C5C-49BE-8E42-EFF2B35DFAA3}" dt="2024-01-12T13:59:25.343" v="268" actId="1076"/>
          <ac:spMkLst>
            <pc:docMk/>
            <pc:sldMk cId="2719149566" sldId="420"/>
            <ac:spMk id="10" creationId="{1867058E-5F82-A4AE-9A19-4D4D7CCC870F}"/>
          </ac:spMkLst>
        </pc:spChg>
        <pc:spChg chg="add del mod">
          <ac:chgData name="Andrea Mannberg" userId="3df90f35-5911-4c40-a58f-2a5e413ba91a" providerId="ADAL" clId="{74EEB781-7C5C-49BE-8E42-EFF2B35DFAA3}" dt="2024-01-12T13:59:14.786" v="267" actId="478"/>
          <ac:spMkLst>
            <pc:docMk/>
            <pc:sldMk cId="2719149566" sldId="420"/>
            <ac:spMk id="11" creationId="{9D48F101-0CA9-B07A-28AE-BD435C022E2D}"/>
          </ac:spMkLst>
        </pc:spChg>
        <pc:spChg chg="add mod">
          <ac:chgData name="Andrea Mannberg" userId="3df90f35-5911-4c40-a58f-2a5e413ba91a" providerId="ADAL" clId="{74EEB781-7C5C-49BE-8E42-EFF2B35DFAA3}" dt="2024-01-12T13:59:25.343" v="268" actId="1076"/>
          <ac:spMkLst>
            <pc:docMk/>
            <pc:sldMk cId="2719149566" sldId="420"/>
            <ac:spMk id="12" creationId="{6013DF85-8630-EE5D-5493-8B3C0FC64C5D}"/>
          </ac:spMkLst>
        </pc:spChg>
        <pc:spChg chg="add mod">
          <ac:chgData name="Andrea Mannberg" userId="3df90f35-5911-4c40-a58f-2a5e413ba91a" providerId="ADAL" clId="{74EEB781-7C5C-49BE-8E42-EFF2B35DFAA3}" dt="2024-01-12T13:59:25.343" v="268" actId="1076"/>
          <ac:spMkLst>
            <pc:docMk/>
            <pc:sldMk cId="2719149566" sldId="420"/>
            <ac:spMk id="13" creationId="{29C83DA9-A0DA-8056-4811-2433BF632E4E}"/>
          </ac:spMkLst>
        </pc:spChg>
        <pc:spChg chg="add mod">
          <ac:chgData name="Andrea Mannberg" userId="3df90f35-5911-4c40-a58f-2a5e413ba91a" providerId="ADAL" clId="{74EEB781-7C5C-49BE-8E42-EFF2B35DFAA3}" dt="2024-01-12T13:59:25.343" v="268" actId="1076"/>
          <ac:spMkLst>
            <pc:docMk/>
            <pc:sldMk cId="2719149566" sldId="420"/>
            <ac:spMk id="14" creationId="{D0D375A0-8AAA-7C4E-2E15-BAF36993573C}"/>
          </ac:spMkLst>
        </pc:spChg>
        <pc:spChg chg="add del mod">
          <ac:chgData name="Andrea Mannberg" userId="3df90f35-5911-4c40-a58f-2a5e413ba91a" providerId="ADAL" clId="{74EEB781-7C5C-49BE-8E42-EFF2B35DFAA3}" dt="2024-01-12T13:59:11.695" v="265" actId="478"/>
          <ac:spMkLst>
            <pc:docMk/>
            <pc:sldMk cId="2719149566" sldId="420"/>
            <ac:spMk id="15" creationId="{DD9F687D-A4D7-A439-C35C-4C0855AF64D1}"/>
          </ac:spMkLst>
        </pc:spChg>
        <pc:spChg chg="add del mod">
          <ac:chgData name="Andrea Mannberg" userId="3df90f35-5911-4c40-a58f-2a5e413ba91a" providerId="ADAL" clId="{74EEB781-7C5C-49BE-8E42-EFF2B35DFAA3}" dt="2024-01-12T13:59:07.887" v="262" actId="478"/>
          <ac:spMkLst>
            <pc:docMk/>
            <pc:sldMk cId="2719149566" sldId="420"/>
            <ac:spMk id="18" creationId="{87642A94-26A8-1732-2A97-AC4AB534C76E}"/>
          </ac:spMkLst>
        </pc:spChg>
        <pc:spChg chg="add del mod">
          <ac:chgData name="Andrea Mannberg" userId="3df90f35-5911-4c40-a58f-2a5e413ba91a" providerId="ADAL" clId="{74EEB781-7C5C-49BE-8E42-EFF2B35DFAA3}" dt="2024-01-12T13:59:09.987" v="264" actId="478"/>
          <ac:spMkLst>
            <pc:docMk/>
            <pc:sldMk cId="2719149566" sldId="420"/>
            <ac:spMk id="20" creationId="{8148815A-9A43-8BFD-F339-7C121F4059D2}"/>
          </ac:spMkLst>
        </pc:spChg>
        <pc:picChg chg="del">
          <ac:chgData name="Andrea Mannberg" userId="3df90f35-5911-4c40-a58f-2a5e413ba91a" providerId="ADAL" clId="{74EEB781-7C5C-49BE-8E42-EFF2B35DFAA3}" dt="2024-01-12T13:59:02.163" v="259" actId="478"/>
          <ac:picMkLst>
            <pc:docMk/>
            <pc:sldMk cId="2719149566" sldId="420"/>
            <ac:picMk id="4" creationId="{102161BC-5663-2D5D-8715-1BA321125EA3}"/>
          </ac:picMkLst>
        </pc:picChg>
        <pc:cxnChg chg="add mod">
          <ac:chgData name="Andrea Mannberg" userId="3df90f35-5911-4c40-a58f-2a5e413ba91a" providerId="ADAL" clId="{74EEB781-7C5C-49BE-8E42-EFF2B35DFAA3}" dt="2024-01-12T13:59:25.343" v="268" actId="1076"/>
          <ac:cxnSpMkLst>
            <pc:docMk/>
            <pc:sldMk cId="2719149566" sldId="420"/>
            <ac:cxnSpMk id="2" creationId="{B0D78ABB-1771-F52B-2A52-3EAC8A3FED40}"/>
          </ac:cxnSpMkLst>
        </pc:cxnChg>
        <pc:cxnChg chg="add mod">
          <ac:chgData name="Andrea Mannberg" userId="3df90f35-5911-4c40-a58f-2a5e413ba91a" providerId="ADAL" clId="{74EEB781-7C5C-49BE-8E42-EFF2B35DFAA3}" dt="2024-01-12T13:59:25.343" v="268" actId="1076"/>
          <ac:cxnSpMkLst>
            <pc:docMk/>
            <pc:sldMk cId="2719149566" sldId="420"/>
            <ac:cxnSpMk id="3" creationId="{3F37C581-DD2A-D48A-7258-B47B782542AC}"/>
          </ac:cxnSpMkLst>
        </pc:cxnChg>
        <pc:cxnChg chg="add mod">
          <ac:chgData name="Andrea Mannberg" userId="3df90f35-5911-4c40-a58f-2a5e413ba91a" providerId="ADAL" clId="{74EEB781-7C5C-49BE-8E42-EFF2B35DFAA3}" dt="2024-01-12T13:59:25.343" v="268" actId="1076"/>
          <ac:cxnSpMkLst>
            <pc:docMk/>
            <pc:sldMk cId="2719149566" sldId="420"/>
            <ac:cxnSpMk id="7" creationId="{CF2DF3E7-395B-9F83-D2A5-22FEECD6EA97}"/>
          </ac:cxnSpMkLst>
        </pc:cxnChg>
        <pc:cxnChg chg="add del mod">
          <ac:chgData name="Andrea Mannberg" userId="3df90f35-5911-4c40-a58f-2a5e413ba91a" providerId="ADAL" clId="{74EEB781-7C5C-49BE-8E42-EFF2B35DFAA3}" dt="2024-01-12T13:59:06.758" v="261" actId="478"/>
          <ac:cxnSpMkLst>
            <pc:docMk/>
            <pc:sldMk cId="2719149566" sldId="420"/>
            <ac:cxnSpMk id="17" creationId="{BC73CEC6-0280-E724-F471-D2E155048A87}"/>
          </ac:cxnSpMkLst>
        </pc:cxnChg>
        <pc:cxnChg chg="add del mod">
          <ac:chgData name="Andrea Mannberg" userId="3df90f35-5911-4c40-a58f-2a5e413ba91a" providerId="ADAL" clId="{74EEB781-7C5C-49BE-8E42-EFF2B35DFAA3}" dt="2024-01-12T13:59:09.035" v="263" actId="478"/>
          <ac:cxnSpMkLst>
            <pc:docMk/>
            <pc:sldMk cId="2719149566" sldId="420"/>
            <ac:cxnSpMk id="19" creationId="{827D6386-A299-2ABC-067F-A1BD47A90F64}"/>
          </ac:cxnSpMkLst>
        </pc:cxnChg>
        <pc:cxnChg chg="add del mod">
          <ac:chgData name="Andrea Mannberg" userId="3df90f35-5911-4c40-a58f-2a5e413ba91a" providerId="ADAL" clId="{74EEB781-7C5C-49BE-8E42-EFF2B35DFAA3}" dt="2024-01-12T13:59:43.977" v="271" actId="478"/>
          <ac:cxnSpMkLst>
            <pc:docMk/>
            <pc:sldMk cId="2719149566" sldId="420"/>
            <ac:cxnSpMk id="21" creationId="{78E75DCB-93E2-7BF4-DAAC-ED1067D93334}"/>
          </ac:cxnSpMkLst>
        </pc:cxnChg>
      </pc:sldChg>
      <pc:sldChg chg="add">
        <pc:chgData name="Andrea Mannberg" userId="3df90f35-5911-4c40-a58f-2a5e413ba91a" providerId="ADAL" clId="{74EEB781-7C5C-49BE-8E42-EFF2B35DFAA3}" dt="2024-01-12T14:00:40.819" v="292"/>
        <pc:sldMkLst>
          <pc:docMk/>
          <pc:sldMk cId="3200810917" sldId="421"/>
        </pc:sldMkLst>
      </pc:sldChg>
      <pc:sldChg chg="add">
        <pc:chgData name="Andrea Mannberg" userId="3df90f35-5911-4c40-a58f-2a5e413ba91a" providerId="ADAL" clId="{74EEB781-7C5C-49BE-8E42-EFF2B35DFAA3}" dt="2024-01-12T14:00:42.190" v="293"/>
        <pc:sldMkLst>
          <pc:docMk/>
          <pc:sldMk cId="3989659932" sldId="422"/>
        </pc:sldMkLst>
      </pc:sldChg>
      <pc:sldChg chg="add">
        <pc:chgData name="Andrea Mannberg" userId="3df90f35-5911-4c40-a58f-2a5e413ba91a" providerId="ADAL" clId="{74EEB781-7C5C-49BE-8E42-EFF2B35DFAA3}" dt="2024-01-15T08:10:03.639" v="317"/>
        <pc:sldMkLst>
          <pc:docMk/>
          <pc:sldMk cId="449887083" sldId="423"/>
        </pc:sldMkLst>
      </pc:sldChg>
    </pc:docChg>
  </pc:docChgLst>
  <pc:docChgLst>
    <pc:chgData name="Andrea Mannberg" userId="3df90f35-5911-4c40-a58f-2a5e413ba91a" providerId="ADAL" clId="{E0BD9521-224D-40FE-9AD7-A5D42DB4C489}"/>
    <pc:docChg chg="addSld modSld">
      <pc:chgData name="Andrea Mannberg" userId="3df90f35-5911-4c40-a58f-2a5e413ba91a" providerId="ADAL" clId="{E0BD9521-224D-40FE-9AD7-A5D42DB4C489}" dt="2024-01-15T09:47:56.993" v="1" actId="680"/>
      <pc:docMkLst>
        <pc:docMk/>
      </pc:docMkLst>
      <pc:sldChg chg="addSp">
        <pc:chgData name="Andrea Mannberg" userId="3df90f35-5911-4c40-a58f-2a5e413ba91a" providerId="ADAL" clId="{E0BD9521-224D-40FE-9AD7-A5D42DB4C489}" dt="2024-01-15T09:47:51.206" v="0"/>
        <pc:sldMkLst>
          <pc:docMk/>
          <pc:sldMk cId="3268031194" sldId="268"/>
        </pc:sldMkLst>
        <pc:inkChg chg="add">
          <ac:chgData name="Andrea Mannberg" userId="3df90f35-5911-4c40-a58f-2a5e413ba91a" providerId="ADAL" clId="{E0BD9521-224D-40FE-9AD7-A5D42DB4C489}" dt="2024-01-15T09:47:51.206" v="0"/>
          <ac:inkMkLst>
            <pc:docMk/>
            <pc:sldMk cId="3268031194" sldId="268"/>
            <ac:inkMk id="3" creationId="{D6DF0814-9E12-457B-6D3A-A04FD531B886}"/>
          </ac:inkMkLst>
        </pc:inkChg>
      </pc:sldChg>
      <pc:sldChg chg="addSp">
        <pc:chgData name="Andrea Mannberg" userId="3df90f35-5911-4c40-a58f-2a5e413ba91a" providerId="ADAL" clId="{E0BD9521-224D-40FE-9AD7-A5D42DB4C489}" dt="2024-01-15T09:47:51.206" v="0"/>
        <pc:sldMkLst>
          <pc:docMk/>
          <pc:sldMk cId="19162270" sldId="271"/>
        </pc:sldMkLst>
        <pc:inkChg chg="add">
          <ac:chgData name="Andrea Mannberg" userId="3df90f35-5911-4c40-a58f-2a5e413ba91a" providerId="ADAL" clId="{E0BD9521-224D-40FE-9AD7-A5D42DB4C489}" dt="2024-01-15T09:47:51.206" v="0"/>
          <ac:inkMkLst>
            <pc:docMk/>
            <pc:sldMk cId="19162270" sldId="271"/>
            <ac:inkMk id="2" creationId="{A9BDE7EC-0E1A-967E-36B9-EF0BB8813750}"/>
          </ac:inkMkLst>
        </pc:inkChg>
      </pc:sldChg>
      <pc:sldChg chg="addSp">
        <pc:chgData name="Andrea Mannberg" userId="3df90f35-5911-4c40-a58f-2a5e413ba91a" providerId="ADAL" clId="{E0BD9521-224D-40FE-9AD7-A5D42DB4C489}" dt="2024-01-15T09:47:51.206" v="0"/>
        <pc:sldMkLst>
          <pc:docMk/>
          <pc:sldMk cId="2795629086" sldId="288"/>
        </pc:sldMkLst>
        <pc:inkChg chg="add">
          <ac:chgData name="Andrea Mannberg" userId="3df90f35-5911-4c40-a58f-2a5e413ba91a" providerId="ADAL" clId="{E0BD9521-224D-40FE-9AD7-A5D42DB4C489}" dt="2024-01-15T09:47:51.206" v="0"/>
          <ac:inkMkLst>
            <pc:docMk/>
            <pc:sldMk cId="2795629086" sldId="288"/>
            <ac:inkMk id="2" creationId="{11359D75-F06A-FD34-DC27-EF253F773217}"/>
          </ac:inkMkLst>
        </pc:inkChg>
      </pc:sldChg>
      <pc:sldChg chg="addSp">
        <pc:chgData name="Andrea Mannberg" userId="3df90f35-5911-4c40-a58f-2a5e413ba91a" providerId="ADAL" clId="{E0BD9521-224D-40FE-9AD7-A5D42DB4C489}" dt="2024-01-15T09:47:51.206" v="0"/>
        <pc:sldMkLst>
          <pc:docMk/>
          <pc:sldMk cId="3164296156" sldId="410"/>
        </pc:sldMkLst>
        <pc:inkChg chg="add">
          <ac:chgData name="Andrea Mannberg" userId="3df90f35-5911-4c40-a58f-2a5e413ba91a" providerId="ADAL" clId="{E0BD9521-224D-40FE-9AD7-A5D42DB4C489}" dt="2024-01-15T09:47:51.206" v="0"/>
          <ac:inkMkLst>
            <pc:docMk/>
            <pc:sldMk cId="3164296156" sldId="410"/>
            <ac:inkMk id="2" creationId="{3E5DAEA1-C420-0678-7EB7-51479A4EFBD0}"/>
          </ac:inkMkLst>
        </pc:inkChg>
      </pc:sldChg>
      <pc:sldChg chg="addSp">
        <pc:chgData name="Andrea Mannberg" userId="3df90f35-5911-4c40-a58f-2a5e413ba91a" providerId="ADAL" clId="{E0BD9521-224D-40FE-9AD7-A5D42DB4C489}" dt="2024-01-15T09:47:51.206" v="0"/>
        <pc:sldMkLst>
          <pc:docMk/>
          <pc:sldMk cId="449887083" sldId="423"/>
        </pc:sldMkLst>
        <pc:inkChg chg="add">
          <ac:chgData name="Andrea Mannberg" userId="3df90f35-5911-4c40-a58f-2a5e413ba91a" providerId="ADAL" clId="{E0BD9521-224D-40FE-9AD7-A5D42DB4C489}" dt="2024-01-15T09:47:51.206" v="0"/>
          <ac:inkMkLst>
            <pc:docMk/>
            <pc:sldMk cId="449887083" sldId="423"/>
            <ac:inkMk id="2" creationId="{903F2BAA-34F0-E882-8F31-A86D3301F153}"/>
          </ac:inkMkLst>
        </pc:inkChg>
      </pc:sldChg>
      <pc:sldChg chg="new">
        <pc:chgData name="Andrea Mannberg" userId="3df90f35-5911-4c40-a58f-2a5e413ba91a" providerId="ADAL" clId="{E0BD9521-224D-40FE-9AD7-A5D42DB4C489}" dt="2024-01-15T09:47:56.993" v="1" actId="680"/>
        <pc:sldMkLst>
          <pc:docMk/>
          <pc:sldMk cId="1009304010" sldId="42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18.2453" units="1/cm"/>
          <inkml:channelProperty channel="Y" name="resolution" value="1092.23328" units="1/cm"/>
          <inkml:channelProperty channel="T" name="resolution" value="1" units="1/dev"/>
        </inkml:channelProperties>
      </inkml:inkSource>
      <inkml:timestamp xml:id="ts0" timeString="2024-01-15T09:18:41.3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2968 4329 0,'5'10'0,"3"14"0,0 13 0,0 23 16,-1 15 0,0 21-1,3 5 1,-44 9-16,29 1 16,-1-9-1,3-10 1,-6-14-1,9-78-15,0 0 16</inkml:trace>
  <inkml:trace contextRef="#ctx0" brushRef="#br0" timeOffset="499.84">2991 4384 0,'-5'-43'0,"16"29"0,18-9 16,15-3-1,21 4 1,13 3-16,16 16 16,1 14-1,-8 23 1,-27 18-1,-23 13-15,-31 13 16,-30 0 0,-23-1-1,-13-4 1,-20-11 0,-6-18-16,-47-6 15,45-14 1,88-24-1,0 0 1</inkml:trace>
  <inkml:trace contextRef="#ctx0" brushRef="#br0" timeOffset="933.43">3673 4889 0,'13'48'0,"-2"-24"0,-3 22 0,-3 2 16,1-10 0,-9-8-1,3-15 1,3-16-16,0-8 16,3-16-1,-2-20 1,-1-11-1,13-9-15,-2 14 16,15 10 0,44 13-1,-73 28 1,0 0 0</inkml:trace>
  <inkml:trace contextRef="#ctx0" brushRef="#br0" timeOffset="1283.06">4202 4771 0,'-16'-5'0,"8"18"0,-18 10 16,-44 16-1,44 5-15,21 1 16,10-2-1,22-6 1,11-11 0,16-7-16,-8-14 15,-3-10 1,-9-22 0,-21-9-1,-16-12 1,-13-7-16,-5 18 15,-9 15 1,30 22 0,0 0-1</inkml:trace>
  <inkml:trace contextRef="#ctx0" brushRef="#br0" timeOffset="1883.8">4842 4759 0,'5'-25'0,"-10"15"0,-7-3 15,-13 4 1,-8 11-1,-10 24-15,7 17 16,-34 8 0,73 2-1,20-9 1,24-11 0,11-8-16,12-30 15,6-17 1,-6-17-1,-11-15 1,33-15 0,-67-15-16,-13 3 15,-14 25 1,-4 26 0,-7 23-1,-12 25 1,6 24-16,-4 22 15,4 12 1,19 2 0,-40-3-1,60-10-15,16-18 16,-7-17 0,-29-30 15,0 0 0</inkml:trace>
  <inkml:trace contextRef="#ctx0" brushRef="#br0" timeOffset="2283.42">5461 4748 0,'-2'9'0,"6"1"0,2 9 16,-2 9-16,-56 15 16,55 2-1,10-5 1,8-10 0,17-15-16,0-7 15,2-16 1,-2-18-1,-11-8 1,3-11 0,-13 11-16,46 8 15,-56 13 1,-7 15 0,-1 12-1,-50 16-15,48 15 16,8 2-1,18-5 1,7-4 0,-30-38-1,0 0-15</inkml:trace>
  <inkml:trace contextRef="#ctx0" brushRef="#br0" timeOffset="2566.39">6171 4580 0,'3'-7'0,"6"14"0,1 16 16,-9 23-1,-10 23 1,-2 13-16,-44 6 16,54-5-1,12-20 1,-11-63 0,0 0-1</inkml:trace>
  <inkml:trace contextRef="#ctx0" brushRef="#br0" timeOffset="2784.97">6410 4791 0,'-27'9'0,"5"0"0,-56 9 15,37 12 1,0 13-16,11 2 15,22-3 1,29-6 0,-21-36-1,0 0 1</inkml:trace>
  <inkml:trace contextRef="#ctx0" brushRef="#br0" timeOffset="3183.64">6869 4823 0,'-13'-14'0,"6"12"0,-11 2 0,-19 0 15,-6 7 1,-48 8-1,64-3 1,27 7 0,17 2-1,18 4-15,10 1 16,1 1 0,-9-4-1,-13 2 1,-8-1-16,-25-3 15,-8-7 1,-8-5 0,-8-9-1,33 0-15,0 0 16</inkml:trace>
  <inkml:trace contextRef="#ctx0" brushRef="#br0" timeOffset="3482.72">7328 4849 0,'1'33'0,"11"-5"0,-3 15 16,-7 21 0,-18 25-16,-3 18 15,-49 11 1,55-15 0,6-27-1,7-76-15,0 0 16</inkml:trace>
  <inkml:trace contextRef="#ctx0" brushRef="#br0" timeOffset="4133.3">7724 4828 0,'-20'-11'0,"14"17"0,-41 16 16,24 15-1,-2 12 1,15 2-16,18-4 16,19-12-1,7-15 1,10-19-1,0-22 1,-10-8-16,-6-20 16,-5-16-1,-9 10 1,-2 21 0,30 16-1,-28 18-15,9 8 16,-25 18-1,24 12 1,-3 10 0,-4-1-1,0-11-15,1-10 16,-1-14 0,2-13-1,4-12 1,8-14-1,1-15-15,7-3 16,6 12 0,-3 16-1,-5 14 1,-10 11 0,-13 15-16,-8 13 15,-1-4 1,5-2-1,-8-30 1,0 0-16</inkml:trace>
  <inkml:trace contextRef="#ctx0" brushRef="#br0" timeOffset="4433.3">9068 4861 0,'-2'25'0,"8"-4"0,-3 25 15,-3 25 1,-3 18-1,-1 5 1,2-5-16,-2-25 16,3-25-1,1-39 1,0 0 0</inkml:trace>
  <inkml:trace contextRef="#ctx0" brushRef="#br0" timeOffset="4699.99">9038 4811 0,'44'-18'0,"-9"11"0,24 1 16,5 2-1,-1 12 1,-14 13-16,-12 8 15,-34 13 1,-25 7 0,-28-2-1,-13-15 1,4-13-16,59-19 16,0 0-1</inkml:trace>
  <inkml:trace contextRef="#ctx0" brushRef="#br0" timeOffset="5283.3">9477 4828 0,'58'4'0,"-28"5"0,14 0 0,1 1 15,2-6 1,-7-7 0,-2-3-1,-15-7-15,-21-15 16,-3-4 0,-16 2-1,-14 13 1,-16 19-1,-3 18-15,3 16 16,33 5 0,30 0-1,27-6 1,15-1-16,3-8 16,-2-7-1,-3-5 1,-9 1-1,-9-2 1,-10-7-16,-5 2 16,-10-4-1,-2-13 1,0-10 0,3-13-1,6-11-15,1 0 16,-1 11-1,3 9 1,-23 23 0,0 0-1</inkml:trace>
  <inkml:trace contextRef="#ctx0" brushRef="#br0" timeOffset="5815.96">11140 4890 0,'11'-43'0,"-9"24"0,-19-10 16,0-4 0,-15 7-1,-17 15-15,-11 20 16,-2 24 0,15 12-1,42 6 1,13-8-16,28-12 15,17-15 1,3-13 0,0-14-1,2-14 1,-6-19-16,-11-11 16,-26 4-1,5 24 1,-11 25-1,-9 27 1,-5 21-16,11 16 16,-8-6-1,2-56 1,0 0 0</inkml:trace>
  <inkml:trace contextRef="#ctx0" brushRef="#br0" timeOffset="6066.63">11590 4831 0,'-3'26'0,"6"-7"0,0 7 15,0-8 1,-3-7-16,3-10 15,7-13 1,6-13 0,3-11-1,-16-16 1,-3 52-16,0 0 16</inkml:trace>
  <inkml:trace contextRef="#ctx0" brushRef="#br0" timeOffset="6465.7">12031 4402 0,'16'-6'0,"-9"12"0,1 10 16,-7 13-16,-6 16 15,-8 23 1,3 10-1,9 8 1,14-7 0,37-11-16,-1-15 15,9-17 1,-2-17 0,-5-22-1,-10-14-15,-15-24 16,-15-20-1,-36 11 1,5 19 0,-16 22-1,-14 10-15,-5 15 16,6 2 0,49-18-1,0 0 1</inkml:trace>
  <inkml:trace contextRef="#ctx0" brushRef="#br0" timeOffset="6899.41">12727 4817 0,'33'-15'0,"-15"13"0,5-1 15,-3-2 1,0-5 0,-7-8-16,-4 1 15,-10-5 1,-4 1-1,-9 8 1,-12 7 0,-10 12-1,-6 10-15,1 18 16,10 11 0,39 6-1,7-4 1,21-11-16,19-13 15,7-13 1,-62-10 0,0 0-1</inkml:trace>
  <inkml:trace contextRef="#ctx0" brushRef="#br0" timeOffset="7082.3">13179 4717 0,'2'-4'0,"-1"15"0,-5 14 0,-2 13 16,21 16 0,-12-5-1,12-7 1,9-12 0,-24-30-16,0 0 15</inkml:trace>
  <inkml:trace contextRef="#ctx0" brushRef="#br0" timeOffset="7232.64">13235 4569 0,'-7'-2'0,"7"2"0,0 0 0</inkml:trace>
  <inkml:trace contextRef="#ctx0" brushRef="#br0" timeOffset="8133.09">13701 4663 0,'21'-14'0,"-16"8"0,-5-3 0,-12 0 16,-20 11 0,-16 13-1,-7 21 1,11 13 0,19 4-16,45-5 15,5-14 1,14-9-1,12-17 1,2-19-16,-2-18 16,-25-19-1,15-27 1,-7-18 0,-8-5-1,-10 20-15,-9 28 16,-10 24-1,-12 21 1,-4 23 0,2 23-1,2 16-15,6 15 16,11 0 0,13-6-1,14-12 1,12-16-16,11-17 15,24-13 1,-36-20 0,14-12-1,-9-17 1,-9-22-16,-12-5 16,-14 22-1,-13 27 1,-10 19-1,-8 25-15,0 18 16,6 11 0,15 0-1,17-1 1,28-9 0,-9-10-16,3-11 15,1-13 1,-3-12-1,-3-15 1,-8-16-16,-24-19 16,16-8-1,-5 5 1,-2 10 0,-2 12-1,-2 11-15,6 5 16,9 4-1,-22 13 1,0 0 0</inkml:trace>
  <inkml:trace contextRef="#ctx0" brushRef="#br0" timeOffset="8506.79">15256 4675 0,'-10'5'0,"10"-5"0,0 0 16</inkml:trace>
  <inkml:trace contextRef="#ctx0" brushRef="#br0" timeOffset="8666.79">15268 4821 0,'-1'11'0,"6"-1"0,-5-10 0,0 0 0,0 0 16</inkml:trace>
  <inkml:trace contextRef="#ctx0" brushRef="#br0" timeOffset="10749.37">16943 4202 0,'-3'-9'0,"10"12"0,11 8 0,9 6 16,5 14 0,2 13-1,4 10 1,2 2 0,1-2-16,-3-6 15,-2-12 1,-36-36-1,0 0 1</inkml:trace>
  <inkml:trace contextRef="#ctx0" brushRef="#br0" timeOffset="11081.91">17738 4279 0,'-2'-13'0,"3"11"0,-1 2 16,-9 5 0,-17 7-1,-17 9-15,-13 6 16,-13 4-1,-1-3 1,6 3 0,15 3-16,7-17 15,12-3 1,30-14 0,0 0-1</inkml:trace>
  <inkml:trace contextRef="#ctx0" brushRef="#br0" timeOffset="11415.34">17309 4488 0,'1'-1'0,"1"3"0,3 3 16,-2 6-1,-2 7-15,-1 9 16,-3 10 0,1 10-1,-3 0 1,2 1-1,2-3-15,0-6 16,3-7 0,-2-32-1,0 0 1</inkml:trace>
  <inkml:trace contextRef="#ctx0" brushRef="#br0" timeOffset="13499.06">18095 4119 0,'1'2'0,"0"2"0,-1-4 0,0 0 16</inkml:trace>
  <inkml:trace contextRef="#ctx0" brushRef="#br0" timeOffset="13681.63">18020 4257 0,'-26'60'0,"10"-27"0,16-33 0,-23 58 0,3 9 15,6 7 1,14-6-1,13-8 1,17-13-16,9-11 16,2-12-1,-41-24 1,0 0 0</inkml:trace>
  <inkml:trace contextRef="#ctx0" brushRef="#br0" timeOffset="14031.57">18441 4162 0,'-16'-6'0,"6"11"0,-9 8 16,-1 9 0,-2 14-1,2 12 1,5 8-16,7 4 16,7 0-1,8-5 1,9-5-1,5-11-15,1-11 16,-22-28 0,0 0-1</inkml:trace>
  <inkml:trace contextRef="#ctx0" brushRef="#br0" timeOffset="14231.5">18234 4455 0,'-43'-7'0,"31"6"0,8 0 16,17 2 0,19 1-1,12 2-15,-44-4 16,0 0-1</inkml:trace>
  <inkml:trace contextRef="#ctx0" brushRef="#br0" timeOffset="14615.45">18688 4208 0,'4'-13'0,"2"13"0,7 7 16,4 5-16,2 10 16,-5 6-1,-3 13 1,-5 8-1,-7 11 1,-9 10-16,-7 1 16,-11-2-1,-5-6 1,-2-12 0,2-8-1,5-11 1,28-32-16,0 0 15</inkml:trace>
  <inkml:trace contextRef="#ctx0" brushRef="#br0" timeOffset="15681.39">18394 4372 0,'19'3'0,"-9"-2"0,7 3 16,2-2-16,2 3 16,0 1-1,-21-6 1,0 0-16</inkml:trace>
  <inkml:trace contextRef="#ctx0" brushRef="#br0" timeOffset="21464.02">16658 5106 0,'2'0'0,"2"-2"0,5 1 0,4-4 15,4 4 1,6-5 0,6 4-1,6 0-15,8-1 16,7 1 0,8-1-1,8 3 1,3 3-1,7 4-15,5 1 16,7-2 0,1-6-1,12 4 1,5-2-16,4-1 16,5-1-1,1-1 1,-4-1-1,-3 0 1,-2 0 0,-6-2-16,-2 5 15,-12 2 1,-14-1 0,-73-2-1,0 0-15</inkml:trace>
  <inkml:trace contextRef="#ctx0" brushRef="#br0" timeOffset="22430.85">17044 5215 0,'-5'-5'0,"8"6"0,2 0 16,2 4-16,-1 1 15,3 5 1,-6 7 0,-3 12-1,-11 4 1,2 14-16,-6 4 16,-2 4-1,0 1 1,-2-1-1,4-5-15,6-2 16,0-7 0,5-6-1,1-6 1,-2-5 0,7-9-16,5-7 15,9-6 1,7-9-1,6-2 1,2-2-16,5 2 16,4 0-1,2 2 1,5 2 0,5-1-1,-1-6-15,2 11 16,-8 2-1,-8 4 1,-9 2 0,-10-2-1,-18-6-15,0 0 16</inkml:trace>
  <inkml:trace contextRef="#ctx0" brushRef="#br0" timeOffset="23097.82">17905 5223 0,'9'-5'0,"-3"4"0,-3 0 0,-1 3 16,-5 7-1,-8 6 1,-3 5 0,-6 9-1,-7 3-15,4 6 16,2 6 0,5 1-1,4 4 1,7 2-1,6-1-15,7 0 16,11-6 0,9-6-1,6-3 1,5-10 0,-1-8-16,-38-17 15,0 0 1</inkml:trace>
  <inkml:trace contextRef="#ctx0" brushRef="#br0" timeOffset="23513.94">18195 5249 0,'-2'3'0,"0"4"0,-1 10 0,-2 4 16,-8 5-1,7 10 1,4 4 0,2 4-16,9 27 31,4-17-15,0-13-1,2-9 1,3-7-16,-3-10 15,-15-15 1,0 0 0</inkml:trace>
  <inkml:trace contextRef="#ctx0" brushRef="#br0" timeOffset="23763.7">18049 5431 0,'11'-4'0,"3"4"0,11 0 15,8 0 1,4 3-16,4 1 15,-41-4 1,0 0 0</inkml:trace>
  <inkml:trace contextRef="#ctx0" brushRef="#br0" timeOffset="24197.01">18484 5200 0,'4'0'0,"6"3"0,3 5 16,2 5-16,2 8 16,0 9-1,-11 8 1,5 10 0,-1 11-1,-8 2-15,-8 5 16,-4-1-1,-5-6 1,-6-3 0,-4-10-16,-2-5 15,-3-8 1,30-33 0,0 0-1</inkml:trace>
  <inkml:trace contextRef="#ctx0" brushRef="#br0" timeOffset="31679.42">19277 4887 0,'8'2'0,"2"-2"0,5-3 16,10-1-1,11-2 1,9 0-16,9 0 15,2 2 1,1 2 0,-4 4-1,-53-2 1,0 0-16</inkml:trace>
  <inkml:trace contextRef="#ctx0" brushRef="#br0" timeOffset="31979.71">19400 5005 0,'9'-1'0,"-4"1"0,11-5 0,6-5 15,8 0 1,4 1 0,3 2-1,4 4-15,-41 3 16,0 0-1</inkml:trace>
  <inkml:trace contextRef="#ctx0" brushRef="#br0" timeOffset="33295.85">20528 4499 0,'2'-1'0,"-3"3"0,-3 6 0,1 9 15,-3 7 1,-1 9 0,-1 7-16,3 4 15,2 0 1,9-1 0,5-1-1,3-7 1,18-8-16,11-9 15,5-15 1,4-10 0,2-10-1,-3-5-15,2-11 16,-15-5 0,-9 1-1,-9 0 1,-6 5-1,-11-2-15,-5 7 16,-8 2 0,2 8-1,0 6 1,-1 5-16,3 10 16,0 10-1,2 8 1,2 7-1,3 6 1,2 5-16,2 6 16,4 6-1,-8 7 1,10 0 0,2 3-16,0 1 15,-3-1 1,-3 0-1,-9-6 1,-10-4 0,-11-5-16,-25-12 15,2-4 1,-5-10 0,-2-9-1,-4-15-15,-1-11 16,-5-7-1,4-5 1,13 3 0,-2-4-1,48 27-15,0 0 16</inkml:trace>
  <inkml:trace contextRef="#ctx0" brushRef="#br0" timeOffset="34079.1">21622 4322 0,'2'-4'0,"-2"2"0,1 0 16,-2 2-1,-4 0 1,-5 8-16,-2 6 15,-4 9 1,-2 8 0,-1 10-1,-1 7 1,5 10-16,1 5 16,3 3-1,7 2 1,10-2-1,0 0 1,19-3-16,9-11 16,9-7-1,8-16 1,2-12 0,-53-17-16,0 0 15</inkml:trace>
  <inkml:trace contextRef="#ctx0" brushRef="#br0" timeOffset="34579.01">22100 4391 0,'-8'2'0,"5"5"0,1 10 15,-2 5 1,-3 8 0,1 7-16,-1 9 15,1 4 1,5 5-1,3-1 1,8-4-16,3-5 16,-2-9-1,6-10 1,-17-26 0,0 0-1</inkml:trace>
  <inkml:trace contextRef="#ctx0" brushRef="#br0" timeOffset="34862.3">21896 4627 0,'-1'-3'0,"9"2"0,11-1 0,6-1 16,6 3-1,7 3 1,8 0-16,9-3 16,7 0-1,0 0 1,-62 0-1,0 0-15</inkml:trace>
  <inkml:trace contextRef="#ctx0" brushRef="#br0" timeOffset="35228.97">22498 4332 0,'9'0'0,"0"5"0,-3 4 16,2 6-1,-1 15 1,1 10-16,-3 13 15,-3 12 1,-5 10 0,-6 1-1,-9-2-15,-10-6 16,3-10 0,-3-13-1,28-45 1,0 0-1</inkml:trace>
  <inkml:trace contextRef="#ctx0" brushRef="#br0" timeOffset="41195.33">3176 6157 0,'2'-11'16,"1"10"-16,8 6 0,-6 17 15,1 15 1,-1 18 0,6 19-16,-15 19 15,0 12 1,-2 8-1,3-1 1,-7-3 0,7-18-16,-5-17 15,5-29 1,3-45 0,0 0-1</inkml:trace>
  <inkml:trace contextRef="#ctx0" brushRef="#br0" timeOffset="41646.57">3590 6318 0,'25'-22'0,"-11"17"0,2 3 0,-2 13 16,-30 25 0,-19 11-1,-19 5 1,-17 6 0,1-10-16,3-6 15,7-11 1,17-11-1,15-6 1,23-5 0,27 4-16,13 7 15,11 11 1,8 13 0,1 2-1,-2 10-15,-5-13 16,4-8-1,-14-5 1,-38-30 0,0 0-1</inkml:trace>
  <inkml:trace contextRef="#ctx0" brushRef="#br0" timeOffset="42128.08">4084 6541 0,'24'-39'0,"-22"34"0,-7 3 16,-14 10 0,-5 18-1,-5 18-15,-2 19 16,12 8-1,11-3 1,16-18 0,20-14-1,7-24-15,11-20 16,-17-15 0,-1-20-1,-2-15 1,-7-6-1,-8 14-15,0 23 16,-1 29 0,-7 29-1,9 20 1,-4 16-16,13 0 16,11-4-1,-11-11 1,-21-52-1,0 0 1</inkml:trace>
  <inkml:trace contextRef="#ctx0" brushRef="#br0" timeOffset="42411.41">4684 6490 0,'4'16'0,"2"13"0,5 24 15,-4 22-15,4 20 16,-4 19 0,3 5-1,-5 3 1,-8-17-1,1-20-15,-1-29 16,3-56 0,0 0-1</inkml:trace>
  <inkml:trace contextRef="#ctx0" brushRef="#br0" timeOffset="42762.34">4775 6577 0,'15'-34'0,"16"8"0,10 0 16,11 10-1,12 9 1,-5 15-16,3 10 15,-19 20 1,-15 13 0,-25 0-1,-21 3 1,-14-15-16,-3-13 16,-5-16-1,7-12 1,-1-10-1,11-20-15,23 32 16,0 0 0</inkml:trace>
  <inkml:trace contextRef="#ctx0" brushRef="#br0" timeOffset="43027.99">5664 6475 0,'7'18'0,"1"-5"0,-4 12 16,-2 9-1,-13 16-15,-5 0 16,7-12-1,3-14 1,6-24 0,0 0-1</inkml:trace>
  <inkml:trace contextRef="#ctx0" brushRef="#br0" timeOffset="43295.18">6091 6107 0,'10'5'0,"0"7"0,2 28 16,-9 29-16,-2 26 15,1 8 1,5-9-1,-4-8 1,-6-16-16,3-24 16,0-46-1,0 0 1</inkml:trace>
  <inkml:trace contextRef="#ctx0" brushRef="#br0" timeOffset="43794.55">6237 6473 0,'45'-17'0,"-10"15"0,10-2 0,10-3 15,-1 0 1,-14 2 0,-18 6-1,-16 6 1,-22 14-16,-11 10 15,-12 6 1,5 0 0,15-5-1,8-6 1,22-13-16,5-11 16,14-19-1,8-5 1,-3-9-1,-3-5 1,-4 1-16,-10 13 16,-8 13-1,-9 14 1,-3 17 0,8 10-16,1 10 15,6 8 1,11-8-1,9-13 1,5-11 0,1-17-16,-39-1 15,0 0 1</inkml:trace>
  <inkml:trace contextRef="#ctx0" brushRef="#br0" timeOffset="44061.18">7139 6097 0,'0'14'0,"-2"13"0,-7 27 15,-4 17 1,0 15-1,4 3-15,6-3 16,3-7 0,5-12-1,-5-67 1,0 0 0</inkml:trace>
  <inkml:trace contextRef="#ctx0" brushRef="#br0" timeOffset="44579.41">7985 6279 0,'-3'19'0,"0"6"0,6 26 16,-6 20-1,1 18 1,-8 11-16,-4 2 16,1-11-1,5-17 1,0-24 0,8-50-1,0 0-15</inkml:trace>
  <inkml:trace contextRef="#ctx0" brushRef="#br0" timeOffset="44894.37">8019 6352 0,'22'-31'0,"0"12"0,23-2 0,15 5 15,2 8 1,-5 14 0,-11 9-1,-24 14-15,-29 12 16,-25-1 0,-14-3-1,1-6 1,-2-15-1,2-3-15,45-13 16,0 0 0</inkml:trace>
  <inkml:trace contextRef="#ctx0" brushRef="#br0" timeOffset="45278.25">8553 6411 0,'45'2'0,"-20"-3"0,9-3 16,10 2 0,0-16-16,-7 0 15,-9-6 1,-11-5-1,-13 0 1,-14 2-16,-13 12 16,-16 11-1,-8 21 1,-3 13 0,8 7-1,17 20-15,25-1 16,32-14-1,20-5 1,-52-37 0,0 0-1</inkml:trace>
  <inkml:trace contextRef="#ctx0" brushRef="#br0" timeOffset="45561.08">9135 6403 0,'3'28'0,"2"-13"0,-4 12 16,6-3-1,6-4 1,0-9-16,0-17 16,-1-10-1,4-15 1,1-13-1,8-17-15,9-6 16,5 14 0,8 17-1,-47 36 1,0 0 0</inkml:trace>
  <inkml:trace contextRef="#ctx0" brushRef="#br0" timeOffset="46127.62">10325 6277 0,'1'-38'0,"-2"19"0,-5-4 16,-6 4 0,-13 7-1,-13 16 1,-9 23-16,-7 14 15,9 13 1,18 2 0,31-7-1,25-13 1,16-17-16,3-15 16,-3-13-1,3-17 1,-7-12-16,-5-17 15,-7-6 1,-14 26 0,-8 19-1,-11 22 1,-7 24-16,-6 22 16,5 12-1,18-10 1,17-8-1,-23-46 1,0 0-16</inkml:trace>
  <inkml:trace contextRef="#ctx0" brushRef="#br0" timeOffset="46394.64">10668 6328 0,'-12'45'0,"12"-23"0,-1 5 0,8-4 15,4-7 1,-2-9 0,4-12-1,1-11-15,5-14 16,4-14-1,6-11 1,-29 55 0,0 0-1</inkml:trace>
  <inkml:trace contextRef="#ctx0" brushRef="#br0" timeOffset="46810.7">11196 5881 0,'7'0'0,"-4"8"0,-5 14 15,-11 14-15,-7 17 16,-10 18 0,5 15-1,12 0 1,19-7-1,15-11-15,12-13 16,9-15 0,6-19-1,1-18 1,-6-19 0,-9-20-16,-13-18 15,-17-1 1,-19 22-1,-20 15 1,-13 16-16,-9 13 16,1 1-1,56-12 1,0 0 0</inkml:trace>
  <inkml:trace contextRef="#ctx0" brushRef="#br0" timeOffset="47177.64">11740 6338 0,'105'-38'0,"-93"28"0,6-5 16,-8-13-16,-9-1 16,-12-1-1,-14 14 1,-11 14 0,-8 18-1,2 15-15,4 9 16,7 13-1,18 2 1,22-7 0,26-13-16,-35-35 15,0 0 1</inkml:trace>
  <inkml:trace contextRef="#ctx0" brushRef="#br0" timeOffset="47394.42">12178 6206 0,'-17'85'0,"10"-51"0,-1 14 15,5 4 1,14-7-16,6-11 15,-17-34 1,0 0 0</inkml:trace>
  <inkml:trace contextRef="#ctx0" brushRef="#br0" timeOffset="47527.41">12229 6082 0,'-17'-1'0,"17"1"0,0 0 15</inkml:trace>
  <inkml:trace contextRef="#ctx0" brushRef="#br0" timeOffset="47861.11">12764 6183 0,'5'-20'0,"-7"14"0,-6-1 15,-4 2-15,-18 5 16,-10 12-1,-8 17 1,7 17 0,15 7-16,17 3 15,24-12 1,18-7 0,16-17-1,6-19 1,-55-1-16,0 0 15</inkml:trace>
  <inkml:trace contextRef="#ctx0" brushRef="#br0" timeOffset="48110.67">12990 5895 0,'-35'21'0,"19"2"0,-10 22 0,3 21 16,2 13 0,15 1-1,8-8 1,9-10-16,10-17 16,4-15-1,-25-30 1,0 0-1</inkml:trace>
  <inkml:trace contextRef="#ctx0" brushRef="#br0" timeOffset="48662.04">13092 6256 0,'6'7'0,"6"-3"0,8 2 0,8 1 16,12-4-1,4-4 1,-1-8 0,-5-11-16,-11-6 15,-9-10 1,-14 8 0,-12 8-1,-18 15-15,-10 13 16,-2 19-1,9 5 1,20 9 0,25 2-1,19-4-15,14 1 16,10-6 0,-5-2-1,-2-7 1,-5-9-16,-11-5 15,-11-9 1,-10-11 0,-5-12-1,-4-9 1,-2-13-16,4-9 16,5 2-1,1 13 1,3 12-1,9 9-15,5 9 16,6 9 0,-37-2-1,0 0 1</inkml:trace>
  <inkml:trace contextRef="#ctx0" brushRef="#br0" timeOffset="49200.98">15188 6303 0,'-3'1'0,"1"2"0,2-3 16,0 0 0</inkml:trace>
  <inkml:trace contextRef="#ctx0" brushRef="#br0" timeOffset="49344.25">15068 6442 0,'-3'14'0,"7"-2"0,-4-12 0,0 0 16</inkml:trace>
  <inkml:trace contextRef="#ctx0" brushRef="#br0" timeOffset="51227.88">17219 6333 0,'-1'1'16,"4"7"-16,1 14 0,-2 18 15,-4 15 1,1 12-1,-3 14-15,-1 6 16,-3 3 0,-3 3-1,-2-2 1,-2-13 0,7-25-16,4-24 15,4-29 1,0 0-1</inkml:trace>
  <inkml:trace contextRef="#ctx0" brushRef="#br0" timeOffset="51794.21">17590 6506 0,'31'-18'0,"-11"11"0,8 5 16,1 4-16,-12 7 16,-13 11-1,-23 6 1,-24 5-1,-15-2-15,-7-1 16,2-6 0,9-6-1,8-6 1,13-3 0,15-4-1,14-2-15,12 6 16,8 3-1,6 12 1,5 9 0,4 2-16,3 7 15,4 6 1,3 2 0,4 0-1,-2-3 1,-1-6-1,-1-3-15,-4-7 16,-4-7 0,-33-22-1,0 0 1</inkml:trace>
  <inkml:trace contextRef="#ctx0" brushRef="#br0" timeOffset="52327.15">18225 6288 0,'-3'5'0,"1"5"0,-2 5 0,-1 10 16,-6 10 0,-5 10-1,-3 13 1,-3 8-16,5 9 16,2 1-1,8 3 1,8-3-1,6-2 1,11-11-16,3-9 16,8-17-1,9-14 1,-38-23 0,0 0-1</inkml:trace>
  <inkml:trace contextRef="#ctx0" brushRef="#br0" timeOffset="52693.78">18625 6389 0,'-26'8'0,"16"2"0,-9 14 16,-4 15 0,4 13-16,0 16 15,7 10 1,10 4-1,9-5 1,10-12 0,9-10-16,4-12 15,-3-9 1,-27-34 0,0 0-1</inkml:trace>
  <inkml:trace contextRef="#ctx0" brushRef="#br0" timeOffset="52977.9">18408 6720 0,'7'-2'0,"7"0"0,18 3 15,16 0 1,12 6 0,10 6-16,1 1 15,-71-14 1,0 0-1</inkml:trace>
  <inkml:trace contextRef="#ctx0" brushRef="#br0" timeOffset="53410.38">19045 6302 0,'6'6'0,"4"1"0,7 13 0,4 10 15,0 9 1,-5 13 0,-3 10-1,-9 13 1,-11 4 0,-9 7-16,-8 2 15,-5-9 1,-3-11-1,-3-10 1,0-13-16,35-45 16,0 0-1</inkml:trace>
  <inkml:trace contextRef="#ctx0" brushRef="#br0" timeOffset="55276.63">16886 7468 0,'1'0'0,"6"-1"0,7-1 0,7-2 15,7 1 1,8 1 0,8-1-1,11-3 1,9 5-16,10-2 16,12-4-1,13 4 1,11-3-1,9-1 1,6 2-16,6-1 16,7-1-1,2 2 1,4 3 0,-7-2-16,-5 2 15,-16 2 1,-14 3-1,-14 0 1,-16 3-16,-72-6 16,0 0-1</inkml:trace>
  <inkml:trace contextRef="#ctx0" brushRef="#br0" timeOffset="56044.97">17404 7663 0,'-2'-11'0,"4"9"0,2-1 15,5-1 1,-2 3-16,0 4 16,-2 11-1,-6 10 1,-5 7-1,-5 11 1,-8 9-16,-3 7 16,-3 6-1,1-5 1,3 0 0,5-11-16,11-8 15,2-8 1,8-7-1,11-8 1,7-4-16,11-13 16,13 0-1,12 2 1,12-2 0,6 5-1,7 2-15,-7 4 16,-3 2-1,-13-1 1,-17-1 0,-16-6-1,-28-5-15,0 0 16</inkml:trace>
  <inkml:trace contextRef="#ctx0" brushRef="#br0" timeOffset="56676.09">18394 7638 0,'-3'-3'0,"2"1"0,-2 2 0,-1 6 16,-9 11-1,-2 6 1,-9 17 0,0 5-16,-2 9 15,-1 5 1,6 4 0,8-2-1,12-13-15,12 0 16,16-12-1,9-1 1,9-8 0,4-11-16,-49-16 15,0 0 1</inkml:trace>
  <inkml:trace contextRef="#ctx0" brushRef="#br0" timeOffset="57093.56">18657 7618 0,'-3'7'0,"4"1"0,0 12 0,-1 4 16,0 13-1,-3 13 1,0 8-1,0 6-15,2-3 16,6 0 0,4-4-1,4-18 1,7-8-16,2-9 16,-22-22-1,0 0 1</inkml:trace>
  <inkml:trace contextRef="#ctx0" brushRef="#br0" timeOffset="57376.16">18556 7879 0,'-19'3'0,"22"-2"0,6 4 16,17 1-1,13-1 1,12-1 0,2-3-16,-2 2 15,-1 1 1,-50-4-1,0 0 1</inkml:trace>
  <inkml:trace contextRef="#ctx0" brushRef="#br0" timeOffset="57842.78">18970 7525 0,'13'-3'0,"0"5"0,9 2 0,3 14 15,-1 10 1,2 11 0,-2 11-1,-4 12 1,0 14 0,-8 6-16,-5 4 15,-11-6 1,-8-4-1,-6-13 1,-1-7-16,-8-13 16,-2-5-1,-3-13 1,-2-12 0,34-13-1,0 0-15</inkml:trace>
  <inkml:trace contextRef="#ctx0" brushRef="#br0" timeOffset="60147.07">19697 7316 0,'-3'1'0,"11"2"0,9-3 16,9 1-1,12-2-15,14 1 16,5 0-1,4 0 1,-61 0 0,0 0-1</inkml:trace>
  <inkml:trace contextRef="#ctx0" brushRef="#br0" timeOffset="60475.86">19824 7424 0,'1'0'0,"10"-8"0,9 0 16,14 3 0,12 3-1,10 3-15,3 4 16,8 3 0,7-2-1,-74-6 1,0 0-16</inkml:trace>
  <inkml:trace contextRef="#ctx0" brushRef="#br0" timeOffset="61592.18">20934 6702 0,'-1'-5'0,"3"5"0,-2 0 0,7 9 16,-1 10-1,-1 12 1,-3 8-16,-5 17 16,0 10-1,-6 14 1,-5 7-1,-2 4 1,-3-2-16,-1-8 16,3-8-1,2-12 1,0-16 0,2-10-1,-1-13-15,6-21 16,9-13-1,11-22 1,7-13 0,7-6-16,9 1 15,6 4 1,10 11 0,4 2-1,1 6 1,-8 10-16,-9 10 15,-17 9 1,-19 11 0,-12 9-1,-16-2 1,-4 4-16,-4-1 16,-5-7-1,1-3 1,2-9-1,8-3-15,10-2 16,11 1 0,12 2-1,9 7 1,4 4 0,7 9-16,3 7 15,5-1 1,1 3-1,4-5 1,2-4 0,4-9-16,1-9 15,-2-6 1,-7-6 0,-37 10-1,0 0-15</inkml:trace>
  <inkml:trace contextRef="#ctx0" brushRef="#br0" timeOffset="62459.12">21979 6620 0,'4'-2'0,"-3"2"0,-2 9 16,-7 10-1,-7 6-15,-10 12 16,-3 11 0,-5 12-1,-4 8 1,-4 5 0,4 5-16,6 0 15,12 0 1,13 1-1,14-9 1,11-11 0,8-11-16,9-11 15,7-13 1,-43-24 0,0 0-1</inkml:trace>
  <inkml:trace contextRef="#ctx0" brushRef="#br0" timeOffset="62892.18">22239 6797 0,'-13'-1'0,"8"4"0,-2 12 0,-4 12 16,-1 11-1,0 6 1,1 12-1,3 8 1,2 0 0,6 0-16,0-7 15,3-4 1,6-5 0,3-10-16,5-9 15,4-7 1,-1-8-1,-20-14 1,0 0 0</inkml:trace>
  <inkml:trace contextRef="#ctx0" brushRef="#br0" timeOffset="63175.71">22009 7100 0,'-13'-3'0,"20"6"0,16 3 0,8 1 15,12 4 1,7 1-16,3 3 15,-6-5 1,0-1 0,-47-9-1,0 0 1</inkml:trace>
  <inkml:trace contextRef="#ctx0" brushRef="#br0" timeOffset="63625.75">22613 6756 0,'3'0'0,"8"2"0,5 10 0,1 7 16,1 13 0,-1 7-1,-1 8-15,-3 9 16,-4 11-1,-8 3 1,-4-2 0,-12 0-1,-9-2-15,-8-12 16,-9-4 0,1-11-1,3-10 1,0-4-16,37-25 15,0 0 1</inkml:trace>
  <inkml:trace contextRef="#ctx0" brushRef="#br0" timeOffset="104237.15">2619 9850 0,'2'-8'0,"4"13"0,5-2 16,-5 9-16,-9 19 15,-17 21 1,15 16-1,-2 11 1,11 10 0,0 13-16,-4 7 15,2-2 1,1 1 0,-3-25-1,-5-23 1,5-60-16,0 0 15</inkml:trace>
  <inkml:trace contextRef="#ctx0" brushRef="#br0" timeOffset="104586.77">3098 9792 0,'13'1'0,"-11"14"0,18 19 0,-32 23 15,-1 20 1,-14 28-1,14 11-15,-7 22 16,1 5 0,14-15-1,13-27 1,0-24 0,-8-77-16,0 0 15</inkml:trace>
  <inkml:trace contextRef="#ctx0" brushRef="#br0" timeOffset="104820.11">2668 10349 0,'0'-3'0,"0"3"0,38-18 16,23 7-16,10 0 15,-71 11 1,0 0 0</inkml:trace>
  <inkml:trace contextRef="#ctx0" brushRef="#br0" timeOffset="105153.37">3394 10361 0,'5'20'0,"12"-5"0,-11 26 16,15 4-1,-16 17-15,8-5 16,7-15 0,1-14-1,4-9 1,2-19 0,-3-20-16,-17-15 15,13-24 1,0 0-1,7-1 1,-27 60-16,0 0 16</inkml:trace>
  <inkml:trace contextRef="#ctx0" brushRef="#br0" timeOffset="105570.75">3989 10340 0,'16'-3'0,"-16"4"0,-7 0 16,-5 4 0,-10 16-16,-10 10 15,8 4 1,-9 20 0,19-13-1,31-14-15,7-8 16,14-14-1,-2-12 1,-1-10 0,-9-8-1,9-26-15,-20 7 16,-8 16 0,-1 15-1,2 14 1,-2 20-16,-4 17 15,0 18 1,11-2 0,7-5-1,4-4 1,-24-46-16,0 0 16</inkml:trace>
  <inkml:trace contextRef="#ctx0" brushRef="#br0" timeOffset="106203.26">5091 10488 0,'27'-13'0,"-13"7"0,9-3 0,10-8 16,2 0-1,1-6 1,-7-5-16,-10-1 15,-17 4 1,-10 10 0,-10 2-1,-18 13 1,-2 12-16,1 9 16,0 21-1,13 3 1,17 10-1,22-13 1,27-9-16,13-9 16,7-4-1,8-13 1,-70-7 0,0 0-1</inkml:trace>
  <inkml:trace contextRef="#ctx0" brushRef="#br0" timeOffset="106486.34">5580 10599 0,'1'13'0,"3"-8"0,10 1 0,3-6 16,-4-8-1,-5-8 1,7-18-16,-3-7 15,3-10 1,8 1 0,-1 14-1,13 0 1,2 9-16,8 11 16,-3 9-1,-42 7 1,0 0-1</inkml:trace>
  <inkml:trace contextRef="#ctx0" brushRef="#br0" timeOffset="107220.89">6578 10169 0,'17'-18'0,"-2"11"0,3 3 16,-4 11 0,-6 8-1,-3 13 1,-2 10-16,0 2 16,11 9-1,10-5 1,11-4-1,11-12-15,0-11 16,3-20 0,-12-11-1,-1-17 1,-16-10 0,-10-4-16,-2 1 15,-8 15 1,-1 9-1,2 9 1,-5 19 0,7 15-16,7 14 15,5 15 1,-1 19 0,6 15-1,2 10-15,2 9 16,-4 5-1,-13-3 1,-10 1 0,-13-20-1,-24-7-15,-15-21 16,2-20 0,-6-24-1,59-16 1,0 0-1</inkml:trace>
  <inkml:trace contextRef="#ctx0" brushRef="#br0" timeOffset="107653.21">7614 9962 0,'2'-7'0,"-3"8"0,-7 6 0,-3 17 15,-5 7 1,-2 20 0,2 11-1,5 14-15,9 3 16,8 4 0,12 0-1,9 1 1,9-14-16,10-9 15,-4-15 1,-42-46 0,0 0-1</inkml:trace>
  <inkml:trace contextRef="#ctx0" brushRef="#br0" timeOffset="108003">7983 9999 0,'-4'2'0,"1"8"0,-6 18 15,-6 14 1,-2 17-16,13 4 16,-10 12-1,19-4 1,6-3 0,18-11-16,7-7 15,2-10 1,-38-40-1,0 0 1</inkml:trace>
  <inkml:trace contextRef="#ctx0" brushRef="#br0" timeOffset="108219.61">7849 10218 0,'-1'0'0,"17"5"0,23 5 15,15 1-15,3 5 16,9-5 0,-66-11-1,0 0 1</inkml:trace>
  <inkml:trace contextRef="#ctx0" brushRef="#br0" timeOffset="108703.02">8377 9895 0,'18'-20'0,"2"16"0,15-2 16,11 2-16,0 10 15,2 6 1,-8 12-1,-5 7 1,-17 19 0,-7-6-16,-18 6 15,-12-2 1,-19 12 0,-1-6-1,2-1-15,5 0 16,10-5-1,14-6 1,17 1 0,6-3-1,19-9-15,5-5 16,-39-26 0,0 0-1</inkml:trace>
  <inkml:trace contextRef="#ctx0" brushRef="#br0" timeOffset="109669.42">8192 9892 0,'-1'-9'0,"3"8"0,6 1 15,10 8-15,2 12 16,6 7 0,-1 15-1,-3 15 1,-9 7 0,-4 0-16,-16 4 15,-6 3 1,0-9-1,-10 1 1,7-12-16,0-6 16,16-45-1,0 0 1</inkml:trace>
  <inkml:trace contextRef="#ctx0" brushRef="#br0" timeOffset="109969.43">8659 10683 0,'-1'0'0,"8"-7"0,-2 0 16,-5 7-1,0 0 1</inkml:trace>
  <inkml:trace contextRef="#ctx0" brushRef="#br0" timeOffset="114252.92">11479 9808 0,'-23'-3'0,"5"9"0,-20 7 15,-3 7 1,-12 8-16,-7 10 16,-8 10-1,-5 16 1,-5 12 0,4 9-1,11 6-15,9 6 16,17-5-1,22-5 1,28-8 0,27-19-1,21-12-15,21-18 16,12-17 0,8-14-1,2-15 1,0-10-16,-9-11 15,-18-3 1,-18-12 0,-30 0-1,-25 1 1,-31 7-16,-19 9 16,-19 13-1,-5 12 1,5 14-1,65-4 1,0 0-16</inkml:trace>
  <inkml:trace contextRef="#ctx0" brushRef="#br0" timeOffset="114602.75">11881 10452 0,'-2'-2'0,"19"-8"0,4-2 16,-1-4 0,3-8-1,-1 3 1,-10 0-1,-7 0-15,-14 4 16,-2 9 0,-10 15-1,-10 14 1,6 11 0,3 13-16,12 6 15,10-51 1,0 0-1</inkml:trace>
  <inkml:trace contextRef="#ctx0" brushRef="#br0" timeOffset="115003.07">12262 10504 0,'0'-5'0,"-6"3"0,-4 6 0,-1 3 16,4-3 0,3-2-1,3-8 1,7-18-16,2-5 16,8-13-1,1-4 1,9-3-1,6 9 1,10 9-16,-1 21 16,4 16-1,-1 18 1,-5 15 0,-12 13-16,-10 5 15,-8-7 1,-1-7-1,-8-43 1,0 0 0</inkml:trace>
  <inkml:trace contextRef="#ctx0" brushRef="#br0" timeOffset="115402.97">12783 10448 0,'28'-9'0,"-4"6"0,9-1 15,4-6 1,4-2-16,-8-1 16,-6-5-1,-10-4 1,-17-3-1,-16 8 1,-9 12-16,-15 14 16,0 21-1,0 11 1,12 13 0,24 3-1,20-7-15,24-8 16,18-11-1,8-18 1,-66-13 0,0 0-1</inkml:trace>
  <inkml:trace contextRef="#ctx0" brushRef="#br0" timeOffset="116003.25">13315 10401 0,'-6'10'0,"5"8"0,-4 11 0,0 9 16,-5-1-1,5-12 1,2-9 0,3-17-16,7-21 15,10-8 1,5-15-1,2-10 1,15 5 0,10 13-16,6 18 15,-2 21 1,-3 9 0,-1 10-1,-2 4-15,-4-2 16,-1-8-1,-10-7 1,-9-10 0,-8-8-1,-14-9-15,-5-10 16,-9 2 0,-3 6-1,0 15 1,-7 10-1,4 12-15,2 16 16,5 9 0,6 13-1,15-4 1,14-9 0,18-12-16,12-11 15,8-17 1,-61-1-1,0 0 1</inkml:trace>
  <inkml:trace contextRef="#ctx0" brushRef="#br0" timeOffset="116286.28">14300 9925 0,'-3'-20'0,"1"23"0,-3 26 0,-2 14 15,-6 21 1,-3 23 0,-3 19-1,5 10 1,12-6-16,8-18 15,8-26 1,-14-66 0,0 0-1</inkml:trace>
  <inkml:trace contextRef="#ctx0" brushRef="#br0" timeOffset="116569.88">14649 9897 0,'5'6'0,"-1"16"0,-6 27 0,-5 23 16,-6 28-1,0 12 1,2 4 0,13-7-16,6-17 15,4-19 1,-12-73 0,0 0-1</inkml:trace>
  <inkml:trace contextRef="#ctx0" brushRef="#br0" timeOffset="116903.2">15377 10281 0,'8'16'0,"-1"2"0,4 22 16,-6 24-1,-5 25 1,-4 26 0,1 17-16,0 2 15,4-11 1,1-30-1,0-25 1,-2-68 0,0 0-16</inkml:trace>
  <inkml:trace contextRef="#ctx0" brushRef="#br0" timeOffset="117235.9">15438 10213 0,'39'-40'0,"-11"34"0,18 13 15,4 13 1,-2 11-16,-2 20 15,-10 9 1,-15 3 0,-17 1-1,-23-17 1,-14-21-16,-6-14 16,-4-14-1,43 2 1,0 0-1</inkml:trace>
  <inkml:trace contextRef="#ctx0" brushRef="#br0" timeOffset="117803.77">15903 10267 0,'23'50'0,"-14"-24"0,-2 20 15,-4 8 1,-2-13 0,2-12-16,0-17 15,3-18 1,7-24 0,2-12-1,10-18 1,10-9-16,9 14 15,5 11 1,0 18 0,-7 13-1,-12 11-15,-7 10 16,-15 9 0,-18 8-1,-10 14 1,-4 2-1,5 6-15,13-1 16,17-7 0,20-6-1,12-12 1,3-14 0,-7-18-1,-13-17-15,-17-13 16,-15-12-1,-12-9 1,-2 17-16,-6 16 16,3 12-1,23 17 1,0 0 0</inkml:trace>
  <inkml:trace contextRef="#ctx0" brushRef="#br0" timeOffset="118719.38">16773 10306 0,'14'-28'0,"-13"11"0,-5-2 15,-10 7-15,-15 12 16,-8 20-1,-6 15 1,3 22 0,19 5-1,25-9-15,22-12 16,15-17 0,6-20-1,3-22 1,-5-17-1,-3-24-15,-12-18 16,-2-20 0,-4-1-1,-9 19 1,-7 24 0,-10 33-16,-8 26 15,1 22 1,-2 26-1,-1 20 1,7 11-16,13-9 16,18-14-1,12-16 1,9-16 0,-2-18-1,-6-21-15,-3-14 16,-5-26-1,-4-13 1,-8 13 0,-7 22-16,-8 22 15,-8 21 1,-5 21 0,0 11-1,8 0 1,10-8-16,10-7 15,6-13 1,1-19 0,5-12-1,-2-12-15,-2-21 16,-4-2 0,-3-4-1,-4 26 1,-4 16-1,-8 27-15,-3 15 16,0 14 0,3 5-1,8 3 1,10-9-16,4-12 16,-26-33-1,0 0 1</inkml:trace>
  <inkml:trace contextRef="#ctx0" brushRef="#br0" timeOffset="119003.17">17796 9910 0,'10'-3'0,"-4"15"0,-1 20 0,-8 24 16,-6 15-1,-6 16 1,2 1 0,10-15-1,13-16-15,9-17 16,-19-40-1,0 0 1</inkml:trace>
  <inkml:trace contextRef="#ctx0" brushRef="#br0" timeOffset="119202.43">18027 10135 0,'-29'7'0,"7"0"0,-12 13 15,-7 14 1,4 12 0,17 5-1,28-11-15,21-8 16,-29-32 0,0 0-1</inkml:trace>
  <inkml:trace contextRef="#ctx0" brushRef="#br0" timeOffset="119518.61">18331 10132 0,'-34'-11'0,"17"20"0,-6 8 16,11 32 15,34 16-15,3-11-1,-6-6 1,-5-3 0,-12-7-16,-17-12 15,-10-8 1,-9-14-1,2-10 1,32 6 0,0 0-16</inkml:trace>
  <inkml:trace contextRef="#ctx0" brushRef="#br0" timeOffset="119768.74">18531 10189 0,'38'12'0,"-23"6"0,4 9 16,-6 26-16,-10 10 15,-8 15 1,-5 15 0,-3 8-1,2-2 1,10-15-16,6-19 15,-5-65 1,0 0 0</inkml:trace>
  <inkml:trace contextRef="#ctx0" brushRef="#br0" timeOffset="120435.82">18981 10223 0,'-9'-35'0,"2"26"0,-9 10 16,-9 6-16,-3 19 15,0 8 1,14 11-1,20-6 1,20-12-16,17-9 16,4-13-1,-1-10 1,-7-10 0,-7-23-16,-4-11 15,-5-6 1,-7 15-1,-6 21 1,-2 16 0,-4 10-16,1 17 15,1 16 1,-2 6 0,0 1-1,2-13 1,6-11-16,1-19 15,9-10 1,4-12 0,5-12-1,4-11-15,5-12 16,4 8 0,-5 18-1,-9 22 1,-12 17-16,-9 25 15,-12 3 1,-2 7 0,4-10-1,1-37 1,0 0-16</inkml:trace>
  <inkml:trace contextRef="#ctx0" brushRef="#br0" timeOffset="120768.49">19837 10082 0,'-3'-20'0,"1"19"0,1 1 0,2 9 15,6 3 1,12 11-1,1 5 1,-3 5-16,-4 2 16,-3 4-1,-11-5 1,-14-3 0,-11-10-16,-7-17 15,-3-8 1,8-7-1,9-10 1,19 21 0,0 0-16</inkml:trace>
  <inkml:trace contextRef="#ctx0" brushRef="#br0" timeOffset="121269.18">20556 9570 0,'9'-37'0,"-9"29"0,-9 2 15,-7 6-15,-9 14 16,-1 21-1,-5 26 1,-1 20 0,10 20-16,20 19 15,-5 1 1,3-4 0,-4-8-1,5-18-15,2-20 16,2-22-1,-1-49 1,0 0 0</inkml:trace>
  <inkml:trace contextRef="#ctx0" brushRef="#br0" timeOffset="121786.14">20307 10125 0,'5'-19'0,"23"12"0,23 0 15,17 2 1,14 3 0,1 2-16,-5-2 15,-17 4 1,-16 0-1,-21 7 1,-15 8 0,-11 17-16,-13 5 15,4 5 1,6-7 0,11-3-1,4-7-15,10-9 16,2-10-1,4-15 1,6-14 0,4-9-1,4-8-15,-6-2 16,-6 0 0,-12 15-1,-2 27 1,-7 24-1,-6 16-15,2 3 16,8-2 0,-11-43-1,0 0 1</inkml:trace>
  <inkml:trace contextRef="#ctx0" brushRef="#br0" timeOffset="122168.22">21338 10138 0,'2'26'0,"-1"-4"0,-4 18 16,-5 1-16,9-7 15,8-12 1,5-15-1,3-16 1,7-12 0,2-10-16,7-12 15,11-7 1,-1 14 0,-3 22-1,-10 21-15,-12 13 16,-6 16-1,-10 4 1,1-2 0,-3-38-1,0 0 1</inkml:trace>
  <inkml:trace contextRef="#ctx0" brushRef="#br0" timeOffset="122518.8">21985 10110 0,'-3'-17'0,"-3"12"0,-10 0 16,0 6-16,-8 7 15,9 6 1,9 8-1,8 6 1,8 3-16,12 7 16,2 4-1,-4-6 1,-11-6 0,-10-8-1,-8-8 1,-7-10-16,-3-12 15,19 8 1,0 0 0</inkml:trace>
  <inkml:trace contextRef="#ctx0" brushRef="#br0" timeOffset="122968.29">21967 9782 0,'8'7'0,"0"4"0,16 8 0,-13 27 16,-3 11-1,-1 20 1,-6 8 0,-1-1-16,-3-13 15,-2-12 1,1-18 0,4-13-1,0-28-15,0 0 16</inkml:trace>
  <inkml:trace contextRef="#ctx0" brushRef="#br0" timeOffset="123267.97">22233 10079 0,'-18'-11'0,"6"9"0,-12 5 0,-9 8 15,-9 6 1,1-1 0,14 4-1,6 10 1,15 5-16,18 2 16,12 6-1,15-9 1,7-3-1,3-12 1,-49-19-16,0 0 16</inkml:trace>
  <inkml:trace contextRef="#ctx0" brushRef="#br0" timeOffset="123601.87">22566 10062 0,'-31'-11'0,"14"8"0,-3 3 16,2 6 0,9 9-1,15 8-15,11 0 16,4 5-1,0 7 1,-3 3 0,-7 2-16,-8-6 15,-18-10 1,-2-10 0,-6-12-1,23-2 1,0 0-16</inkml:trace>
  <inkml:trace contextRef="#ctx0" brushRef="#br0" timeOffset="123867.99">22797 10058 0,'22'41'0,"-14"-14"0,-6 22 0,4 15 16,-2 15-1,-4 11 1,-8 9 0,1-15-16,6-19 15,4-20 1,-3-45-1,0 0 1</inkml:trace>
  <inkml:trace contextRef="#ctx0" brushRef="#br0" timeOffset="124534.64">23112 10073 0,'-1'-27'0,"-2"24"0,-3 3 0,-7 11 15,-10 16 1,0 20 0,12 3-1,18-10-15,21-10 16,11-13-1,-2-13 1,0-15 0,-9-16-1,-6-6-15,-7-18 16,3 8 0,-6 10-1,-5 18 1,1 15-1,-4 12-15,2 19 16,0 9 0,1 4-1,3-8 1,7-6-16,4-13 16,1-18-1,0-12 1,2-10-1,-4-16-15,9-7 16,5-4 0,-4 18-1,-2 21 1,-5 21 0,-8 16-16,-5 13 15,-2 11 1,-1-5-1,7-6 1,-1-7 0,-13-32-16,0 0 15</inkml:trace>
  <inkml:trace contextRef="#ctx0" brushRef="#br0" timeOffset="124818.74">23949 10011 0,'1'3'0,"0"-1"0,-1-1 0,0-1 16,0 0 0</inkml:trace>
  <inkml:trace contextRef="#ctx0" brushRef="#br0" timeOffset="124984.97">23948 10162 0,'2'1'0,"-1"-1"0,2 1 16,-3-1-16,0 0 15</inkml:trace>
  <inkml:trace contextRef="#ctx0" brushRef="#br0" timeOffset="125767.87">24851 9279 0,'-7'-16'0,"7"17"0,6 14 16,7 20-16,0 13 15,13 5 1,10 6 0,12-5-1,7-8-15,5-15 16,-2-14-1,-58-17 1,0 0 0</inkml:trace>
  <inkml:trace contextRef="#ctx0" brushRef="#br0" timeOffset="126268.67">25530 9360 0,'-9'-6'0,"-7"5"0,-9 12 16,-18 12-16,-7 14 15,-7 3 1,7 1 0,13-2-1,5-11-15,8-10 16,9-8-1,3-7 1,8-7 0,7-9-1,3-4-15,0 8 16,1 5 0,-4 4-1,1 4 1,-2 8-16,-2 8 15,-2 5 1,-1 13 0,4 8-1,-5 10-15,-14-6 16,15 22 0,3 7-1,4 3 1,6-1-16,-1-12 15,2-10 1,-11-59 0,0 0-1</inkml:trace>
  <inkml:trace contextRef="#ctx0" brushRef="#br0" timeOffset="127453">25787 9350 0,'-17'8'0,"6"1"0,-8 14 15,-7 12 1,0 14 0,3 15-16,1 16 15,6 18 1,-9 0-1,14 1 1,11-2-16,11-17 16,12-13-1,6-16 1,10-16 0,-39-35-16,0 0 15</inkml:trace>
  <inkml:trace contextRef="#ctx0" brushRef="#br0" timeOffset="127767.75">25999 9499 0,'-2'-2'0,"0"4"0,-1 12 16,-3 24-1,-5 11-15,-2 16 16,-1 10 0,-12-1-1,19 1 1,11-12-16,9-17 15,-13-46 1,0 0 0</inkml:trace>
  <inkml:trace contextRef="#ctx0" brushRef="#br0" timeOffset="127952.14">25862 9802 0,'-12'10'0,"23"-9"0,1-3 15,30 1 1,27 3 0,-69-2-16,0 0 15</inkml:trace>
  <inkml:trace contextRef="#ctx0" brushRef="#br0" timeOffset="128284.9">26249 9398 0,'27'5'0,"-8"5"0,6 17 16,1 14-16,0 20 15,-3 10 1,-5 14 0,-8 6-1,-30-6 1,12 5-16,-4-3 15,-7-14 1,9-12 0,10-61-1,0 0-15</inkml:trace>
  <inkml:trace contextRef="#ctx0" brushRef="#br0" timeOffset="128502.53">26742 9763 0,'38'-5'0,"-8"-1"0,14 2 16,-1 6-1,-43-2 1,0 0-16</inkml:trace>
  <inkml:trace contextRef="#ctx0" brushRef="#br0" timeOffset="128684.52">26781 9866 0,'16'6'0,"3"-6"0,19-3 0,2-10 15,-40 13 1,0 0 0</inkml:trace>
  <inkml:trace contextRef="#ctx0" brushRef="#br0" timeOffset="129084.36">27389 9266 0,'8'22'0,"-3"4"0,-33 18 0,27 14 15,-2 23 1,-3 10-1,-4 8 1,-1 1-16,-24-16 16,31-4-1,4-12 1,6-14 0,-6-54-1,0 0-15</inkml:trace>
  <inkml:trace contextRef="#ctx0" brushRef="#br0" timeOffset="129367.65">27218 9317 0,'3'-16'0,"13"0"0,24-5 15,20 5 1,11 8-16,13 6 16,-2 7-1,-5 5 1,-77-10-1,0 0-15</inkml:trace>
  <inkml:trace contextRef="#ctx0" brushRef="#br0" timeOffset="129617.63">27313 9555 0,'13'5'16,"4"-5"-16,30-2 0,16 1 16,15 1-1,0 3 1,-78-3-16,0 0 15</inkml:trace>
  <inkml:trace contextRef="#ctx0" brushRef="#br0" timeOffset="130451.11">28223 9105 0,'-2'-4'0,"1"4"0,-5 2 0,-15 3 16,-9 12-1,-9 4 1,-4 15-1,-5 15 1,3 18-16,-29 4 16,38 6-1,6 7 1,9 4 0,6 2-16,10-3 15,-11-6 1,38-6-1,20-8 1,8-8 0,15-13-1,-14-16-15,10 1 16,-61-33 0,0 0-1</inkml:trace>
  <inkml:trace contextRef="#ctx0" brushRef="#br0" timeOffset="131850.88">28191 9381 0,'2'0'0,"6"1"0,1 0 16,-3 2-1,-1 4-15,1 10 32,1 15-32,-4 7 15,5 12 1,-10 2-1,2 9 1,2 8-16,3 8 16,-26-12-1,24 1 1,2-15 0,-2-9-16,-3-43 15,0 0 1</inkml:trace>
  <inkml:trace contextRef="#ctx0" brushRef="#br0" timeOffset="132367.75">28574 9481 0,'-4'-10'0,"1"9"0,-4 7 15,-11 7 1,-14 10-16,-10 4 15,-7 3 1,-3-1 0,4-9-1,6-1 1,15-6-16,16-5 16,12 2-1,18 2 1,11-3-1,-4 7-15,9 9 16,-6 7 0,8 7-1,-32-3 1,34 5-16,2-1 16,-2-7-1,-4-3 1,-35-30-1,0 0 1</inkml:trace>
  <inkml:trace contextRef="#ctx0" brushRef="#br0" timeOffset="132933.47">28813 9382 0,'3'-13'0,"-2"12"0,0-1 0,-3 4 15,-5 9 1,-11 11 0,-5 12-1,-8 12-15,3 8 16,10 6 0,7 8-1,11 4 1,5-6-1,-26-13-15,39-1 16,7-11 0,2-9-1,-27-32 1,0 0-16</inkml:trace>
  <inkml:trace contextRef="#ctx0" brushRef="#br0" timeOffset="133250.07">28888 9450 0,'-28'-12'0,"29"16"0,1 11 16,-4 15-16,2 12 16,3 8-1,-6-5 1,3 10 0,3-5-16,8-1 15,-4-14 1,-28-11-1,21-24-15,0 0 16</inkml:trace>
  <inkml:trace contextRef="#ctx0" brushRef="#br0" timeOffset="133466.87">28767 9610 0,'-8'8'0,"8"-10"0,8 2 15,16 6 1,13 0 0,-1-3-16,-36-3 15,0 0 1</inkml:trace>
  <inkml:trace contextRef="#ctx0" brushRef="#br0" timeOffset="133834.13">29031 9383 0,'13'28'0,"-7"-14"0,16 22 0,-9 11 16,1 2 0,-6 4-1,0 6-15,-11-8 16,1 3-1,-41-14 1,23 1 0,5-6-1,-10-14-15,3-6 16,0-1 0,22-14-1,0 0 1</inkml:trace>
  <inkml:trace contextRef="#ctx0" brushRef="#br0" timeOffset="134300.78">29207 9879 0,'-6'11'0,"9"-6"0,10 11 0,0 8 15,-9 6 1,1 6-1,3-1 1,-8 4 0,4-4-16,-4-35 15,0 0 1</inkml:trace>
  <inkml:trace contextRef="#ctx0" brushRef="#br0" timeOffset="134983.17">29598 9368 0,'-10'0'0,"17"1"0,-3 5 16,1 6-16,-2 11 15,-6 7 1,0 16-1,-15 1 1,1 6 0,-5 0-16,4-2 15,3-5 1,7-3 0,-16-9-1,35-3 1,6-10-16,14-3 15,5-4 1,3-3 0,6-9-1,7 3-15,1-1 16,3 5 0,-11-5-1,-45-4 1,0 0-1</inkml:trace>
  <inkml:trace contextRef="#ctx0" brushRef="#br0" timeOffset="135866.84">30039 9406 0,'-8'-14'0,"5"9"0,3 2 0,-2 0 16,-7 6-1,-9 14 1,-9 13-16,-1 9 15,-2 13 1,6 7 0,11 5-1,8-2-15,9-4 16,-11-1 0,37-5-1,12-9 1,-42-43-1,0 0-15</inkml:trace>
  <inkml:trace contextRef="#ctx0" brushRef="#br0" timeOffset="136200.17">30264 9544 0,'0'-4'0,"2"9"0,-2 11 15,0 10-15,3 15 16,-6 7-1,0 9 1,-10-10 0,-20-4-1,36-1-15,2-8 16,-5-34 0,0 0-1</inkml:trace>
  <inkml:trace contextRef="#ctx0" brushRef="#br0" timeOffset="136466.26">30091 9672 0,'-3'-2'0,"11"4"0,14 6 16,18 4-16,12 4 16,2 1-1,-4-2 1,4-6 0,-54-9-1,0 0-15</inkml:trace>
  <inkml:trace contextRef="#ctx0" brushRef="#br0" timeOffset="136817.16">30490 9460 0,'3'0'0,"5"3"0,5 6 15,-2 12 1,3 11-16,2 17 16,-4 8-1,-12-3 1,2 6-1,-14-5 1,-17-11-16,13 0 16,-6-10-1,-5-12 1,27-22 0,0 0-1</inkml:trace>
  <inkml:trace contextRef="#ctx0" brushRef="#br0" timeOffset="137316.34">30747 9251 0,'-3'-8'0,"6"13"0,7 5 15,9 12 1,9 20 0,-24 14-16,29 5 15,3 15 1,-15 10 0,-2 3-1,-16-1-15,-25 0 16,14-3-1,-19-8 1,9 0 0,-12-18-1,2 0-15,28-59 16,0 0 0</inkml:trace>
  <inkml:trace contextRef="#ctx0" brushRef="#br0" timeOffset="154914.19">11071 11649 0,'-35'13'0,"37"-7"0,9-5 0,11 3 16,20-3-1,16-4 1,17-4-16,12 1 16,8-2-1,8-1 1,-2 3-1,-10 1 1,-15 4-16,-76 1 16,0 0-1</inkml:trace>
  <inkml:trace contextRef="#ctx0" brushRef="#br0" timeOffset="155363.94">11896 11465 0,'26'-21'0,"4"18"0,14-2 16,-1 5-1,2-3-15,-8 14 16,-5 5-1,-14 7 1,-15 11 0,-15 10-1,-21 9-15,-12 0 16,1-6 0,10-12-1,2-12 1,8-23-16,11-13 15,4-20 1,8-18 0,-2 1-1,5-7 1,3 10-16,1 12 16,0 16-1,3 14 1,-9 5-1,0 0-15</inkml:trace>
  <inkml:trace contextRef="#ctx0" brushRef="#br0" timeOffset="156199.17">12839 11489 0,'-5'-21'0,"6"18"0,-2 0 0,0 5 16,-8 14-1,0 13 1,-1 17 0,2 10-16,5 4 15,52 39 32,4-43-47,-2-35 16,-1-21-1,-6-15 1,-8-16 0,-5-5-1,-8-3 1,-7-1-16,-9 2 16,-5 12-1,-3 8 1,0 11-1,4 9-15,7 16 16,-2 14 0,8 19-1,-1 20 1,-3 11-16,-1 1 16,-6 0-1,-6 3 1,-8-2-1,-6-2-15,-35 18 32,-3-27-17,-7-23 1,0-19 0,60-31-16,0 0 15</inkml:trace>
  <inkml:trace contextRef="#ctx0" brushRef="#br0" timeOffset="156598.14">13621 11431 0,'1'1'0,"0"8"0,3 12 16,-2 10 0,-4 13-1,1 12-15,-4 19 16,-1 11-1,6 3 1,8 0 0,5 2-1,11-15-15,9-15 16,5-16 0,-38-45-1,0 0 1</inkml:trace>
  <inkml:trace contextRef="#ctx0" brushRef="#br0" timeOffset="156930.63">14098 11486 0,'1'0'0,"-1"6"0,-3 17 16,-6 13-16,0 7 16,2 16-1,-1 12 1,6 4-1,9 2 1,4-2 0,8-12-16,5-13 15,-24-50 1,0 0 0</inkml:trace>
  <inkml:trace contextRef="#ctx0" brushRef="#br0" timeOffset="157181.19">13944 11760 0,'-1'-6'0,"14"10"0,16 0 0,16 3 15,7 6 1,10 4 0,14-2-1,-76-15-15,0 0 16</inkml:trace>
  <inkml:trace contextRef="#ctx0" brushRef="#br0" timeOffset="157530.54">14519 11528 0,'23'0'0,"-4"10"0,13 3 15,-2 12 1,4 21-16,-3 8 16,-4 16-1,-12 16 1,-5 5 0,-15-6-16,-11-8 15,-10-8 1,-2-11-1,6-15 1,22-43 0,0 0-16</inkml:trace>
  <inkml:trace contextRef="#ctx0" brushRef="#br0" timeOffset="158384.31">15270 11773 0,'-11'-5'0,"19"5"0,11-4 16,20-2-1,12 5 1,7 2-16,1 2 15,-59-3 1,0 0 0</inkml:trace>
  <inkml:trace contextRef="#ctx0" brushRef="#br0" timeOffset="158597.12">15340 11902 0,'-7'9'0,"19"-6"0,21 2 16,12-1 0,4-1-16,-49-3 15,0 0 1</inkml:trace>
  <inkml:trace contextRef="#ctx0" brushRef="#br0" timeOffset="165463.68">16118 10949 0,'17'-16'0,"-9"14"0,5 2 16,-2 8-16,-1 13 16,-7 18-1,-6 14 1,-5 15-1,-4 13 1,4 5-16,4-8 16,9-5-1,-1-17 1,1-16 0,-5-40-1,0 0-15</inkml:trace>
  <inkml:trace contextRef="#ctx0" brushRef="#br0" timeOffset="165729.54">16017 10971 0,'19'-23'0,"11"12"0,19-5 15,10-2 1,9 1-16,3 0 16,-5 6-1,-66 11 1,0 0-1</inkml:trace>
  <inkml:trace contextRef="#ctx0" brushRef="#br0" timeOffset="165996.76">16123 11155 0,'-2'3'0,"10"1"0,19-8 15,15 2 1,10-2 0,4 3-1,4 2 1,1 2-16,-61-3 15,0 0 1</inkml:trace>
  <inkml:trace contextRef="#ctx0" brushRef="#br0" timeOffset="166378.94">16952 10869 0,'-6'-16'0,"-2"12"0,-11 5 16,-11 11-16,-8 11 15,-4 9 1,-3 19-1,6 7 1,9 12 0,11 5-1,12 2-15,18 0 16,12-6 0,18-13-1,10-9 1,6-12-16,-57-37 15,0 0 1</inkml:trace>
  <inkml:trace contextRef="#ctx0" brushRef="#br0" timeOffset="176411.75">17301 10887 0,'3'-11'0,"1"11"0,5 0 16,4 13 0,-1 15-1,-6 19-15,-10 15 16,-3 8 0,-2 8-1,9-4 1,3-7-16,1-13 15,-2-12 1,-2-42 0,0 0-1</inkml:trace>
  <inkml:trace contextRef="#ctx0" brushRef="#br0" timeOffset="176778.42">17647 10951 0,'4'-4'0,"0"6"0,-5 9 16,-15 8-16,-17 16 15,-8 6 1,1-9-1,9 0 1,1-2 0,10 0-1,11-7-15,13 1 16,18-2 0,15 5-1,12-4 1,0 3-16,1 0 15,0-7 1,-50-19 0,0 0-1</inkml:trace>
  <inkml:trace contextRef="#ctx0" brushRef="#br0" timeOffset="177094.81">17953 10904 0,'-4'4'0,"1"13"0,-2 11 16,-6 10-1,3 15 1,0 2 0,6 4-16,11-3 15,10-8 1,9-10 0,6-9-1,-34-29-15,0 0 16</inkml:trace>
  <inkml:trace contextRef="#ctx0" brushRef="#br0" timeOffset="177412.02">18287 10958 0,'-12'-4'0,"10"10"0,0 5 16,-2 10-1,-3 19 1,-1 3 0,-1 8-16,6-2 15,7-4 1,7-4-1,13-15 1,-3-9-16,-21-17 16,0 0-1</inkml:trace>
  <inkml:trace contextRef="#ctx0" brushRef="#br0" timeOffset="177611">18130 11006 0,'-8'2'0,"21"2"0,21 5 16,17 1 0,8-2-1,5 1 1,-64-9-16,0 0 15</inkml:trace>
  <inkml:trace contextRef="#ctx0" brushRef="#br0" timeOffset="177894.77">18608 10903 0,'6'9'0,"1"7"0,5 5 0,0 8 16,3 18-1,-2 2 1,-9 13 0,-7-4-1,-8 1-15,-11-14 16,-1-7-1,0-15 1,23-23 0,0 0-16</inkml:trace>
  <inkml:trace contextRef="#ctx0" brushRef="#br0" timeOffset="178078.8">18822 11275 0,'8'21'0,"-5"-12"0,-2 4 0,4 6 16,-5-19 0,0 0-1</inkml:trace>
  <inkml:trace contextRef="#ctx0" brushRef="#br0" timeOffset="178527.97">19203 10853 0,'4'3'0,"2"5"0,-3 12 0,-4 19 16,-6 3-1,-3 10 1,-3-5 0,6-4-1,13-4-15,5-10 16,15-5 0,8-1-1,13-6 1,3-1-16,-2-2 15,-10-2 1,-38-12 0,0 0-1</inkml:trace>
  <inkml:trace contextRef="#ctx0" brushRef="#br0" timeOffset="178877.96">19707 10848 0,'-7'12'0,"-3"0"0,-4 7 16,-1 15 0,-1 9-16,3 10 15,9 2 1,6 0 0,11-10-1,14-9 1,8-8-1,-35-28-15,0 0 16</inkml:trace>
  <inkml:trace contextRef="#ctx0" brushRef="#br0" timeOffset="179161.92">19978 10862 0,'-21'14'0,"18"6"0,-4 19 16,2 2-1,2 9 1,6 0-16,3-9 15,10-7 1,1-3 0,-17-31-1,0 0-15</inkml:trace>
  <inkml:trace contextRef="#ctx0" brushRef="#br0" timeOffset="179361.28">19856 10984 0,'2'2'0,"16"4"0,14 5 16,9-2-16,6 0 15,-47-9 1,0 0-1</inkml:trace>
  <inkml:trace contextRef="#ctx0" brushRef="#br0" timeOffset="179644.99">20269 10820 0,'-1'0'0,"15"18"0,1 4 15,3 5 1,-5 15-16,-3 7 16,-8 7-1,-10-3 1,-6-7-1,-5-10 1,19-36-16,0 0 16</inkml:trace>
  <inkml:trace contextRef="#ctx0" brushRef="#br0" timeOffset="179994.76">20635 10783 0,'8'-21'0,"2"24"0,7 11 16,0 8-1,-5 12-15,-8 6 16,-6 9 0,-9 7-1,-2 13 1,-1-2 0,-4-8-16,-3-6 15,-2-13 1,23-40-1,0 0 1</inkml:trace>
  <inkml:trace contextRef="#ctx0" brushRef="#br0" timeOffset="180927.67">16155 11942 0,'-3'2'0,"3"-2"0,5 0 15,16-3-15,9-2 16,21-2 0,18 4-1,25 0 1,16 1-1,16-14-15,14 16 16,17-4 0,11 4-1,11-4 1,8-7 0,3 5-1,2-4-15,5-1 16,-3-1-1,2 1 1,3 4 0,4 7-16,-2 1 15,-2 2 1,-3 1 0,-4 5-1,3-1 1,2 5-16,-4 7 15,-11-5 1,-28-3 0,-36-10-1,-118-2 1,0 0-16</inkml:trace>
  <inkml:trace contextRef="#ctx0" brushRef="#br0" timeOffset="181627.34">18096 12129 0,'-11'-2'0,"20"1"0,-1 0 0,2 12 16,-1 15-1,-4 17 1,-4 16 0,-9 6-16,-7 8 15,0 4 1,3-13-1,3-6 1,12-15-16,13-7 16,17-10-1,15-5 1,10-11 0,9-1-1,2-7-15,-5 5 16,-64-7-1,0 0 1</inkml:trace>
  <inkml:trace contextRef="#ctx0" brushRef="#br0" timeOffset="181994.05">18746 12151 0,'-22'22'0,"13"-6"0,-5 21 15,-4 14 1,-1 18-16,2 10 16,11-4-1,11-6 1,12-6 0,14-15-16,13-11 15,10-17 1,-54-20-1,0 0 1</inkml:trace>
  <inkml:trace contextRef="#ctx0" brushRef="#br0" timeOffset="182276.99">19120 12221 0,'-13'1'0,"13"3"0,-4 14 15,-3 18 1,2 20-16,0 9 16,3 6-1,4 4 1,7-10-1,11-15-15,2-15 16,-22-35 0,0 0-1</inkml:trace>
  <inkml:trace contextRef="#ctx0" brushRef="#br0" timeOffset="182494.15">18949 12360 0,'-20'27'0,"26"-21"0,18 10 16,20-2-1,18-1-15,10 1 16,-72-14-1,0 0 1</inkml:trace>
  <inkml:trace contextRef="#ctx0" brushRef="#br0" timeOffset="182828.46">19469 12185 0,'-5'0'0,"12"5"0,5 9 15,3 11 1,3 11 0,3 18-16,-3 9 15,-11 10 1,-10-1-1,-9 2-15,-8-3 16,-3-6 0,6-14-1,1-7 1,16-44 0,0 0-16</inkml:trace>
  <inkml:trace contextRef="#ctx0" brushRef="#br0" timeOffset="197243.12">21345 11894 0,'-4'-7'0,"8"6"0,16-7 0,14 5 15,15 0 1,11 2 0,2 1-1,-5 4-15,0 1 16,-57-5-1,0 0 1</inkml:trace>
  <inkml:trace contextRef="#ctx0" brushRef="#br0" timeOffset="197475.84">21444 12038 0,'-2'-5'0,"22"2"0,25-4 0,16-2 16,1-1-1,-62 10 1,0 0-16</inkml:trace>
  <inkml:trace contextRef="#ctx0" brushRef="#br0" timeOffset="198226.64">22420 11102 0,'-8'12'0,"8"5"0,1 23 0,-10 17 16,3 18 0,-4 69 15,6-22-31,0-27 16,5-23-1,-1-72 1,0 0-1</inkml:trace>
  <inkml:trace contextRef="#ctx0" brushRef="#br0" timeOffset="198526.3">22279 11118 0,'9'-24'0,"11"9"0,23-9 15,13 4 1,12 11-16,6 5 15,2 6 1,-76-2 0,0 0-1</inkml:trace>
  <inkml:trace contextRef="#ctx0" brushRef="#br0" timeOffset="198792.11">22383 11290 0,'-8'-2'0,"17"2"0,23-9 16,22 1-1,17 2 1,15 7-16,3 6 16,-89-7-1,0 0 1</inkml:trace>
  <inkml:trace contextRef="#ctx0" brushRef="#br0" timeOffset="199375.89">23323 10982 0,'-18'-13'0,"12"10"0,-7 1 16,-3 4 0,-8 17-16,-9 14 15,-1 19 1,-11 11-1,4 12 1,6 7 0,6 7-16,14 1 15,16 1 1,19-5 0,17-12-1,22-9 1,13-14-16,-72-51 15,0 0 1</inkml:trace>
  <inkml:trace contextRef="#ctx0" brushRef="#br0" timeOffset="200592.05">23742 10796 0,'-5'0'0,"7"10"0,3 6 15,-1 17-15,-2 16 16,2 14 0,-2 1-1,-2 4 1,-2-9 0,-2-15-16,4-44 15,0 0 1</inkml:trace>
  <inkml:trace contextRef="#ctx0" brushRef="#br0" timeOffset="200991.95">24036 10835 0,'13'-16'0,"-12"14"0,-5 7 15,-11 1-15,-15 6 16,-8 2 0,-2 5-1,-1 0 1,2 0-1,13 0-15,16 3 16,18 4 0,16-3-1,18 2 1,12 4 0,5-4-1,-4 1-15,-7-3 16,-48-23-1,0 0 1</inkml:trace>
  <inkml:trace contextRef="#ctx0" brushRef="#br0" timeOffset="201358.79">24296 10768 0,'1'10'0,"-8"-1"0,-7 12 0,2 8 16,-6 12 0,6 7-1,3 4 1,14-4 0,11-6-1,9-13-15,-25-29 16,0 0-1</inkml:trace>
  <inkml:trace contextRef="#ctx0" brushRef="#br0" timeOffset="201624.9">24478 10799 0,'4'2'0,"4"11"0,0 7 15,-5 16 1,4 11 0,-1 0-16,-2-4 15,2-13 1,-6-30-1,0 0 1</inkml:trace>
  <inkml:trace contextRef="#ctx0" brushRef="#br0" timeOffset="201808.34">24415 10884 0,'14'5'0,"0"-3"0,15 3 0,-29-5 15,0 0 1</inkml:trace>
  <inkml:trace contextRef="#ctx0" brushRef="#br0" timeOffset="202091.78">24764 10757 0,'18'9'0,"-4"4"0,1 4 15,-6 9 1,-1 16-16,-7 5 16,-8 11-1,-6-3 1,-9-5 0,22-50-1,0 0-15</inkml:trace>
  <inkml:trace contextRef="#ctx0" brushRef="#br0" timeOffset="202491.61">23690 11348 0,'19'-9'0,"10"6"0,21-5 15,18 5-15,17 8 16,10-6 0,9-3-1,5 0 1,7 1 0,5 2-16,-19-6 15,-11 4 1,-91 3-1,0 0 1</inkml:trace>
  <inkml:trace contextRef="#ctx0" brushRef="#br0" timeOffset="202991.53">24063 11469 0,'-11'17'0,"8"-10"0,-6 9 0,-6 11 16,-5 6-1,3 10 1,1-2-1,8-2 1,12-2-16,19-2 16,17-17-1,16-6 1,7-5 0,-2-2-1,-11-2-15,-50-3 16,0 0-1</inkml:trace>
  <inkml:trace contextRef="#ctx0" brushRef="#br0" timeOffset="203341.6">24509 11459 0,'-6'6'0,"4"-5"0,-5 6 0,-3 12 16,0 11-1,-4 8 1,2 11-16,8 3 16,8-7-1,12-5 1,5-11 0,-21-29-1,0 0-15</inkml:trace>
  <inkml:trace contextRef="#ctx0" brushRef="#br0" timeOffset="203592">24703 11485 0,'0'0'0,"5"4"0,0 1 0,-5 16 16,0 13 0,-1 10-1,1 7-15,2-7 16,4-12 0,-6-32-1,0 0 1</inkml:trace>
  <inkml:trace contextRef="#ctx0" brushRef="#br0" timeOffset="203775.07">24668 11535 0,'0'6'0,"5"-1"0,10 2 15,13 0 1,-28-7-16,0 0 16</inkml:trace>
  <inkml:trace contextRef="#ctx0" brushRef="#br0" timeOffset="204058.64">24910 11455 0,'4'16'0,"0"-5"0,2 10 16,4 1-1,6 12 1,0 6-16,-7 4 15,-1 1 1,-6-7 0,-4-6-1,-5-8-15,7-24 16,0 0 0</inkml:trace>
  <inkml:trace contextRef="#ctx0" brushRef="#br0" timeOffset="205024.55">25494 11441 0,'3'2'0,"0"3"0,4 11 16,-2 14 0,-4 8-1,-6 5-15,0 4 16,-8-9-1,0-5 1,13-33 0,0 0-16</inkml:trace>
  <inkml:trace contextRef="#ctx0" brushRef="#br0" timeOffset="205807.93">25928 11108 0,'12'6'0,"1"-6"0,13-3 16,7 0 0,-4-8-1,-1 0-15,-4 1 16,-6-1-1,-1 7 1,-8 1 0,-6 6-16,-2 11 15,-9 10 1,-5 8 0,2 13-1,-1-2 1,1 0-16,6-1 15,2-4 1,8-4 0,-5-1-1,0-33-15,0 0 16</inkml:trace>
  <inkml:trace contextRef="#ctx0" brushRef="#br0" timeOffset="206091.14">25893 11422 0,'3'-5'0,"14"3"0,9 3 0,16-3 16,12 6-1,2 1 1,4 0 0,-3 3-16,-57-8 15,0 0 1</inkml:trace>
  <inkml:trace contextRef="#ctx0" brushRef="#br0" timeOffset="206807.76">26349 10712 0,'4'-7'0,"4"8"0,8 7 16,4 8-1,2 4-15,5 12 16,-1 9 0,5 19-1,2 15 1,4 11 0,-8 7-16,-5 9 15,-7 3 1,-12 4-1,-10-1 1,-10-10 0,-6-9-16,-5-15 15,26-74 1,0 0 0</inkml:trace>
  <inkml:trace contextRef="#ctx0" brushRef="#br0" timeOffset="207373.89">27136 11464 0,'16'-10'0,"11"8"0,15-1 16,10-2-16,-52 5 15,0 0 1</inkml:trace>
  <inkml:trace contextRef="#ctx0" brushRef="#br0" timeOffset="207624.98">27175 11523 0,'17'10'0,"10"-9"0,18-2 15,7-2-15,9 12 16,-61-9-1,0 0 1</inkml:trace>
  <inkml:trace contextRef="#ctx0" brushRef="#br0" timeOffset="208258.06">28336 10779 0,'-15'-30'0,"14"18"0,-6-3 16,-6 3 0,-8 8-16,1 15 15,-7 11 1,-8 14 0,-2 14-1,3 16-15,3 21 16,5 15-1,7 11 1,6 5 0,8-6-1,2 0-15,7-6 16,6-11 0,5-24-1,-4-19 1,6-22-1,-17-30-15,0 0 16</inkml:trace>
  <inkml:trace contextRef="#ctx0" brushRef="#br0" timeOffset="208491.57">27875 11383 0,'4'-3'0,"6"1"0,24-1 0,13 4 16,17-1 0,15 3-1,9 4-15,-88-7 16,0 0-1</inkml:trace>
  <inkml:trace contextRef="#ctx0" brushRef="#br0" timeOffset="208890.9">28791 10833 0,'2'-26'0,"-6"19"0,-3 4 0,-14 7 16,-3 17-1,-8 10-15,-4 17 16,-4 20 0,8 17-1,1 15 1,10 13 0,13-1-16,11-9 15,9-15 1,5-28-1,-17-60 1,0 0-16</inkml:trace>
  <inkml:trace contextRef="#ctx0" brushRef="#br0" timeOffset="209674.02">29058 10747 0,'-3'-18'0,"9"24"0,0 9 0,-1 11 15,-6 23 1,-3 25 0,-4 23-1,-7 11 1,-6 2-16,-5-9 16,3-19-1,7-11 1,11-21-1,2-19-15,3-22 16,5-25 0,9-23-1,10-16 1,15 0 0,5 8-16,12 12 15,-5 7 1,2 13-1,-9 9 1,-14 11-16,-15 15 16,-22 2-1,-18 0 1,-10-4 0,-6-10-1,5-1-15,8-7 16,8-2-1,8-6 1,3-3 0,12 9-16,7 5 15,-4 8 1,5 16 0,8 8-1,6 5 1,1 1-16,7-2 15,4-3 1,3-7 0,1-16-1,-41-13-15,0 0 16</inkml:trace>
  <inkml:trace contextRef="#ctx0" brushRef="#br0" timeOffset="-179343.54">29529 10982 0,'9'4'0,"0"-1"0,2 2 16,-6 2-1,-2 11-15,-3 9 16,-10 7-1,-4 8 1,-8 10 0,-2 7-1,0 4-15,6 5 16,14 7 0,9-8-1,12-1 1,14-12-16,0-9 15,6-13 1,-37-32 0,0 0-1</inkml:trace>
  <inkml:trace contextRef="#ctx0" brushRef="#br0" timeOffset="-163462.21">29703 11072 0,'6'-5'0,"-5"5"0,2-1 0,-1 3 16,1 5-1,-4 3 1,-3 2-16,0 9 16,-4 5-1,3 3 1,-4 0-1,-3 7-15,3 2 16,1 3 0,0 4-1,8-3 1,3 1 0,10-1-16,1-5 15,-1 1 1,6-10-1,13 2 1,1-3-16,-33-27 16,0 0-1</inkml:trace>
  <inkml:trace contextRef="#ctx0" brushRef="#br0" timeOffset="-163045.45">29526 11315 0,'-3'-5'16,"1"3"-16,1 1 0,-2-1 16,1 2-1,4 0-15,12 2 31,6 0-15,12 6 0,1-3-1,-1-4-15,10 9 16,-42-10 0,0 0-1</inkml:trace>
  <inkml:trace contextRef="#ctx0" brushRef="#br0" timeOffset="-162195.91">29929 10993 0,'-8'-9'0,"8"8"0,0 0 16,2 4-1,4-1-15,-1 2 16,0 3 0,-2 12-1,4 13 1,-3 9-1,1 15-15,1 12 16,1 4 0,-1 3-1,-4-8 1,-2-6-16,-11-7 16,-4-5-1,1-1 1,1-15-1,2-12 1,2-7-16,7-13 16,2-1-1,0 0 1</inkml:trace>
  <inkml:trace contextRef="#ctx0" brushRef="#br0" timeOffset="-161694.06">30260 10739 0,'-1'0'0,"2"2"0,8 5 16,3 7 0,16 18-1,7 16 1,6 24-16,-6 18 16,-16 14-1,0 16 1,-14-2-1,-7-11-15,-18-3 16,-6 10 0,-20 0-1,-86 72 1,132-186 0</inkml:trace>
  <inkml:trace contextRef="#ctx0" brushRef="#br0" timeOffset="-161660.65">29968 12203 0</inkml:trace>
  <inkml:trace contextRef="#ctx0" brushRef="#br0" timeOffset="-161645.65">29968 12203 0</inkml:trace>
  <inkml:trace contextRef="#ctx0" brushRef="#br0" timeOffset="-149364.62">11519 13768 0,'9'34'0,"-23"4"0,-33-5 0,-1 12 15,-11-4 1,8-17-1,51-24-15,0 0 16</inkml:trace>
  <inkml:trace contextRef="#ctx0" brushRef="#br0" timeOffset="-148481.08">11701 12966 0,'4'-8'0,"3"6"0,-6 1 15,-9 0 1,-9 8 0,-10 11-1,-13 3-15,-3 9 16,-3 6 0,8 9-1,12-8 1,8 4-1,7 2-15,10-2 16,15-2 0,3-3-1,7 2 1,0 3 0,8-3-16,-2-3 15,-4-2 1,-10 2-1,-8 2 1,-15 9 0,-7-1-16,-18-11 15,-8 8 1,-14-6 0,-6-5-1,1-15 1,5-14-16,6-4 15,48 2 1,0 0 0</inkml:trace>
  <inkml:trace contextRef="#ctx0" brushRef="#br0" timeOffset="-148163.84">11981 13447 0,'2'12'0,"5"1"0,5 15 16,0 25 0,6 17-16,0 12 15,-5 10 1,-26-12 0,13-80-1,0 0 1</inkml:trace>
  <inkml:trace contextRef="#ctx0" brushRef="#br0" timeOffset="-147814.5">11988 13440 0,'41'-37'0,"-5"22"0,10 7 0,0 21 16,-3 8 0,-14 9-1,-14 11-15,-19 3 16,-14 3-1,-19-4 1,-2-6 0,-8-10-1,47-27-15,0 0 16</inkml:trace>
  <inkml:trace contextRef="#ctx0" brushRef="#br0" timeOffset="-147381.21">12353 13509 0,'19'9'0,"-4"-12"0,15 0 16,8-2-16,-2-4 16,-3-6-1,-8 0 1,-5-3 0,-12 1-1,-11-1-15,-9 3 16,-13 11-1,-10 9 1,-6 15 0,0 9-1,13 13-15,12 11 16,25-6 0,19 0-1,29-20 1,-57-27-16,0 0 15</inkml:trace>
  <inkml:trace contextRef="#ctx0" brushRef="#br0" timeOffset="-146998.24">13037 13382 0,'-34'-27'0,"17"29"0,-11 2 16,-4 8 0,8 4-16,13 2 15,8 9 1,15-5-1,8 1 1,2-1 0,5 6-16,-9 7 15,-7-3 1,-14 2 0,-8-7-1,-11-6 1,-3-8-16,25-13 15,0 0 1</inkml:trace>
  <inkml:trace contextRef="#ctx0" brushRef="#br0" timeOffset="-146780.91">13224 13471 0,'27'24'0,"-21"-5"0,4 19 16,0 6-1,-1 4 1,-2-9-16,-7-39 16,0 0-1</inkml:trace>
  <inkml:trace contextRef="#ctx0" brushRef="#br0" timeOffset="-146615.22">13240 13201 0,'24'-5'0,"-24"5"0,0 0 16</inkml:trace>
  <inkml:trace contextRef="#ctx0" brushRef="#br0" timeOffset="-146281.5">13634 12947 0,'-10'-12'0,"6"23"0,-2 10 0,-1 23 15,1 22 1,0 25-1,0 20 1,-1 2-16,5 0 16,1-5-1,3-13 1,3-15 0,-5-80-16,0 0 15</inkml:trace>
  <inkml:trace contextRef="#ctx0" brushRef="#br0" timeOffset="-145914.74">13837 13048 0,'0'0'0,"11"-10"0,-2 22 16,-3 13-16,-5 20 16,2 15-1,6 10 1,-1 14-1,4 3 1,6-13-16,0-5 16,0-11-1,-4-16 1,-8-5 0,-6-37-16,0 0 15</inkml:trace>
  <inkml:trace contextRef="#ctx0" brushRef="#br0" timeOffset="-144397.89">13490 13348 0,'-6'-1'0,"7"1"0,7-1 16,13-4 0,12 1-1,8 1-15,5 2 16,-4-5 0,-7 6-1,-35 0 1,0 0-1</inkml:trace>
  <inkml:trace contextRef="#ctx0" brushRef="#br0" timeOffset="-143748.65">13822 12955 0,'-16'25'0,"8"-3"0,6 10 0,8 4 16,17-3 0,9-4-1,7-4 1,7-9-16,-4-11 15,-9-11 1,-9-11 0,-11-8-1,-7-2 1,-8-4-16,-7 0 16,-5 7-1,-5 16 1,1 9-1,18-1-15,0 0 16</inkml:trace>
  <inkml:trace contextRef="#ctx0" brushRef="#br0" timeOffset="-143398.68">14384 12995 0,'-14'2'0,"10"22"0,3 14 15,6 17 1,1 19-16,1 17 16,-2 5-1,-3-10 1,0-14 0,-8-18-1,6-54-15,0 0 16</inkml:trace>
  <inkml:trace contextRef="#ctx0" brushRef="#br0" timeOffset="-143081.99">14614 13284 0,'-28'14'0,"19"-1"0,-15 10 0,-16 4 16,-5 5 0,4 2-1,16-4-15,17-1 16,24-4 0,10-4-1,7 5 1,10-2-1,2-1-15,5-9 16,0-1 0,-50-13-1,0 0 1</inkml:trace>
  <inkml:trace contextRef="#ctx0" brushRef="#br0" timeOffset="-142798.62">14905 13023 0,'5'13'0,"-3"13"0,-2 21 16,-3 19-1,-5 14 1,-7 1 0,8-12-16,1-18 15,8-18 1,-2-33 0,0 0-1</inkml:trace>
  <inkml:trace contextRef="#ctx0" brushRef="#br0" timeOffset="-142515.28">15028 13236 0,'-17'9'0,"0"3"0,-13 7 16,-4 6-1,-4 11 1,11 4-1,19-3-15,23-7 16,20-2 0,17 0-1,9-6 1,1 1-16,-1-9 16,-10-2-1,-51-12 1,0 0-1</inkml:trace>
  <inkml:trace contextRef="#ctx0" brushRef="#br0" timeOffset="-142215.47">15619 13337 0,'-2'15'0,"2"-5"0,0-10 16,0 0-16</inkml:trace>
  <inkml:trace contextRef="#ctx0" brushRef="#br0" timeOffset="-142048.54">15613 13580 0,'-6'30'0,"10"-24"0,-4-6 0,0 0 16</inkml:trace>
  <inkml:trace contextRef="#ctx0" brushRef="#br0" timeOffset="-138599.28">10968 14401 0,'-2'-1'0,"2"1"0,2 3 15,3 14-15,7 11 16,-1 21 0,10 7-1,10 0 1,7-14-16,8-11 16,1-17-1,2-10 1,3-14-1,-8-12-15,2-12 16,-10-3 0,0-5-1,-7 2 1,0 8 0,-8 12-16,-10 10 15,-11 15 1,-19 16-1,-11 8 1,-4 4-16,-11 13 16,-9-7-1,4-2 1,7-7 0,7-11-1,15-13-15,7-9 16,3 4-1,5-4 1,8-6 0,5-1-1,0 6-15,1 0 16,3 8 0,-1 8-1,-2 6 1,1 10-16,-2 7 15,-1 5 1,-4 24 0,-2 0-1,-5 22 1,0 0-16,7 0 16,-3 0-1,-6-11 1,6-25-1,0-16-15,1-34 16,0 0 0</inkml:trace>
  <inkml:trace contextRef="#ctx0" brushRef="#br0" timeOffset="-138166.02">11813 14514 0,'7'-14'0,"-5"11"0,-1 3 16,-4 6 0,-17 21-16,-7 17 15,-3 23 1,0 17 0,11 12-1,8 14-15,13 4 16,13-16-1,5-4 1,5-24 0,5-15-1,8-18-15,-38-37 32,0 0-17</inkml:trace>
  <inkml:trace contextRef="#ctx0" brushRef="#br0" timeOffset="-137865.99">12176 14640 0,'-6'-26'0,"6"28"0,2 13 0,-2 13 15,-2 28 1,2 8 0,3 14-1,3-1 1,1 10 0,4-17-16,0-9 15,0-22 1,2-14-1,-13-25-15,0 0 16</inkml:trace>
  <inkml:trace contextRef="#ctx0" brushRef="#br0" timeOffset="-137630.54">12033 14998 0,'-16'6'0,"18"-1"0,7-2 0,15 4 16,13-3-1,14 6 1,6-1 0,3-7-1,2-5-15,-5-7 16,-57 10-1,0 0 1</inkml:trace>
  <inkml:trace contextRef="#ctx0" brushRef="#br0" timeOffset="-137216.22">12572 14475 0,'2'-29'0,"0"28"0,10 1 0,6 8 16,7 15 0,5 10-1,-5 16-15,4 9 16,-3 15-1,1 1 1,-8 3 0,2 5-1,-9-7-15,-15 1 16,-9-12 0,-15-10-1,-5-4 1,-7-3-16,-5-12 15,7-13 1,37-22 0,0 0-1</inkml:trace>
  <inkml:trace contextRef="#ctx0" brushRef="#br0" timeOffset="-136798.89">13112 14833 0,'18'-14'0,"1"20"0,10-1 0,5 1 16,3-6-1,-4 5 1,-33-5 0,0 0-16</inkml:trace>
  <inkml:trace contextRef="#ctx0" brushRef="#br0" timeOffset="-136565.45">13139 14976 0,'1'-6'0,"5"11"0,19-10 0,5 11 15,11-3 1,-7 4 0,9-1-16,-43-6 15,0 0 1</inkml:trace>
  <inkml:trace contextRef="#ctx0" brushRef="#br0" timeOffset="-135982.62">14106 14366 0,'-8'-27'0,"7"24"0,3-1 0,0 11 16,-2 12-1,0 19 1,-1 23 0,-5 23-16,7 6 15,-2 15 1,0-7 0,-6-6-1,2-13 1,-3-22-16,-2-13 15,10-44 1,0 0 0</inkml:trace>
  <inkml:trace contextRef="#ctx0" brushRef="#br0" timeOffset="-135499.35">14543 14450 0,'12'-8'0,"-12"16"0,-9 5 15,-17 15 1,-14 4-1,-16 11-15,-5 3 16,-3-11 0,10 0-1,7-13 1,15-2 0,16-10-16,13-7 15,17-2 1,5 9-1,15 11 1,2 7 0,3 16-16,4-1 15,-4 2 1,-3 5 0,-11-16-1,0-4-15,-1-17 16,-24-13-1,0 0 1</inkml:trace>
  <inkml:trace contextRef="#ctx0" brushRef="#br0" timeOffset="-135065.87">14716 14432 0,'2'1'0,"2"2"0,3 2 16,4 2-1,-4 6-15,-7 7 16,-4 11 0,-9 10-1,-2 17 1,0 2 0,2 3-16,8 3 15,-3-6 1,6 3-1,4-13 1,8-7-16,7-8 16,8-10-1,-25-25 1,0 0 0</inkml:trace>
  <inkml:trace contextRef="#ctx0" brushRef="#br0" timeOffset="-134682.78">14956 14528 0,'-5'-3'0,"7"10"0,1 13 15,-3 11-15,-8 13 16,1 18 0,1-1-1,5-4 1,7-3-16,4-8 15,-1-12 1,-4-10 0,-5-24 15,0 0-15</inkml:trace>
  <inkml:trace contextRef="#ctx0" brushRef="#br0" timeOffset="-134497.49">14819 14780 0,'-7'-1'0,"12"8"0,13-7 0,13 9 16,7-12-1,3 8 1,6-4-1,-47-1-15,0 0 16</inkml:trace>
  <inkml:trace contextRef="#ctx0" brushRef="#br0" timeOffset="-134149.83">15165 14473 0,'7'2'0,"-1"2"0,1 14 16,3 14-16,0 10 15,-2 12 1,0 7-1,-1 12 1,-4 1-16,0 0 16,-10-4-1,-5-21 1,-4-4 0,2-14-1,14-31-15,0 0 16</inkml:trace>
  <inkml:trace contextRef="#ctx0" brushRef="#br0" timeOffset="-133399.41">15606 13936 0,'1'4'0,"0"3"0,-3 6 15,-4 21-15,-9 8 16,-7 17 0,-6 3-1,-3-12 1,-6-9-16,-3-12 16,1-14-1,-2-2 1,4-18-1,4-4 1,10-11-16,8-6 16,13-6-1,11 5 1,14 11 0,11 7-16,6 7 15,3 9 1,3 13-1,-1 9 1,0 6 0,-2-1-16,-1-6 15,-14 3 1,2-15 0,-11-7-1,-19-9-15,0 0 16</inkml:trace>
  <inkml:trace contextRef="#ctx0" brushRef="#br0" timeOffset="-133016.62">15738 14675 0,'-10'15'0,"19"-22"0,3 1 0,-12 6 16,0 0-1</inkml:trace>
  <inkml:trace contextRef="#ctx0" brushRef="#br0" timeOffset="-130516.36">16209 14291 0,'8'-16'0,"-6"13"0,4-1 0,-2 4 15,2 0 1,-1 9 0,-4 12-1,-8 14-15,-2 15 16,-4 21 0,-1 16-1,-1 3 1,0-8-1,-5-8 1,2-6-16,7-19 16,6-9-1,-2-2 1,1-20 0,5-14-1,4-22-15,5-6 16,14 2-1,0 9 1,13 6 0,5 6-1,4 0-15,7 5 16,1 2 0,-9 7-1,-43-13 1,0 0-1</inkml:trace>
  <inkml:trace contextRef="#ctx0" brushRef="#br0" timeOffset="-130116.27">16787 14238 0,'-4'-2'0,"4"7"0,-4 2 16,-10 25-16,-4 2 15,-6 18 1,-3 14 0,4 4-1,6 9 1,12 3 0,9-11-16,13-16 15,13-10 1,0-18-1,-30-27 1,0 0 0</inkml:trace>
  <inkml:trace contextRef="#ctx0" brushRef="#br0" timeOffset="-129766.49">17149 14268 0,'-11'-13'0,"4"12"0,-2 17 0,-3 10 15,3 12 1,-4 20-1,-1 8 1,-1 9 0,5-3-16,10-4 15,10-7 1,4-11 0,2-18-1,-16-32-15,0 0 16</inkml:trace>
  <inkml:trace contextRef="#ctx0" brushRef="#br0" timeOffset="-129533.33">16947 14572 0,'-5'1'0,"21"3"0,15 5 0,11-9 15,14-6 1,6 3 0,-62 3-1,0 0-15</inkml:trace>
  <inkml:trace contextRef="#ctx0" brushRef="#br0" timeOffset="-129166.96">17476 14224 0,'-7'-1'0,"9"6"0,7 12 16,2 14 0,-2 2-1,11 18-15,-6 18 16,-7 13-1,-6 7 1,-11 5 0,0-6-1,-11-11-15,2-23 16,19-54 0,0 0-1</inkml:trace>
  <inkml:trace contextRef="#ctx0" brushRef="#br0" timeOffset="-128700.5">17968 13818 0,'-8'0'0,"14"8"0,2 11 0,1 20 16,-7 7-1,-9 10 1,6-6-1,1-4 1,-1-12 0,0-10-16,1-24 15,0 0 1</inkml:trace>
  <inkml:trace contextRef="#ctx0" brushRef="#br0" timeOffset="-128431.89">18137 13957 0,'7'-4'0,"7"9"0,12-3 0,18 7 16,7-4-1,4-6 1,-55 1 0,0 0-1</inkml:trace>
  <inkml:trace contextRef="#ctx0" brushRef="#br0" timeOffset="-127833.95">18868 13784 0,'0'-7'0,"0"6"0,1 4 0,-8 3 16,-9 16-1,-9 3 1,-2 21-1,-10 5 1,-3-3-16,3-4 16,2-15-1,6-14 1,7-9 0,4-9-16,9-7 15,5-8 1,6-11-1,11-2 1,9 8 0,8 13-16,3 16 15,7 4 1,4 15 0,0 1-1,1 4 1,-4 2-16,-4 3 15,-9-7 1,-28-28 0,0 0-1</inkml:trace>
  <inkml:trace contextRef="#ctx0" brushRef="#br0" timeOffset="-116018.71">11464 16067 0,'-3'1'0,"-1"5"0,0 4 0,0 13 16,-1 4-1,-2 14 1,2 7-1,3 1-15,5 12 16,9-7 0,6-9-1,16-8 1,4-5 0,6-15-16,2-10 15,-2-14 1,-3-18-1,-4-5 1,-6-10-16,-12-5 16,-3-3-1,-11 11 1,-4 10 0,-5 4-16,-1 7 15,3 9 1,4 15-1,4 9 1,2 18 0,4 9-16,5 7 15,-1 21 1,6-8 0,-13 27-1,0-6 1,-8 7-16,0-20 15,-18-4 1,-13 8 0,-3-20-1,-17-17-15,7-14 16,-10-10 0,-5-5-1,58-10 1,0 0-16</inkml:trace>
  <inkml:trace contextRef="#ctx0" brushRef="#br0" timeOffset="-115534.65">12321 16002 0,'-4'-3'0,"5"-1"0,-2 2 15,2 18-15,-1 0 32,0 11-32,-6 18 15,1 10 1,-4 5 0,2 12-16,2 6 15,5-9 1,10-1-1,0 5 1,8-12 0,3-2-16,0-3 15,7-17 1,2-13 0,-30-26-1,0 0 1</inkml:trace>
  <inkml:trace contextRef="#ctx0" brushRef="#br0" timeOffset="-115135.6">12670 16049 0,'-19'-29'0,"11"28"0,-4 11 16,-1 11-16,3 7 16,9 16-1,8 1 1,3 14-1,9 6 1,0 6-16,4-7 16,-5 3-1,0-13 1,1-14 0,-4-5-1,-6-6-15,-9-29 16,0 0-1</inkml:trace>
  <inkml:trace contextRef="#ctx0" brushRef="#br0" timeOffset="-114868.86">12553 16442 0,'-21'-5'0,"21"-4"0,0 6 16,4-4-16,17-1 15,9 4 1,17 2 0,10-3-1,4-3 1,-4 10-16,-57-2 15,0 0 1</inkml:trace>
  <inkml:trace contextRef="#ctx0" brushRef="#br0" timeOffset="-114385.58">13074 15911 0,'25'-5'0,"-9"12"0,2 10 0,7-7 16,2 19 0,-2 8-1,2 9 1,0 13-16,1 8 16,-4 2-1,1 2 1,-9 4-1,-7-6 1,-7 7-16,-10 3 16,-12-13-1,-11 0 1,-4-6 0,0-12-16,3-14 15,32-34 1,0 0-1</inkml:trace>
  <inkml:trace contextRef="#ctx0" brushRef="#br0" timeOffset="-113884.85">13863 16234 0,'9'0'0,"9"-8"0,14 12 0,15-6 16,4-1 0,-1 5-1,-50-2 1,0 0-1</inkml:trace>
  <inkml:trace contextRef="#ctx0" brushRef="#br0" timeOffset="-113651.78">13886 16378 0,'24'-2'0,"0"3"0,17 6 15,7-16 1,0 0 0,-1 13-1,-47-4-15,0 0 16</inkml:trace>
  <inkml:trace contextRef="#ctx0" brushRef="#br0" timeOffset="-111219.13">14893 15568 0,'7'-5'0,"2"6"0,5 5 16,-6 7 0,-11 35-1,-2 10 1,-10 16-16,-5 3 16,0 5-1,-5-3 1,5-6-1,6-24-15,9-32 16,5-17 0,0 0-1</inkml:trace>
  <inkml:trace contextRef="#ctx0" brushRef="#br0" timeOffset="-110785.68">15178 15584 0,'4'-8'0,"-5"13"0,-18 14 15,-11 14-15,-13-3 16,-5 7-1,1-3 1,2 2 0,15-7-1,14-10-15,9 0 16,11-4 0,14 9-1,11-3 1,8-5-1,3 7-15,0 4 16,-2 0 0,-4 5-1,0-10 1,-1-3 0,-33-19-16,0 0 15</inkml:trace>
  <inkml:trace contextRef="#ctx0" brushRef="#br0" timeOffset="-110402.61">15540 15498 0,'-23'-12'0,"16"18"0,-7 12 16,-4 13-1,-6 10 1,-1 16-1,7 11-15,2 9 16,7 0 0,7-5-1,10-11 1,9-11 0,11-15-16,-28-35 15,0 0 1</inkml:trace>
  <inkml:trace contextRef="#ctx0" brushRef="#br0" timeOffset="-110086.11">15721 15581 0,'2'-2'0,"0"7"0,1 16 15,-6 12 1,-8 15-16,-1 9 16,-2 4-1,7 0 1,10-16-1,3-8 1,6-7-16,-12-30 16,0 0-1</inkml:trace>
  <inkml:trace contextRef="#ctx0" brushRef="#br0" timeOffset="-109869.2">15600 15789 0,'10'12'0,"4"-12"0,21 3 15,12 1 1,2-6-16,-49 2 15,0 0 1</inkml:trace>
  <inkml:trace contextRef="#ctx0" brushRef="#br0" timeOffset="-109534.83">15950 15604 0,'9'-22'0,"5"22"0,3 6 16,3 5 0,3 6-1,-3 13-15,-4 18 16,-8 7-1,-10 21 1,-8 1 0,-18 1-1,-2-13-15,-1-22 16,3-18 0,28-25-1,0 0 1</inkml:trace>
  <inkml:trace contextRef="#ctx0" brushRef="#br0" timeOffset="-109002.25">16325 15299 0,'18'-13'0,"-6"17"0,0 8 16,-2 15-1,-11 8 1,-7 14-16,-9 11 15,-4-8 1,6-9 0,-4-13-1,-3-12 1,3-19-16,8-7 16,6-12-1,7-4 1,9-10-1,5 11 1,0 12-16,5 5 16,6 17-1,-1 9 1,10 3 0,-2-3-1,5 3-15,-5-4 16,-34-19-1,0 0 1</inkml:trace>
  <inkml:trace contextRef="#ctx0" brushRef="#br0" timeOffset="-108769.42">16455 15843 0,'12'-21'0,"-1"19"0,-11 2 16,0 0-1</inkml:trace>
  <inkml:trace contextRef="#ctx0" brushRef="#br0" timeOffset="-108252.6">17051 15414 0,'0'0'0,"2"8"0,-2 4 0,-12 20 16,-8 15-1,-17 10 1,-8 6-16,3-2 16,5 4-1,14-12 1,14-14-1,19-10 1,14-4-16,12-10 16,5-8-1,7 4 1,2-3 0,3 2-16,1 2 15,-4 0 1,-50-12-1,0 0 1</inkml:trace>
  <inkml:trace contextRef="#ctx0" brushRef="#br0" timeOffset="-107819.73">17549 15349 0,'-22'-5'0,"8"22"0,-14 15 16,-7 9-1,4 17 1,3 12 0,8-3-16,16-8 15,11 4 1,11-10-1,15-15 1,10-10 0,1-7-16,-44-21 15,0 0 1</inkml:trace>
  <inkml:trace contextRef="#ctx0" brushRef="#br0" timeOffset="-107469.8">17907 15407 0,'5'-10'0,"-4"8"0,-1 2 15,0 4-15,-7 10 16,-5 13 0,-11 20-1,-2 16 1,-4 6 0,12-8-16,12-7 15,16-4 1,8-15-1,2-14 1,-21-21-16,0 0 16</inkml:trace>
  <inkml:trace contextRef="#ctx0" brushRef="#br0" timeOffset="-107253.15">17713 15640 0,'-2'16'0,"21"-6"0,7 1 0,16-7 16,8-1-1,-4-4 1,-46 1-16,0 0 15</inkml:trace>
  <inkml:trace contextRef="#ctx0" brushRef="#br0" timeOffset="-106953.02">18114 15349 0,'16'-8'0,"-7"12"0,6 2 15,3 13 1,-3 10 0,-5 12-16,-5 15 15,-6 17 1,-6 12-1,-9-5 1,4-13-16,6-17 16,6-50-1,0 0 1</inkml:trace>
  <inkml:trace contextRef="#ctx0" brushRef="#br0" timeOffset="-106553.25">18458 15055 0,'1'13'0,"-2"10"0,-4 11 0,-8 19 16,6-4-1,-1 3 1,8-52 0,0 0-16</inkml:trace>
  <inkml:trace contextRef="#ctx0" brushRef="#br0" timeOffset="-106286.85">18584 15161 0,'3'-14'0,"5"17"0,9 2 16,14-2-16,7 4 15,2-3 1,6 3 0,-46-7-1,0 0 1</inkml:trace>
  <inkml:trace contextRef="#ctx0" brushRef="#br0" timeOffset="-105786.59">19175 14968 0,'13'-13'0,"-5"15"0,2 6 0,-4 7 15,-10 12 1,-13 7-16,-18 6 16,-9 4-1,-4-6 1,9-6-1,8-11 1,-3-17-16,15-4 16,14-9-1,14-8 1,8-2 0,14-5-16,9 10 15,-1 14 1,0 10-1,-3 9 1,-3 12 0,4-2-16,-1-1 15,1-8 1,-4 11 0,-33-31-1,0 0-15</inkml:trace>
  <inkml:trace contextRef="#ctx0" brushRef="#br0" timeOffset="-104936.24">14941 16437 0,'-2'0'0,"5"-1"0,13-1 16,12-4-16,8 7 15,19-3 1,18 12 0,16-18-1,15 13 1,17-3-16,20 2 15,11 1 1,12-1 0,11-1-1,-3-4-15,6 5 16,3-15 0,4 5-1,5 0 1,-7-2-1,-5-4-15,-20 10 16,-14 5 0,-11 3-1,-13-2 1,-120-4 0,0 0-16</inkml:trace>
  <inkml:trace contextRef="#ctx0" brushRef="#br0" timeOffset="-104252.83">16106 16661 0,'-1'-28'0,"6"25"0,2 0 15,-1 5 1,-2 13 0,-8 14-1,-3 25-15,-10 7 16,-6 11 0,0-2-1,6-18 1,2-5-16,6 1 15,8-9 1,18-20 0,15-7-1,18-14-15,11-1 16,-1 4 0,1-1-1,-6 2 1,-55-2-1,0 0-15</inkml:trace>
  <inkml:trace contextRef="#ctx0" brushRef="#br0" timeOffset="-103869.68">16762 16685 0,'-5'0'0,"-2"13"0,-7 1 16,-6 16-1,-2 8 1,0 20-16,6 8 16,-2-1-1,9 21 1,7-17 0,7 8-16,15-16 15,6-23 1,-26-38-1,0 0 1</inkml:trace>
  <inkml:trace contextRef="#ctx0" brushRef="#br0" timeOffset="-103536.92">17137 16643 0,'-8'-9'0,"9"30"0,-6 10 15,-3 8-15,-8 10 16,-5 17-1,-3 3 1,3-6 0,7 6-1,10-19-15,10-9 16,5-5 0,-11-36-1,0 0 1</inkml:trace>
  <inkml:trace contextRef="#ctx0" brushRef="#br0" timeOffset="-103286.03">16917 16959 0,'0'9'0,"76"-5"0,-10-6 0,-3 0 16,-63 2-1,0 0 1</inkml:trace>
  <inkml:trace contextRef="#ctx0" brushRef="#br0" timeOffset="-102936.74">17375 16728 0,'18'-10'0,"-7"18"0,5 10 15,3 5 1,2 12 0,-2 12-16,-4 8 15,-2 21 1,-7 2-1,-10-10 1,-15 3-16,-4-13 16,4-18-1,19-40 1,0 0 0</inkml:trace>
  <inkml:trace contextRef="#ctx0" brushRef="#br0" timeOffset="-46292.45">19204 16026 0,'-7'4'0,"8"2"0,1 2 0,8 5 15,6-14 1,11 8-1,9-8 1,10 5-16,5-5 16,-1 0-1,-6 1 1,-11-2 0,-33 2-1,0 0-15</inkml:trace>
  <inkml:trace contextRef="#ctx0" brushRef="#br0" timeOffset="-46010.45">19174 16147 0,'7'5'0,"8"3"0,4 2 15,8-6 1,3 8-16,8 0 16,1 1-1,-39-13 1,0 0-1</inkml:trace>
  <inkml:trace contextRef="#ctx0" brushRef="#br0" timeOffset="-44343.84">20709 15029 0,'-2'-8'0,"5"5"0,4-6 16,-2 6-16,0 8 15,0 18 1,-1 12 0,-1 22-1,-5 16 1,-9 9 0,-8 13-16,-7 6 15,-3 4 1,-5-11-1,12-10 1,22-84 0,0 0-16</inkml:trace>
  <inkml:trace contextRef="#ctx0" brushRef="#br0" timeOffset="-43810.44">21055 15213 0,'-14'6'0,"6"-3"0,-15 6 0,-10 6 15,-6 5 1,-4 3 0,1-1-1,4-5 1,9 1 0,8-9-16,9-1 15,8-3 1,7 3-1,6 0 1,5 10-16,4 11 16,7-3-1,2 1 1,5 0 0,6 7-1,-6 4 1,-3 1-16,2 0 15,-7-6 1,0 2 0,-1-10-1,-23-25 1,0 0-16</inkml:trace>
  <inkml:trace contextRef="#ctx0" brushRef="#br0" timeOffset="-42693.96">21394 15047 0,'-6'-9'0,"6"7"0,0 2 0,-9 0 15,-1 12 1,-5 10 0,-1 10-1,-7 17-15,3 14 16,-2 12 0,4 8-1,3 7 1,9-8-1,10-11-15,12-13 16,9-13 0,6-29-1,-31-16 1,0 0 0</inkml:trace>
  <inkml:trace contextRef="#ctx0" brushRef="#br0" timeOffset="-42426.48">21592 15201 0,'-35'-2'0,"31"12"0,5 14 0,-3 9 15,-1 17 1,1 12 0,8 5-1,6-8-15,5-5 16,-17-54 0,0 0-1</inkml:trace>
  <inkml:trace contextRef="#ctx0" brushRef="#br0" timeOffset="-42193.82">21461 15437 0,'-2'0'0,"15"1"0,17-6 16,4-1-16,5 7 16,-39-1-1,0 0 1</inkml:trace>
  <inkml:trace contextRef="#ctx0" brushRef="#br0" timeOffset="-41861.1">21801 15204 0,'-4'-10'0,"10"9"0,-6 1 0,9 11 16,1 1-16,3 11 15,6 13 1,2 15 0,-2 2-1,-8 0 1,-6 12-16,-10 8 16,-13-4-1,-8-8 1,-4-14-1,30-47-15,0 0 16</inkml:trace>
  <inkml:trace contextRef="#ctx0" brushRef="#br0" timeOffset="-41177.51">22226 14866 0,'-13'0'0,"16"0"0,-1 5 16,-1 11-1,-2 11 1,-3 10-1,-8 3-15,-5 0 16,-2-10 0,-4-3-1,2-11 1,4-4 0,-1-15-16,7-11 15,5-17 1,7 1-1,6-2 1,3 9-16,8 10 16,-2 6-1,0 5 1,7 13 0,0 8-1,5 0-15,6-3 16,-3-5-1,-2-1 1,-4-3 0,-4-2-1,-9-3-15,-12-2 16,0 0 0</inkml:trace>
  <inkml:trace contextRef="#ctx0" brushRef="#br0" timeOffset="-40827.99">22533 15297 0,'-7'0'0,"10"-3"0,-3-3 0,-3 7 16,3-1-1,0 0 1</inkml:trace>
  <inkml:trace contextRef="#ctx0" brushRef="#br0" timeOffset="-40061.08">22897 14879 0,'-1'13'0,"4"-4"0,3 19 15,-2 12 1,-3 12 0,-6 18-16,1 15 15,-7 4 1,0-3-1,-7-7 1,2-11 0,4-26-16,4-13 15,2-14 1,5-8 0,5-12-1,2-2-15,8-9 16,2 7-1,1 4 1,12 5 0,-1 5-16,6 7 15,3-8 1,5 3 0,4-5-1,2 1 1,-5-6-16,0 7 15,-10 1 1,-10-1 0,-9 3-1,-14-7 1,0 0-16</inkml:trace>
  <inkml:trace contextRef="#ctx0" brushRef="#br0" timeOffset="-39311.11">23586 14851 0,'-10'-28'0,"5"26"0,-2 2 0,-6 6 15,-9 11 1,-3 19 0,1 17-1,-2 16 1,3 11-16,4 10 16,10 4-1,12 1 1,7-7-1,13-18 1,-1-23-16,9-8 16,-3-24-1,-28-15 1,0 0 0</inkml:trace>
  <inkml:trace contextRef="#ctx0" brushRef="#br0" timeOffset="-39011.56">23777 14961 0,'-14'-19'0,"16"22"0,-2 7 0,-3 19 16,-7 14-1,2 20 1,0 17 0,4 10-1,6 1-15,1-18 16,9-11 0,5-20-1,-17-42 1,0 0-16</inkml:trace>
  <inkml:trace contextRef="#ctx0" brushRef="#br0" timeOffset="-38811.12">23647 15276 0,'-7'14'0,"17"-14"0,18 4 0,14-10 16,8-3-1,6-9 1,-56 18-16,0 0 16</inkml:trace>
  <inkml:trace contextRef="#ctx0" brushRef="#br0" timeOffset="-38478.27">24077 14904 0,'-4'-4'0,"5"5"0,4 6 16,3 8-1,11 16 1,-1 5-16,5 12 16,8 9-1,-1 5 1,-2 0 0,-9 5-16,-14 8 15,-18-11 1,-10-1-1,-4-3 1,27-60 0,0 0-16</inkml:trace>
  <inkml:trace contextRef="#ctx0" brushRef="#br0" timeOffset="-37994.88">24322 14482 0,'-11'5'0,"16"3"0,-2 18 0,-2 5 16,-2 19 0,-7 13-1,4-2 1,3-10-1,1-51-15,0 0 16</inkml:trace>
  <inkml:trace contextRef="#ctx0" brushRef="#br0" timeOffset="-37744.76">24399 14663 0,'4'0'0,"16"7"0,14-1 0,-6-6 16,7-7-1,5-1 1,1 6-1,-41 2 1,0 0-16</inkml:trace>
  <inkml:trace contextRef="#ctx0" brushRef="#br0" timeOffset="-37228.35">24995 14365 0,'13'-12'0,"-4"16"0,-2 4 16,-6 14-1,-29 68 16,1-25-15,-3-14 0,3-10-16,-4-10 15,3-16 1,6-14 0,8-13-1,7-18-15,10-5 16,11 2-1,6 1 1,10 16 0,-2 6-1,-2 13-15,-2 13 16,3 17 0,-5 2-1,-2 1 1,-1-3-16,2-1 15,-21-32 1,0 0 0</inkml:trace>
  <inkml:trace contextRef="#ctx0" brushRef="#br0" timeOffset="-36711.66">25105 15016 0,'-5'0'0,"7"-1"0,6-5 15,-8 4 1,0 2-16,0 0 16</inkml:trace>
  <inkml:trace contextRef="#ctx0" brushRef="#br0" timeOffset="-35995.22">25549 14561 0,'-6'-9'0,"8"9"0,2 1 0,0 10 16,-4 12-1,1 11 1,-5 20-16,2 9 16,4 13-1,-10 3 1,-2 1-1,-14-9 1,-2-11-16,3-12 16,10-14-1,8-22 1,12-11 0,15 2-1,3-12-15,10 6 16,5-4-1,7 0 1,-4 8 0,1 2-16,-2 1 15,-1 0 1,0-3 0,-9 1-1,-8-7 1,-3 11-16,-21-6 15,0 0 1</inkml:trace>
  <inkml:trace contextRef="#ctx0" brushRef="#br0" timeOffset="-35095.36">26140 14386 0,'-2'0'16,"2"1"-16,-5 15 0,-12 17 15,-5 6 1,3 17 0,0 11-16,7 9 15,5 7 1,14-3 0,13-4-1,11-5-15,3-14 16,-4-17-1,13-9 1,-43-31 0,0 0-1</inkml:trace>
  <inkml:trace contextRef="#ctx0" brushRef="#br0" timeOffset="-34795.52">26418 14446 0,'-8'-6'0,"13"13"0,-6 14 0,-2 8 15,0 25 1,0 15-1,11 16 1,-2-4-16,4-15 16,4-16-1,0-12 1,-14-38 0,0 0-16</inkml:trace>
  <inkml:trace contextRef="#ctx0" brushRef="#br0" timeOffset="-34545.24">26247 14786 0,'-4'14'0,"7"-13"0,10 2 0,15 1 15,6-5 1,15 1 0,8-5-1,-8-11-15,4 6 16,-53 10 0,0 0-1</inkml:trace>
  <inkml:trace contextRef="#ctx0" brushRef="#br0" timeOffset="-34211.99">26757 14386 0,'9'7'0,"4"4"0,-5 12 16,6 13 0,-4 16-16,0 5 15,0 12 1,-4 4 0,3-1-1,-4 5-15,-8-8 16,-13-10-1,-3-13 1,19-46 0,0 0-1</inkml:trace>
  <inkml:trace contextRef="#ctx0" brushRef="#br0" timeOffset="-33612.11">26986 14272 0,'-1'2'0,"2"1"0,3-5 16,3 3-1,12 9-15,4-4 16,0-7 0,-2 2-1,5 4 1,2-7-1,-28 2-15,0 0 16</inkml:trace>
  <inkml:trace contextRef="#ctx0" brushRef="#br0" timeOffset="-33145.33">27284 14118 0,'9'3'0,"-3"-14"0,5 2 15,-1 0 1,-1-4 0,8 3-16,-1 6 15,0 7 1,-11-6 0,5 11-1,-6 3 1,-1 7-16,-3 12 15,2 2 1,-2 5 0,-2-9-1,4 3-15,-2-1 16,-2-8 0,14-12-1,-12-10 1,0 0-1</inkml:trace>
  <inkml:trace contextRef="#ctx0" brushRef="#br0" timeOffset="-30845.45">27475 14711 0,'-5'5'0,"9"-5"0,-3 2 0,4 0 15,16 10 1,0-10 0,2 0-16,21-1 15,-7-6 1,-7-12-1,12 18 1,-42-1-16,0 0 16</inkml:trace>
  <inkml:trace contextRef="#ctx0" brushRef="#br0" timeOffset="-30512.09">27504 14871 0,'-37'2'0,"37"1"0,5 0 15,12 7 1,2-7 0,2-2-16,31 1 31,-15-3-15,1 8-1,-1-4 1,-37-3-16,0 0 15</inkml:trace>
  <inkml:trace contextRef="#ctx0" brushRef="#br0" timeOffset="-25029.73">28209 14170 0,'-16'-12'0,"22"19"0,-5 3 0,0 15 16,0 11 0,6 18-1,6 8 1,-10 15-1,-3 10 1,-2 8-16,-13 3 16,-5 4-1,-2-9 1,4-9 0,18-84-1,0 0-15</inkml:trace>
  <inkml:trace contextRef="#ctx0" brushRef="#br0" timeOffset="-24528.33">28493 14286 0,'1'-3'0,"-1"6"0,-3 14 15,2 9-15,-23 22 16,-10 7 0,-8 2-1,2 4 1,-11-20-1,17 8 1,11-8-16,4-9 16,9-14-1,6-11 1,10-9 0,6-2-16,1 3 15,13 15 1,0 0-1,-1 6 1,6 13 0,-2 9-16,-3 0 15,-9-4 1,-3-8 0,0-12-1,-14-18 1,0 0-16</inkml:trace>
  <inkml:trace contextRef="#ctx0" brushRef="#br0" timeOffset="-24126.77">28756 13939 0,'3'-5'0,"-1"1"0,5-5 16,2 8-1,-1 5 1,-3 17-16,-5-21 15,0 0 1</inkml:trace>
  <inkml:trace contextRef="#ctx0" brushRef="#br0" timeOffset="-23829.5">28634 14074 0,'19'-6'0,"-8"2"0,5 6 0,6 6 16,0 2-1,15 12 1,-4-1-1,-6-6 1,-3-3-16,0 4 16,-24-16-1,0 0 1</inkml:trace>
  <inkml:trace contextRef="#ctx0" brushRef="#br0" timeOffset="-22979.34">28680 13841 0,'29'-2'0,"-28"3"0,3-1 0,-3 8 16,10 12-1,-18-6 1,7-14-16,0 0 16</inkml:trace>
  <inkml:trace contextRef="#ctx0" brushRef="#br0" timeOffset="-22444.58">28517 14129 0,'-5'-8'0,"0"-1"0,5 9 0,-6-14 0,3-9 15,4 3 1,-1 3 0,3-7-1,5 4 1,0 6-16,3-1 16,4 2-1,11 20 1,-3-7-1,-6 6-15,-4 0 16,3 1 0,-6 2-1,5 6 1,-2 4 0,2 2-16,-3-6 15,1-3 1,-1-3-1,3 0 1,4 0-16,1 0 16,-4-4-1,-16-5 1,0 0 0</inkml:trace>
  <inkml:trace contextRef="#ctx0" brushRef="#br0" timeOffset="-21802.39">28967 14587 0,'-17'-5'0,"25"10"0,1-2 16,-7-6 0,-1 5-16,-1-2 15,0 0 1</inkml:trace>
  <inkml:trace contextRef="#ctx0" brushRef="#br0" timeOffset="-20779.67">29304 14043 0,'0'0'0,"4"-4"0,1 2 0,0 1 16,-1 13-1,-3 8 1,6 15 0,-12 9-1,3 17-15,-4 9 16,12 7-1,-20-6 1,5 6 0,-13-12-1,4-19-15,9 3 16,-1-16 0,2-16-1,3-19 1,6-9-16,8 1 15,1-5 1,11 6 0,11 4-1,-2 5-15,16-3 16,-3 8 0,14 2-1,-6 2 1,-6 1-1,11 7-15,-17-4 16,-12 2 0,1 13-1,-4-1 1,-8-8 0,-16-19-1,0 0 1</inkml:trace>
  <inkml:trace contextRef="#ctx0" brushRef="#br0" timeOffset="-19445.45">29631 13629 0,'8'1'0,"0"-6"0,6-2 16,0-9-1,6-1 1,2-2-16,-6-8 15,3 6 1,1 8 0,-4 8-1,-2 10-15,-14 5 16,4 16 0,-3 15-1,-2 7 1,-6 7-1,1 2-15,5-8 16,-6-8 0,17-10-1,-10-31 1,0 0 0</inkml:trace>
  <inkml:trace contextRef="#ctx0" brushRef="#br0" timeOffset="-18980.41">29951 13676 0,'1'-1'0,"5"2"0,2-2 16,13 4-1,7 3 1,2-1-16,7-2 16,-4-5-1,-3 3 1,-10 1-1,-20-2 1,0 0-16</inkml:trace>
  <inkml:trace contextRef="#ctx0" brushRef="#br0" timeOffset="-18362.87">30545 13434 0,'-3'-29'0,"6"24"0,-1 2 16,1 8 0,-3 19-1,-13 2 1,3 15-16,-5 13 16,-9-8-1,-6 3 1,3-1-1,-16-13-15,4-14 16,6-6 0,10-8-1,4-21 1,14-6 0,8-9-16,-3-10 15,21 10 1,3 15-1,0 7 1,-1 6 0,4 8-16,4 17 15,-8 0 1,7 12 0,-15-4-1,-4-2-15,-5-10 16,-1 1-1,-5-21 1,0 0 0</inkml:trace>
  <inkml:trace contextRef="#ctx0" brushRef="#br0" timeOffset="-17913.91">30734 13640 0,'-1'-5'0,"1"3"0,1-1 16,4 3 0,9 0-1,12 3-15,-4-7 16,5 5-1,7-2 1,5 6 0,-12-2-1,-3 3-15,-11-2 16,-13-4 0,0 0-1</inkml:trace>
  <inkml:trace contextRef="#ctx0" brushRef="#br0" timeOffset="-17247.47">31271 13459 0,'6'2'16,"-1"3"-16,-5-2 0,3 19 16,-8 1-1,4 10 1,-12-5 0,-6 2-16,22 21 15,0-9 1,-3-10-1,2-11 1,-4-4-16,7-5 16,-5-8-1,-3 0 1,0-3 0,0-2-1,-1 0 1,2-6-16,2 7 15,0 0 1</inkml:trace>
  <inkml:trace contextRef="#ctx0" brushRef="#br0" timeOffset="-15114.2">31206 13780 0,'9'11'0,"-15"-14"0,5 4 0,-4-5 16,10 6 0,-7-7-1,-3 3 1,5-4-16,4 0 16,0-3-1,9 1 1,0-6-1,-8-4 1,-7-5-16,2 2 16,0-4-1,0 4 1,9 7 0,-4 1-1,1 0-15,-4-1 16,1 4-1,-3-3 1,-3-2 0,3 4-16,0 0 15,3 0 1,-3 2 0,2 0-1,-5-4-15,1 5 16,2 3-1,0 1 1,2 1 0,-2 1-1,0 1-15,-2-2 16,7 4 0,-7-5-1,5 3 1,-6-1-1,2 1-15,1-2 16,-4 3 0,1 1-1,0 2 1,-2-1 0,-4 5-16,-2 5 15,4 2 1,-12-6-1,-3 3 1,1-8-16,7 0 16,6 0-1,5-2 1,1 0 0,1 1-1,2-4-15,-1 2 16,7 3-1,-7-3 1,0 0 0</inkml:trace>
  <inkml:trace contextRef="#ctx0" brushRef="#br0" timeOffset="-5015.76">19280 17374 0,'-7'-10'0,"12"7"0,12-6 0,6-1 16,16 1 0,1 1-1,10 5-15,-4-2 16,-5 10 0,-12 8-1,-29-13 1,0 0-1</inkml:trace>
  <inkml:trace contextRef="#ctx0" brushRef="#br0" timeOffset="-4748.49">19329 17485 0,'6'0'0,"2"6"0,8-10 0,10-4 15,19 3 1,12 6 0,8 0-16,-11-5 15,-7 9 1,-47-5-1,0 0 1</inkml:trace>
  <inkml:trace contextRef="#ctx0" brushRef="#br0" timeOffset="-3848.82">20696 16891 0,'9'20'0,"-7"-8"0,0 5 15,4 21-15,1 15 16,-4 6 0,0 19-1,-2 10 1,-1 7 0,1 1-16,-2-10 15,-1-28 1,-8-12-1,1-16 1,9-30 0,0 0-16</inkml:trace>
  <inkml:trace contextRef="#ctx0" brushRef="#br0" timeOffset="-3348.66">21123 17008 0,'13'10'0,"-13"-1"0,-9 8 16,-15 5-1,-11 21 1,-12 2-16,-4 3 16,-4-9-1,12-10 1,4-4 0,16-15-1,11-3-15,21 1 16,10-9-1,16 5 1,8 1 0,8 9-16,5 14 15,-2 11 1,-7-6 0,-1 11-1,-8 8-15,-6-11 16,-7-11-1,-8-11 1,-17-19 0,0 0-1</inkml:trace>
  <inkml:trace contextRef="#ctx0" brushRef="#br0" timeOffset="-2699.59">21500 16649 0,'14'-20'0,"-4"15"0,0-9 0,-3 13 16,-2 6-1,-4 15 1,-1 6 0,-10 16-1,-4-3-15,-6 5 16,-5-4-1,0-13 1,-1-2 0,-1-19-1,8-9-15,0-14 16,1-6 0,11 2-1,7-6 1,11 10-16,9 10 15,6-6 1,2 14 0,6 10-1,-2-2 1,-1 17-16,6 5 16,-6-2-1,-1-10 1,5 4-1,-8-9-15,-3-7 16,-3-2 0,-21-5-1,0 0 1</inkml:trace>
  <inkml:trace contextRef="#ctx0" brushRef="#br0" timeOffset="-2169.62">21871 17254 0,'17'-11'0,"-12"11"0,-2-2 0,-2 1 16,-1 1 15,0 0-15</inkml:trace>
  <inkml:trace contextRef="#ctx0" brushRef="#br0" timeOffset="-1366.47">22442 16699 0,'7'-18'0,"-5"20"0,2-7 16,-2 17 0,-2 11-1,-1 18-15,-7 7 16,0 22 0,-2 12-1,-3-2 1,0 6-1,-7-14-15,4 0 16,5-14 0,4-19-1,7-6 1,4-15-16,3-8 16,5-4-1,6-5 1,6-3-1,-1 1 1,7-5-16,3 8 16,4-4-1,2 7 1,-3-6 0,4 1-1,-7 4-15,-8-3 16,-4 1-1,-21-2 1,0 0 0</inkml:trace>
  <inkml:trace contextRef="#ctx0" brushRef="#br0" timeOffset="-782.58">22859 16657 0,'12'8'0,"-8"-8"0,7-6 15,13 6 1,3 1-16,6-3 16,0 7-1,-6 4 1,0-8 0,-27-1-16,0 0 15</inkml:trace>
  <inkml:trace contextRef="#ctx0" brushRef="#br0" timeOffset="-165.87">23488 16411 0,'2'5'0,"-1"-4"0,0 9 16,-6 8-16,-2 11 15,-1 9 1,-4-2 0,-5 2-1,2-14 1,-6-4-16,-3-6 16,4-8-1,-1-8 1,1-17-1,8-5-15,9 3 16,8-7 0,9 10-1,6-7 1,3 13 0,7 23-16,-1-7 15,4 14 1,1 7-1,-2 2 1,-1-4 0,0 4-16,-6-4 15,3 4 1,-28-27 0,0 0-1</inkml:trace>
  <inkml:trace contextRef="#ctx0" brushRef="#br0" timeOffset="2033.49">24255 16974 0,'0'1'0,"5"4"0,4-5 0,12 1 15,17 3 1,7-10 0,14 17-16,-1-9 15,-4-2 1,2 3-1,-11-10 1,-45 7-16,0 0 16</inkml:trace>
  <inkml:trace contextRef="#ctx0" brushRef="#br0" timeOffset="2400.48">24321 17132 0,'17'5'0,"0"-4"0,12-8 0,14 9 15,4-4 1,-1 1-1,2 3 1,-48-2-16,0 0 16</inkml:trace>
  <inkml:trace contextRef="#ctx0" brushRef="#br0" timeOffset="4083.57">26167 15939 0,'5'-6'0,"-4"6"0,3 9 0,-2 11 16,-5 5 0,-5 24-1,-1 8 1,0 17-1,-8 3-15,6 15 16,-5-14 0,-1-4-1,9-13 1,2-20 0,6-41-16,0 0 15</inkml:trace>
  <inkml:trace contextRef="#ctx0" brushRef="#br0" timeOffset="4616.55">26572 16031 0,'-14'-13'0,"14"18"0,-4 6 0,-13 5 16,-9 6 0,-11 7-16,-16-8 15,1 6 1,-5-2-1,-4 7 17,26-12-32,14-6 15,23-2 1,7-2 0,17-5-1,12 8-15,7-1 16,6 5-1,-1-4 1,0 5 0,4-2-16,-1-3 15,9 2 1,-6-2 0,2-3-1,-19-5-15,-39-5 16,0 0-1</inkml:trace>
  <inkml:trace contextRef="#ctx0" brushRef="#br0" timeOffset="5233.43">25871 16898 0,'-6'-16'0,"12"20"0,6-5 15,18 2-15,2-5 16,23 0 0,7-2-1,6-14 1,17 14-16,9 0 15,4-4 1,-3-6 0,-2 1-1,-1 10-15,-12-1 16,-15 5 0,-8 0-1,-57 1 1,0 0-1</inkml:trace>
  <inkml:trace contextRef="#ctx0" brushRef="#br0" timeOffset="5866.23">26099 17001 0,'12'-2'0,"-4"-4"0,6 1 16,3-1-1,-3 10 1,-6 8 0,-5 9-16,-2 22 15,-2 13 1,-9-6 0,-2 5-1,5 8-15,-2-24 16,-1-6-1,2-12 1,9-12 0,12-9-16,2-1 15,3-8 1,15 3 0,-4-4-1,5 2 1,11 10-1,14 3-15,5 3 16,9 2 0,4-1-1,4 4 1,-7 0 0,1 0-16,-15-7 15,-60-6 1,0 0-1</inkml:trace>
  <inkml:trace contextRef="#ctx0" brushRef="#br0" timeOffset="6499.49">25789 15857 0,'-38'9'0,"19"6"0,-5 17 0,0 17 15,-3 12 1,0 20 0,-3 15-16,-9 10 15,-2 14 1,3 13-1,7 14 1,10-10 0,15-8-16,22 5 15,17-18 1,36 2 0,9-21-1,13-20 1,14 5-16,-105-82 15,0 0 1</inkml:trace>
  <inkml:trace contextRef="#ctx0" brushRef="#br0" timeOffset="7116.52">27040 15730 0,'-6'-36'0,"17"36"0,6 5 0,9 12 15,-4 10 1,-1 16 0,6 18-1,-4 12-15,-4 16 16,-4 4 0,7 20-1,3 5 1,-3-2-1,-1 3-15,-10 17 16,0 9 0,-17-3-1,-17-13-15,-5 13 32,4 4-32,-6-29 15,16-1 1,14-116-1,0 0 1</inkml:trace>
  <inkml:trace contextRef="#ctx0" brushRef="#br0" timeOffset="8033.37">27845 15488 0,'17'-13'0,"0"29"0,1-5 15,-7 5 1,-7 3 0,-11 20-16,-18 15 15,-20-3 1,0 17 0,-6-27-1,-2-12 1,18-5-16,-7-13 15,5-14 1,15-8 0,14-3-16,10-10 15,5-18 1,4-11 0,10 9-1,1 19 1,2 13-1,-2 8-15,4 11 16,0 7 0,-4 4-1,1 9 1,4 4-16,14 11 16,2 1-1,-3-9 1,-7-10-1,-7-9 1,-9-5-16,-17-10 16,0 0-1</inkml:trace>
  <inkml:trace contextRef="#ctx0" brushRef="#br0" timeOffset="8865.84">27976 16507 0,'29'13'0,"-11"-15"0,10-3 0,12-1 16,-3-2 0,15 8-1,-11 0-15,-41 0 16,0 0-1</inkml:trace>
  <inkml:trace contextRef="#ctx0" brushRef="#br0" timeOffset="9184.29">28006 16622 0,'10'1'0,"1"-6"0,15 1 15,7 6 1,2-6 0,0 2-16,-3 10 15,-32-8 1,0 0 0</inkml:trace>
  <inkml:trace contextRef="#ctx0" brushRef="#br0" timeOffset="10882.22">29293 15796 0,'11'-12'0,"-8"12"0,0-2 0,-1 7 15,-6 5 1,3 18 0,-1 14-16,-8 17 15,6 33 1,-19-13-1,8 28 1,5 16 0,-2-7-16,-12-3 15,20 4 1,-13-27 0,16-12-1,6-11 1,1-23-16,-6-21 15,0-20 1,-6-18 0,-5-17-1,1-2 1,5 7-16,1-6 16,11-12-1,5-4 1,22 3-1,-6-24 1,9 9-16,11 11 16,-21-9-1,17 21 1,-10 13 0,-1 0-16,-1 12 15,-11-1 1,-1 13-1,-6 11 1,-4 6-16,-7 0 16,-11 13-1,-2 13 1,3 3 0,-20-17-1,-6-14 1,9-3-16,-8 2 15,-6-15 1,11 0 0,2-4-1,10 0-15,6 4 16,5 0 0,9 0-1,8 19 1,8 7-16,5 9 15,-3 1 1,1 0 0,11 3-1,7 3 1,1 12 0,6 1-16,-12-10 15,-8-16 1,15 3-1,-44-30 1,0 0 0</inkml:trace>
  <inkml:trace contextRef="#ctx0" brushRef="#br0" timeOffset="13715.48">30225 15560 0,'17'8'0,"-9"-4"0,-3 2 16,3 15-16,-5 0 16,-8 4-1,-22-4 1,15 22 0,-9-7-16,-8-6 15,2-7 1,-8-2-1,5-4 1,2-5-16,7 4 16,-7-19-1,2-11 1,7-4 0,0-7-1,16 1-15,6 1 16,5 9-1,-3-3 1,-1 4 0,4 6-1,2 10-15,7 0 16,7 5 0,9 11-1,-4 3 1,-8-6-16,-1 1 15,4-1 1,9 6 0,6-7-1,-12-8-15,-9-6 16,0 12 0,-18-13-1,0 0 1</inkml:trace>
  <inkml:trace contextRef="#ctx0" brushRef="#br0" timeOffset="23830.69">1287 13105 0,'3'0'0,"10"5"0,25 1 15,6 4-15,28-3 16,31-10 0,19-4-1,5 13 1,8 2-16,11-5 15,-4-2 1,-12 3 0,-8-6-1,-17 4 1,-21 8-16,-84-10 16,0 0-1</inkml:trace>
  <inkml:trace contextRef="#ctx0" brushRef="#br0" timeOffset="24197.4">1522 13466 0,'-1'0'0,"23"-6"0,30 8 16,15 0-1,23 4-15,27-11 16,25 2-1,12-1 1,-14 8 0,-23 14-16,-7-8 15,-110-10 1,0 0 0</inkml:trace>
  <inkml:trace contextRef="#ctx0" brushRef="#br0" timeOffset="24780.35">2467 12703 0,'3'-9'0,"19"13"0,37 5 0,17 17 16,27-2-1,12 8 1,4 8-1,-2 3-15,47 26 32,-15 1-1,-57-23-31,-35-12 16,-35-1-1,-25-3 1,-24-4-1,-25 4 1,-7 6-16,-27 13 16,10 1-1,-16 4 1,11 5 0,6 3-16,-1-1 15,16-12 1,9 3-1,3-6 1,48-47-16,0 0 16</inkml:trace>
  <inkml:trace contextRef="#ctx0" brushRef="#br0" timeOffset="26014.12">3962 12569 0,'-3'2'0,"6"4"0,5 11 0,-3 18 16,-3 3-1,4 7-15,3 12 16,-2-9 0,4 10-1,6-10 1,18-10 0,3-14-1,8 0-15,-1-11 16,-9-16-1,12-14 1,-12-12 0,-10-4-16,-10-14 15,-4-8 1,-5 11 0,-2-3-1,-7 8-15,-8 13 16,4 6-1,3 10 1,3 11 0,7 10-1,7 12-15,-10 18 16,14 3 0,-12 21-1,13 3 1,-6 10-1,-3 16-15,7-3 16,-11-4 0,-6 6-1,-16 4 1,-14-6-16,-3-19 16,-16-9-1,-5-14 1,0-17-1,54-32-15,0 0 16</inkml:trace>
  <inkml:trace contextRef="#ctx0" brushRef="#br0" timeOffset="26580.94">4759 12454 0,'-16'54'0,"-1"-15"0,9 5 16,0 17-1,3-6-15,11 35 32,2-4-17,13-13 1,1-8 0,-22-65-16,0 0 15</inkml:trace>
  <inkml:trace contextRef="#ctx0" brushRef="#br0" timeOffset="26980.26">5043 12419 0,'5'4'0,"-2"5"0,-1 12 15,-7 19 1,3-4-16,-2 22 15,5-4 1,-16 17 0,18-14-1,6 4 1,9-9-16,5-15 16,-4-1-1,-19-36 1,0 0-1</inkml:trace>
  <inkml:trace contextRef="#ctx0" brushRef="#br0" timeOffset="27247">4931 12643 0,'23'10'0,"6"-5"0,12 2 16,18-1 0,-5 8-1,0 2 1,-54-16-16,0 0 15</inkml:trace>
  <inkml:trace contextRef="#ctx0" brushRef="#br0" timeOffset="27614.02">5314 12365 0,'4'-13'0,"4"11"0,11 7 16,6 0 0,-4 19-16,-1 14 15,0 5 1,2 13-1,1 6 1,-3 10-16,-5 2 16,-8 3-1,-14 0 1,-8-6 0,-1-15-1,-10 0 1,26-56-16,0 0 15</inkml:trace>
  <inkml:trace contextRef="#ctx0" brushRef="#br0" timeOffset="27947.44">5813 12668 0,'20'-4'0,"-6"6"0,16-2 16,6 4-16,4-5 16,-1 8-1,-8-1 1,-31-6 0,0 0-16</inkml:trace>
  <inkml:trace contextRef="#ctx0" brushRef="#br0" timeOffset="28230.09">5810 12800 0,'0'0'0,"8"0"0,13-7 16,4 0-1,10 5 1,3-2-16,0 4 16,-5-1-1,-33 1 1,0 0-1</inkml:trace>
  <inkml:trace contextRef="#ctx0" brushRef="#br0" timeOffset="29946.55">6525 12105 0,'0'69'0,"-2"-32"0,-6 27 16,-4 14-16,-3 19 15,4-5 1,8-2 0,-5 4-1,9-17 1,-5 4-16,3-22 16,5-22-1,-3-16 1,-5-19-1,-2-16 1,11-34-16,-5-8 16,5-14-1,-3 12 1,3 7 0,15-2-1,2 12-15,0 11 16,14-2-1,11 5 1,4 5 0,-7 15-1,-10 9-15,-4 11 16,-3 0 0,-11 4-1,-8 8 1,-16 7-1,-5-6-15,-7-2 16,-13-6 0,-4 0-1,9-10 1,28-8 0,0 0-16</inkml:trace>
  <inkml:trace contextRef="#ctx0" brushRef="#br0" timeOffset="30196.52">6710 12828 0,'29'61'0,"-13"-44"0,19 9 16,2 19 0,10-7-1,-3-12-15,-44-26 16,0 0 0</inkml:trace>
  <inkml:trace contextRef="#ctx0" brushRef="#br0" timeOffset="30629.87">7236 12350 0,'-2'0'0,"1"4"0,0 9 15,0 10-15,-5 15 16,-5 8-1,-2 12 1,-1-3 0,1 13-1,5-2-15,3 7 16,20-17 0,5 5-1,4-10 1,12-15-1,-36-36-15,0 0 16</inkml:trace>
  <inkml:trace contextRef="#ctx0" brushRef="#br0" timeOffset="30998.92">7548 12442 0,'0'-10'0,"0"15"0,0 2 0,-4 14 16,-9 11-1,-3 13 1,3 7 0,3 7-1,3 7-15,12-5 16,9-6 0,9-10-1,4-13 1,1-7-16,-28-25 15,0 0 1</inkml:trace>
  <inkml:trace contextRef="#ctx0" brushRef="#br0" timeOffset="31246.75">7392 12578 0,'-2'-1'0,"10"1"0,20 11 15,11 5 1,17-4 0,-6 13-1,10-7-15,-60-18 16,0 0-1</inkml:trace>
  <inkml:trace contextRef="#ctx0" brushRef="#br0" timeOffset="31596.64">7872 12377 0,'17'1'0,"-8"11"0,15 3 0,1 8 16,-2 14 0,-5 5-1,-4 21 1,-6 11-1,-4 8-15,-8-4 16,-11-2 0,-7-1-1,-11-13 1,2-7 0,-1-21-16,32-34 15,0 0 1</inkml:trace>
  <inkml:trace contextRef="#ctx0" brushRef="#br0" timeOffset="32297.01">8375 11867 0,'8'-7'0,"-1"11"0,1 5 16,-2 7-1,-7 7 1,-8 7-16,-11 3 16,-10-1-1,-8 5 1,-1-6-1,-2-7-15,9-9 16,2-7 0,3-9-1,13-9 1,15-10 0,11-7-1,2-5-15,15 3 16,1 4-1,-3 16 1,4 7 0,-1 10-1,0 7-15,-4 6 16,3 7 0,-3 2-1,4 6 1,-8 5-16,6-8 15,-7-5 1,-4-6 0,-17-22-1,0 0-15</inkml:trace>
  <inkml:trace contextRef="#ctx0" brushRef="#br0" timeOffset="33396.11">6840 12572 0,'21'-6'0,"-16"15"0,3 0 15,-7 4 1,-7 6-16,-5-1 15,-3-4 1,1-3 0,-1-2-1,-4-3 1,-6-1 0,-2-2-16,4 0 15,-1 2 1,4-1-1,-2-4 1,3 0-16,6 0 16,2 2-1,4-4 1,0-1 0,3-4-1,3 3-15,3 2 16,6 1-1,3 1 1,0 3 0,4 4-16,2 3 15,-3 15 1,0 3 0,-3 5-1,1 1 1,-3 4-16,3-3 15,-13-35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18.2453" units="1/cm"/>
          <inkml:channelProperty channel="Y" name="resolution" value="1092.23328" units="1/cm"/>
          <inkml:channelProperty channel="T" name="resolution" value="1" units="1/dev"/>
        </inkml:channelProperties>
      </inkml:inkSource>
      <inkml:timestamp xml:id="ts0" timeString="2024-01-15T09:27:46.80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3562 6217 0,'3'9'0,"-3"6"0,5 1 0,-5 8 15,3 3 1,-1 10-1,6 2 1,-7 6 0,1 7-16,1 78 47,0-23-32,-1-7-15,1 2 16,5 2-1,-8 1 1,8 7 0,-11 11-1,11-3-15,-10 8 16,7-1 0,3 0-1,-2 9 1,-3 4-1,10 1-15,-10 5 16,-5 4 0,2 4-1,4-2 1,-1 5-16,-2 1 16,28 5-1,-24-6 1,-5 12-1,35-14 1,-37 16-16,7-8 16,-3 2-1,-4 4 1,13-8 0,-15 9-1,8-3-15,7-7 16,-9 6-1,-2 1 1,6-11 0,-4 4-1,-7 5-15,2-2 16,-7-5 0,-4 3-1,14-10 1,-3 7-16,8-5 15,-9 5 1,6-6 0,0-3-1,-2 0 1,9-5-16,7-11 16,-19 1-1,14-10 1,-8 2-1,8-9 1,-25-9-16,17 2 16,6-11-1,-5-5 1,-3-9 0,-7-4-16,4-10 15,1-13 1,-2-10-1,6-6 1,-6-3 0,0-12-16,3-4 15,-5-3 1,2-8 0,6-5-1,-2 2-15,1 2 16,3-8-1,2 0 1,0-3 0,6-7-1,-2 4 1,5-4-16,4 0 16,-4 3-1,3 5 1,2-2-1,9-5-15,8 1 16,-1 1 0,7 11-1,18-6 1,-3 7-16,5 1 16,2 0-1,2 2 1,1-8-1,5 2 1,12-2 0,-4 8-16,7 0 15,6-1 1,4 0 0,-5-2-1,6 5-15,-1-3 16,1-1-1,10-3 1,-5-2 0,2 2-1,2 9-15,10-7 16,5-1 0,1-8-1,-4 6 1,-2 11-16,3-2 15,-4-12 1,7-5 0,8-6-1,-6 3 1,-3 7-16,2 7 16,-1-4-1,18-7 1,-11 2-1,7-4 1,-7 9-16,3 2 16,-2-4-1,7-8 1,-2 2 0,8-7-16,-2 9 15,1-14 1,7 11-1,-9 2 1,-2 1 0,-10-2-16,9-4 15,2 2 1,1-3 0,2 8-1,-6 11 1,5-5-16,-4-4 15,0-1 1,0-6 0,0 7-1,0 0 1,-3 0-16,2-1 16,-5 1-1,1-8 1,-6-4-1,-1 2 1,3-2-16,-6 6 16,2-9-1,-1 15 1,-3-5 0,1-3-16,-1 6 15,0 2 1,-3 5-1,0-5 1,-1 4 0,2 1-1,-8 1-15,1 3 16,0-3 0,-1 6-1,-2-5 1,3 4-16,-4-4 15,3-9 1,-9 9 0,3-15-1,-3-1 1,-3-4 0,1-5-16,-7 0 15,1-2 1,2 2-1,-3 4 1,-3 2-16,2 6 16,0-4-1,-5-1 1,-2 0 0,-3-1-1,3-3-15,-2 8 16,0 4-1,-4 0 1,-2 2 0,1 0-1,0-1-15,3 3 16,-1 0 0,-6 2-1,-3-7 1,-9 3-1,-5 3-15,-4 0 16,-14-1 0,-5 5-1,-36-7 1,0 0 0</inkml:trace>
  <inkml:trace contextRef="#ctx0" brushRef="#br0" timeOffset="1016.04">16780 14986 0,'14'1'0,"-1"7"0,8 5 0,8 6 16,3 2-1,9 1 1,1 2 0,-1 2-1,-5-8-15,-1 1 16,-12-7-1,-8-5 1,-6-4 0,-10 7-1,-10 0-15,-10 2 16,-7 7 0,-3 7-1,-4 5 1,1 3-1,-2 3-15,5-3 16,2-1 0,10-3-1,4-4 1,15-26-16,0 0 16</inkml:trace>
  <inkml:trace contextRef="#ctx0" brushRef="#br0" timeOffset="2849.04">3413 6217 0,'-19'21'0,"9"-6"0,0-2 0,12-6 16,6-12 0,10-14-1,6-5 1,3-16 0,-4 5-16,9-10 15,-8 10 1,-2 5-1,2 3 1,-5 10-16,-6 6 16,-2 9-1,0 7 1,-2 4 0,1 3-1,-1 0-15,3-2 16,2-2-1,-6-3 1,2-3 0,-10-2-16,0 0 15</inkml:trace>
  <inkml:trace contextRef="#ctx0" brushRef="#br0" timeOffset="3765.86">3824 5988 0,'2'24'0,"3"-11"0,2 4 0,3 1 16,-2-1-1,-3 3 1,7-6 0,-5-1-16,6-4 15,-6-1 1,-7-8 0,0 0-1</inkml:trace>
  <inkml:trace contextRef="#ctx0" brushRef="#br0" timeOffset="5665.49">2393 6046 0,'-18'-32'0,"11"28"0,1 0 16,4 3-1,8 4-15,6 16 16,-12 14-1,12 11 1,1 2 0,6 1-1,-1-9-15,9-6 16,3-6 0,5-15-1,0-12 1,4-8-16,4-12 15,-9-12 1,4-2 0,-13-5-1,-9 1-15,-7 3 16,-7 6 0,-7 8-1,-5 11 1,12 5-16,5 11 15,-3 15 1,4 13 0,5 9-1,-5 7-15,5 10 16,-16 16 0,9-1-1,-6-2 1,3 2-1,-11-8-15,-5-14 16,-20-6 0,-11-14-1,-26-11 1,-27-3-16,-8-4 16,7-1-1,98-13 1,0 0-1</inkml:trace>
  <inkml:trace contextRef="#ctx0" brushRef="#br0" timeOffset="7948.63">16690 15620 0,'14'-1'0,"-3"6"0,-1 4 16,-3 5-16,-4 15 15,-5 7 1,-1 16 0,3 7-1,-4 10-15,6 9 16,-4 1-1,7 2 1,0-21 0,0 1-16,-4-22 15,-3-16 1,-3-8 0,-4-21-1,3-11 1,0-15-16,3-13 15,5-3 1,6-5 0,3 12-1,13 7-15,5 13 16,13 1 0,3 3-1,0 19 1,-3-10-1,-10 8-15,-12 6 16,-9 0 0,-8-2-1,-14 9 1,-14-1-16,-7-3 16,-6-3-1,-4 5 1,6-11-1,3 5 1,4 0-16,8 0 16,10 5-1,8 1 1,7 3 0,4 1-16,9-1 15,4 9 1,9-3-1,3 4 1,9 6 0,-1-3-16,3 6 15,6-6 1,1 1 0,-2-1-1,-10 2-15,-4-2 16,-16-11-1,-19-16 1,0 0 0</inkml:trace>
  <inkml:trace contextRef="#ctx0" brushRef="#br0" timeOffset="20430.18">3836 15151 0,'0'7'0,"2"0"0,-2-2 16,0 1-1,0-1-15,-3-2 16,3 0-1,-4-1 1,11-2 0,-16 6-1,9-9-15,-7 7 16,4-5 0,0-1-1,1-2 1,2-4-1,-1 5-15,4-7 16,-6 8 0,8-5-1,-2 4 1,-1-2-16,-1 4 16,5-6-1,-7 7 1,7-6-1,-1-2 1,-4 2-16,1 1 16,3-4-1,-4 0 1,3-8 0,-1 3-1,3-7 1,3 0-16,0-8 15,-3 2 1,-3-2 0,11-6-1,-1-4 1,6-13-16,-6 5 16,2-4-1,11-5 1,-5 1-1,-1-2 1,-5-4-16,-8 4 16,13-15-1,16 15 1,-18-17 0,-10 6-16,6-7 15,0 7 1,-4-4-1,5-4 1,22-6 0,-20 12-16,-2-4 15,5-8 1,6-2 0,4 9-1,5-14 1,-5 10-16,-2-3 15,6-5 1,1 0 0,10-7-1,-6 13 1,10-20 0,-6 9-16,5 0 15,3-9 1,-5 8-1,0-3 1,6-5-16,-1-1 16,-4 9-1,1-7 1,6-3 0,5-7-1,-4 9 1,1 0-16,3 2 15,3-6 1,9 2 0,0-1-1,-2 5-15,2 1 16,2 0 0,6-6-1,-2 9 1,0-2-1,7-1-15,1 2 16,4 0 0,1 7-1,10-3 1,-4 3 0,-16 5-16,25-1 15,-9 4 1,4 0-1,3 1 1,-5 2 0,-15 1-16,22-1 15,3 1 1,3 5 0,0 2-1,-6 2-15,4 1 16,-2 2-1,1 2 1,5 2 0,0 2-1,-1 3 1,1 5-16,-3 11 16,-2-9-1,3 5 1,1-2-1,-5 3-15,-2 5 16,4-1 0,-10 9-1,4-2 1,3 0 0,-2 2-1,5-4-15,-1 4 16,-4 6-1,3-5 1,-2-2 0,-2 1-16,-1 3 15,6-3 1,-1 0 0,0 4-1,1-1 1,1 0-16,-6 6 15,2 2 1,2-4 0,3 3-1,5 0 1,0 3 0,-2 3-16,0-2 15,-2 3 1,1 2-1,-1-1 1,1 3-16,1 0 16,-4 2-1,-4-1 1,-7 3 0,1 0-1,-1-2-15,2 3 16,0 0-1,-2 1 1,-1 4 0,-4 0-1,-2-1-15,-6 4 16,0-5 0,-5 4-1,4-1 1,-1 3-1,-2-2-15,-2 1 16,-3-2 0,-6 1-1,-6 2 1,-4 0 0,-6-1-16,-7 5 15,-47-9 1,0 0-1</inkml:trace>
  <inkml:trace contextRef="#ctx0" brushRef="#br0" timeOffset="21747">14954 7402 0,'20'41'0,"-8"-25"0,11 5 16,5 0-1,3-8 1,5-7 0,-1-11-16,-8-9 15,-2-9 1,-2-12 0,-5-10-1,-3-4-15,-5 7 16,-4 9-1,-4 10 1,-2 6 0,0 10-1,3 9-15,3 12 16,4 7 0,-1 7-1,-6 4 1,-4 11-16,-8 6 15,-1 9 1,-5 6 0,-2 4-1,3 0 1,-2-3-16,-3-8 16,-2-6-1,1-13 1,-3-10-1,-3-16 1,-5-10-16,-4-8 16,1-7-1,34 13 1,0 0 0</inkml:trace>
  <inkml:trace contextRef="#ctx0" brushRef="#br0" timeOffset="22146.65">15605 7327 0,'24'-10'0,"-5"7"0,11 2 0,2 5 16,0-1-1,-7 1 1,0-1 0,-25-3-16,0 0 15</inkml:trace>
  <inkml:trace contextRef="#ctx0" brushRef="#br0" timeOffset="22413.53">15589 7406 0,'2'-4'0,"13"-1"0,6 1 16,7 1 0,3 1-16,1-1 15,-1 7 1,-3 2 0,-1 5-1,-27-11 1,0 0-16</inkml:trace>
  <inkml:trace contextRef="#ctx0" brushRef="#br0" timeOffset="22897.23">16390 6961 0,'-7'-17'0,"1"14"0,-7 4 0,-9 11 15,-5 9 1,-4 18 0,2 12-1,0 13-15,6 3 16,7 8-1,6 8 1,8-4 0,7-3-16,9-10 15,-1-14 1,1-9 0,-14-43-1,0 0-15</inkml:trace>
  <inkml:trace contextRef="#ctx0" brushRef="#br0" timeOffset="23179.86">16045 7333 0,'19'2'0,"0"-4"0,19 0 16,11-1-1,5 4 1,3 3-16,-2-4 16,-1 2-1,-54-2 1,0 0-1</inkml:trace>
  <inkml:trace contextRef="#ctx0" brushRef="#br0" timeOffset="23563.42">16780 6989 0,'-2'-19'0,"2"14"0,0 1 16,-2 4 0,-4 9-1,-8 7-15,-6 15 16,-6 10-1,-1 16 1,3 11 0,8 3-16,11-4 15,9-6 1,13-8 0,7-13-1,7-9 1,-31-31-16,0 0 15</inkml:trace>
  <inkml:trace contextRef="#ctx0" brushRef="#br0" timeOffset="23913.1">17067 6920 0,'1'-7'0,"1"11"0,0 11 16,-4 12-1,-7 17 1,-2 12-16,0 12 16,4 2-1,8-8 1,4-12 0,2-13-16,-7-37 15,0 0 1</inkml:trace>
  <inkml:trace contextRef="#ctx0" brushRef="#br0" timeOffset="24280.09">17252 7175 0,'-13'-7'0,"1"9"0,-14 0 16,-7 6-1,1 5-15,7 1 16,8 0 0,9 1-1,10 3 1,10 0-16,10 0 15,6 1 1,6 0 0,0-3-1,1-2 1,-2 2-16,-4-7 16,-29-9-1,0 0 1</inkml:trace>
  <inkml:trace contextRef="#ctx0" brushRef="#br0" timeOffset="24663.12">17614 6965 0,'19'-21'0,"-11"18"0,4 3 0,3 6 16,-1 8-1,-7 11 1,-5 11-1,-7 12 1,-5 14-16,-1 5 16,-6 5-1,-2 0 1,-2-3-16,21-69 31,0 0-15</inkml:trace>
  <inkml:trace contextRef="#ctx0" brushRef="#br0" timeOffset="25695.97">15028 7127 0,'1'4'0,"-1"1"0,3 6 15,0 3 1,-1 6-16,-2 5 16,0-3-1,0 7 1,0-2 0,5-2-16,-1 2 15,1-3 1,3-7-1,-8-17 1,0 0-16</inkml:trace>
  <inkml:trace contextRef="#ctx0" brushRef="#br1" timeOffset="35973.78">6902 15373 0,'-1'2'0,"1"-2"0,0 0 0</inkml:trace>
  <inkml:trace contextRef="#ctx0" brushRef="#br1" timeOffset="36161.72">6933 15233 0,'4'-10'0,"0"0"0,-4 10 0,0 0 15,0 0 1</inkml:trace>
  <inkml:trace contextRef="#ctx0" brushRef="#br1" timeOffset="36294.9">6947 14926 0,'-10'-31'0,"9"24"0,1 7 16,0 0-16</inkml:trace>
  <inkml:trace contextRef="#ctx0" brushRef="#br1" timeOffset="36461.54">6923 14416 0,'0'0'0,"0"0"0</inkml:trace>
  <inkml:trace contextRef="#ctx0" brushRef="#br1" timeOffset="36611.51">6906 13768 0,'-2'-45'0,"2"45"0,0 0 16</inkml:trace>
  <inkml:trace contextRef="#ctx0" brushRef="#br1" timeOffset="36778.17">6856 13155 0,'5'-51'0,"-5"35"0,3-4 16,-3 20-1,0 0 1</inkml:trace>
  <inkml:trace contextRef="#ctx0" brushRef="#br1" timeOffset="36928.48">6823 12542 0,'-5'-69'0,"4"49"0,1 20 0,0 0 15</inkml:trace>
  <inkml:trace contextRef="#ctx0" brushRef="#br1" timeOffset="37111.46">6790 11764 0,'6'-55'0,"0"37"0,-6 18 15,0 0 1</inkml:trace>
  <inkml:trace contextRef="#ctx0" brushRef="#br1" timeOffset="37261.44">6749 11119 0,'-17'-57'0,"17"37"0,0 20 16,0 0-1</inkml:trace>
  <inkml:trace contextRef="#ctx0" brushRef="#br1" timeOffset="37428.03">6655 10480 0,'0'0'0,"0"0"0</inkml:trace>
  <inkml:trace contextRef="#ctx0" brushRef="#br1" timeOffset="37595.33">6598 9967 0,'0'0'0,"0"0"0</inkml:trace>
  <inkml:trace contextRef="#ctx0" brushRef="#br1" timeOffset="39003.25">10705 15258 0,'-2'-6'0,"2"6"0,0 0 0,0 0 16</inkml:trace>
  <inkml:trace contextRef="#ctx0" brushRef="#br1" timeOffset="39211.18">10664 15066 0,'-7'-21'0,"9"3"0,-2 18 0,0 0 15,0 0 1</inkml:trace>
  <inkml:trace contextRef="#ctx0" brushRef="#br1" timeOffset="39361.17">10615 14325 0,'-9'-30'0,"19"-23"0,-10 53 0,0 0 15</inkml:trace>
  <inkml:trace contextRef="#ctx0" brushRef="#br1" timeOffset="39511.01">10580 13395 0,'-2'-56'0,"2"56"0,0 0 16</inkml:trace>
  <inkml:trace contextRef="#ctx0" brushRef="#br1" timeOffset="39677.82">10524 12475 0,'-2'-89'0,"2"89"0,0 0 15</inkml:trace>
  <inkml:trace contextRef="#ctx0" brushRef="#br1" timeOffset="39861.01">10372 11498 0,'-8'-81'0,"1"43"0,7 38 15,0 0-15</inkml:trace>
  <inkml:trace contextRef="#ctx0" brushRef="#br1" timeOffset="40028.07">10265 10673 0,'-13'-72'0,"10"47"0,0-13 16,3 38-16,0 0 15</inkml:trace>
  <inkml:trace contextRef="#ctx0" brushRef="#br1" timeOffset="40177.75">10151 9755 0,'-8'-72'0,"8"72"0,0 0 15</inkml:trace>
  <inkml:trace contextRef="#ctx0" brushRef="#br1" timeOffset="40361.75">10037 8921 0,'-15'-53'0,"15"53"0,0 0 16</inkml:trace>
  <inkml:trace contextRef="#ctx0" brushRef="#br1" timeOffset="40544.87">9884 8339 0,'-12'-51'0,"4"33"0,8 18 0,0 0 16</inkml:trace>
  <inkml:trace contextRef="#ctx0" brushRef="#br1" timeOffset="41643.21">13338 15204 0,'3'-2'0,"-3"2"0,0 0 0</inkml:trace>
  <inkml:trace contextRef="#ctx0" brushRef="#br1" timeOffset="41811.32">13436 14962 0,'6'-7'0,"2"-16"0,-8 23 0,0 0 15</inkml:trace>
  <inkml:trace contextRef="#ctx0" brushRef="#br1" timeOffset="41977.83">13529 14157 0,'9'-88'0,"-4"41"0,-5 47 16,0 0-1</inkml:trace>
  <inkml:trace contextRef="#ctx0" brushRef="#br1" timeOffset="42162.25">13500 12989 0,'-11'-96'0,"6"40"0,-4-19 16,-4-3 0,6-13-1,7 91 1,0 0-16</inkml:trace>
  <inkml:trace contextRef="#ctx0" brushRef="#br1" timeOffset="42278.07">13454 11985 0,'9'-74'0,"-1"33"0,-8 41 0,0 0 15</inkml:trace>
  <inkml:trace contextRef="#ctx0" brushRef="#br1" timeOffset="42427.25">13372 10800 0,'2'-92'0,"-2"92"0,0 0 15</inkml:trace>
  <inkml:trace contextRef="#ctx0" brushRef="#br1" timeOffset="42594.12">13293 9836 0,'20'-93'0,"-21"62"0,1 31 16,0 0-1</inkml:trace>
  <inkml:trace contextRef="#ctx0" brushRef="#br1" timeOffset="42777.43">13297 8947 0,'12'-58'0,"-11"40"0,-1 18 15,0 0-15</inkml:trace>
  <inkml:trace contextRef="#ctx0" brushRef="#br1" timeOffset="42944">13311 8407 0,'4'-55'0,"-4"28"0,-5-3 15,5 30-15,0 0 16</inkml:trace>
  <inkml:trace contextRef="#ctx0" brushRef="#br1" timeOffset="43111.13">13233 7763 0,'-2'-71'0,"-9"49"0,11 22 0,0 0 15</inkml:trace>
  <inkml:trace contextRef="#ctx0" brushRef="#br1" timeOffset="43261.39">13128 7425 0,'35'-57'0,"-31"45"0,-3 5 16,-1 7-16,0 0 16</inkml:trace>
  <inkml:trace contextRef="#ctx0" brushRef="#br1" timeOffset="44748.57">6470 9694 0,'4'-9'0,"-4"9"0,0 0 16,0 0 0</inkml:trace>
  <inkml:trace contextRef="#ctx0" brushRef="#br1" timeOffset="44910.95">6350 9755 0,'-28'-15'0,"28"15"0,0 0 16</inkml:trace>
  <inkml:trace contextRef="#ctx0" brushRef="#br1" timeOffset="45077.15">5696 9705 0,'-72'-27'0,"42"18"0,-21 7 15,51 2 1,0 0-16</inkml:trace>
  <inkml:trace contextRef="#ctx0" brushRef="#br1" timeOffset="45227.28">4927 9564 0,'-80'-15'0,"45"8"0,-21 1 16,56 6-1,0 0-15</inkml:trace>
  <inkml:trace contextRef="#ctx0" brushRef="#br1" timeOffset="45377.03">4008 9503 0,'-32'-16'0,"32"16"0,0 0 0</inkml:trace>
  <inkml:trace contextRef="#ctx0" brushRef="#br1" timeOffset="46038.62">9724 7883 0,'4'-8'0,"-4"8"0,0 0 0</inkml:trace>
  <inkml:trace contextRef="#ctx0" brushRef="#br1" timeOffset="46193.67">9216 7892 0,'-53'-22'0,"53"22"0,0 0 0</inkml:trace>
  <inkml:trace contextRef="#ctx0" brushRef="#br1" timeOffset="46360.3">8095 7847 0,'-96'0'0,"96"0"0,0 0 16</inkml:trace>
  <inkml:trace contextRef="#ctx0" brushRef="#br1" timeOffset="46543.84">6717 7817 0,'-104'-14'0,"104"14"0,0 0 0</inkml:trace>
  <inkml:trace contextRef="#ctx0" brushRef="#br1" timeOffset="46693.6">5674 7785 0,'-82'-4'0,"82"4"0,0 0 0</inkml:trace>
  <inkml:trace contextRef="#ctx0" brushRef="#br1" timeOffset="46860.13">4601 7796 0,'-72'-11'0,"72"11"0,0 0 0</inkml:trace>
  <inkml:trace contextRef="#ctx0" brushRef="#br1" timeOffset="47914.65">13111 7397 0,'38'-5'0,"-38"5"0,0 0 15</inkml:trace>
  <inkml:trace contextRef="#ctx0" brushRef="#br1" timeOffset="48613.57">7922 6838 0,'-72'-38'0,"34"35"0,-14 3 15,52 0-15,0 0 16</inkml:trace>
  <inkml:trace contextRef="#ctx0" brushRef="#br1" timeOffset="48777.21">6919 6776 0,'-85'-27'0,"85"27"15,0 0-15</inkml:trace>
  <inkml:trace contextRef="#ctx0" brushRef="#br1" timeOffset="48927.28">5935 6718 0,'-103'0'0,"51"4"0,-22-2 0,74-2 16,0 0-1</inkml:trace>
  <inkml:trace contextRef="#ctx0" brushRef="#br1" timeOffset="49061.71">4873 6689 0,'-88'-10'15,"44"8"-15,44 2 0,0 0 16</inkml:trace>
  <inkml:trace contextRef="#ctx0" brushRef="#br1" timeOffset="49243.28">3902 6693 0,'-51'-22'0,"31"26"0,20-4 16,0 0 0</inkml:trace>
  <inkml:trace contextRef="#ctx0" brushRef="#br1" timeOffset="49918.65">8739 6765 0,'38'-24'0,"-5"29"0,-33-5 16,0 0-1</inkml:trace>
  <inkml:trace contextRef="#ctx0" brushRef="#br1" timeOffset="50077.16">9706 6879 0,'69'14'0,"-69"-14"0,0 0 16</inkml:trace>
  <inkml:trace contextRef="#ctx0" brushRef="#br1" timeOffset="50243.94">10637 7027 0,'73'-29'0,"-73"29"0,0 0 16</inkml:trace>
  <inkml:trace contextRef="#ctx0" brushRef="#br1" timeOffset="50410.12">11510 7020 0,'53'-20'0,"-53"20"0,0 0 0</inkml:trace>
  <inkml:trace contextRef="#ctx0" brushRef="#br1" timeOffset="50576.03">12255 7120 0,'0'0'0,"0"0"0</inkml:trace>
  <inkml:trace contextRef="#ctx0" brushRef="#br1" timeOffset="50743.68">12787 7260 0,'26'11'0,"-26"-11"0,0 0 0</inkml:trace>
  <inkml:trace contextRef="#ctx0" brushRef="#br1" timeOffset="50876.37">13124 7309 0,'34'13'0,"-34"-13"0,0 0 0</inkml:trace>
  <inkml:trace contextRef="#ctx0" brushRef="#br0" timeOffset="56942.89">6897 15565 0,'1'9'0,"16"4"0,4 0 16,-11 30-16,-1 7 15,-8 13 1,-10 11 0,1-3-1,-5 6 1,5-8-16,-8-5 15,4-16 1,2-15 0,4-14-1,6-12-15,7-19 16,11-17 0,11-11-1,15-2 1,4 12-1,2-4-15,-5 15 16,-18 18 0,-17 6-1,-13 3 1,-34 6-16,2 0 16,-9 11-1,5-7 1,17-5-1,13 2-15,5 2 16,17 3 0,9 1-1,12 2 1,-7-8 0,-5 11-16,2-1 15,-10 7 1,-14-32-1,0 0 1</inkml:trace>
  <inkml:trace contextRef="#ctx0" brushRef="#br0" timeOffset="57278.44">7244 16361 0,'12'-7'0,"-1"14"0,12-13 16,-6 1 0,-3 2-1,1-4 1,6-4-16,-7 16 15,-2 2 1,-7 8 0,-2 17-1,-6 13-15,11-6 16,2 2 0,-10-41-1,0 0 1</inkml:trace>
  <inkml:trace contextRef="#ctx0" brushRef="#br0" timeOffset="57893.93">10661 15575 0,'6'-16'0,"0"15"0,7 11 0,4 6 15,-9 13 1,-3 15-1,3 8-15,-11 23 16,-1-5 0,3 12-1,4-19 1,5-20 0,-8-43-16,0 0 15</inkml:trace>
  <inkml:trace contextRef="#ctx0" brushRef="#br0" timeOffset="58259.07">10954 15850 0,'21'-20'0,"-11"20"0,-3 1 15,-3 4-15,-11 13 16,-15 10-1,-13-3 1,-4-3 0,0-8-1,5-3-15,11-4 16,4 2 0,9-2-1,1 9 1,11-4-1,8 6-15,9-2 16,9 15 0,5 0-1,1 2 1,-34-33 0,0 0-16</inkml:trace>
  <inkml:trace contextRef="#ctx0" brushRef="#br0" timeOffset="58627.09">11027 16157 0,'-2'12'0,"19"-13"0,4 2 0,8 4 15,-6 18 1,-3-4 0,-8 3-1,-10-8-15,-13 0 16,-4-6 0,-4 4-1,5-4 1,9 3-16,8-1 15,23 3 1,12 9 0,18 0-1,4 13-15,-60-35 16,0 0 0</inkml:trace>
  <inkml:trace contextRef="#ctx0" brushRef="#br0" timeOffset="59742.1">13344 15404 0,'-10'4'0,"13"3"0,7 17 15,-5 21 1,-3 19-16,0 7 16,3 5-1,-4 5 1,-2 6 0,-4-14-1,4-14-15,-6-16 16,5-16-1,-4-25 1,2-19 0,1-16-1,7-28-15,12-1 16,6 15 0,10 5-1,8 21 1,6 0-1,-5 21-15,0 6 16,-16 8 0,-14 7-1,-17 8 1,-17-10-16,-11-2 16,-4-5-1,4-7 1,2-9-1,6 0 1,9-8-16,6 8 16,5 9-1,6 2 1,7 20 0,13 6-1,2-3-15,9 8 16,1-2-1,4-4 1,2-2 0,1-7-1,-39-23-15,0 0 16</inkml:trace>
  <inkml:trace contextRef="#ctx0" brushRef="#br0" timeOffset="60459.18">13666 16112 0,'3'0'0,"14"-8"0,8 11 15,3 5-15,5-4 16,-10 2-1,-6 14 1,-8-8 0,-6-3-1,-11-2-15,-8 3 16,0-1 0,-1-1-1,5 2 1,9 2-1,12-3-15,6 4 16,3-1 0,9-1-1,-6 0 1,-7 1 0,-9 0-16,-12 13 15,-14-8 1,-12 5-1,-6-5 1,39-17-16,0 0 16</inkml:trace>
  <inkml:trace contextRef="#ctx0" brushRef="#br0" timeOffset="61341.89">10959 15843 0,'6'-9'0,"-9"13"0,-5-9 0,-10 9 16,-5-9 0,-13 16-1,-1 2 1,-11 9-1,0 11-15,10-5 16,38-28 0,0 0-1</inkml:trace>
  <inkml:trace contextRef="#ctx0" brushRef="#br0" timeOffset="63241.44">2494 9099 0,'-2'13'0,"-1"12"0,11 9 0,-5 7 16,13 2-1,8-9 1,9-9 0,7-11-16,-40-14 15,0 0 1,81-38-1,-31-8 1,-23 4 0,-6-7-16,-18 11 15,-6 13 1,-3 11 0,1 13-1,7 8-15,7 24 16,4 11-1,2 21 1,5 9 0,12-7-1,-17 9-15,-20 5 16,-10-13 0,-6-4-1,-17-11 1,5-20-1,4-13-15,-23-9 16,14-7 0,38-2-1,0 0 1</inkml:trace>
  <inkml:trace contextRef="#ctx0" brushRef="#br0" timeOffset="63575.58">2976 9616 0,'10'3'0,"17"-1"0,6-2 15,-9-1 1,-10 1 0,-6-1-1,-3 2-15,-5 7 16,-8 14 0,3 6-1,0 7 1,1 10-16,4-45 15,0 0 1</inkml:trace>
  <inkml:trace contextRef="#ctx0" brushRef="#br0" timeOffset="64608.67">2576 7549 0,'-2'-10'0,"6"10"0,2 2 15,-4 15 1,1 14-16,5 9 16,-2 9-1,8-1 1,-1-3 0,16-18-1,6-10 1,-7-12-16,3-10 15,8-18 1,-7-10 0,-11-4-16,4-7 15,-11 8 1,-6 16 0,-5 14-1,0 11 1,-7 16-16,7 14 15,-6 16 1,6 0 0,2 8-1,-2-8-15,-1 4 16,2-16 0,-10-4-1,-2-10 1,-14-12-1,-8-8-15,-5-7 16,-10-8 0,45 10-1,0 0 1</inkml:trace>
  <inkml:trace contextRef="#ctx0" brushRef="#br0" timeOffset="64991.3">3043 7894 0,'3'-2'0,"10"5"0,11-1 15,7 2 1,-5 3 0,-4 6-16,-6 1 15,-5 2 1,-7 3 0,-8 1-1,-5 3 1,-13 6-16,7-7 15,10-1 1,7-6 0,12-6-1,-14-9-15,0 0 16</inkml:trace>
  <inkml:trace contextRef="#ctx0" brushRef="#br0" timeOffset="65974.7">3116 6528 0,'-5'-4'0,"2"8"0,0 7 16,3 7 0,3 8-1,-1 9-15,9-1 16,-4-5 0,1-3-1,12-13 1,0-11-16,9-9 15,3-15 1,-12-3 0,-1 0-1,-3-11 1,-8 9-16,-6 5 16,-1 10-1,-2 16 1,-1 5-1,7 15-15,-7 10 16,7 5 0,1 12-1,-10 3 1,-3-5 0,-2-6-16,-18 1 15,0-11 1,-3-6-1,-7-5 1,4-10-16,33-12 16,0 0-1</inkml:trace>
  <inkml:trace contextRef="#ctx0" brushRef="#br0" timeOffset="66258.03">3391 6783 0,'23'-4'0,"-16"8"0,3-1 16,7 2-16,5 5 15,-22-10 1,0 0 0</inkml:trace>
  <inkml:trace contextRef="#ctx0" brushRef="#br0" timeOffset="66507.7">3516 6871 0,'-22'8'0,"9"-1"0,-4 4 16,4 1 0,5 0-1,5-2-15,1-1 16,4-4 0,4 4-1,4-6 1,2 10-16,-5-4 15,-6 8 1,-2 0 0,-8 4-1,-5 1-15,14-22 16,0 0 0</inkml:trace>
  <inkml:trace contextRef="#ctx0" brushRef="#br0" timeOffset="84888.83">20561 5139 0,'5'-4'0,"-1"9"0,4 15 15,1 22 1,-2 24-16,-12 16 16,10 22-1,1 10 1,-4 3-1,-6 3 1,-9-8-16,-6-11 16,-4-26-1,9-30 1,14-45 0,0 0-16</inkml:trace>
  <inkml:trace contextRef="#ctx0" brushRef="#br0" timeOffset="85238.65">20595 5364 0,'16'-54'0,"-6"28"0,9-11 0,12-1 16,12 2-1,9 10 1,11 11 0,7 25-1,-6 19-15,-20 23 16,-23 11 0,-40 3-1,-5 3 1,-14-11-16,-5-13 15,-5-12 1,5-12 0,43-21-1,0 0 1</inkml:trace>
  <inkml:trace contextRef="#ctx0" brushRef="#br0" timeOffset="85621.9">21391 5221 0,'3'2'0,"0"7"0,-5 14 16,-5 19-1,-15 6-15,21 2 16,19-14 0,22-13-1,9-16 1,7-19 0,-7-10-1,-15-14-15,-14-10 16,-7-7-1,-31 2 1,-9 12 0,-8 18-16,-2 12 15,37 9 1,0 0 0</inkml:trace>
  <inkml:trace contextRef="#ctx0" brushRef="#br0" timeOffset="85989.98">22114 5067 0,'-14'6'0,"4"3"0,-10 7 0,-7 2 15,2 1 1,11 0 0,14 0-1,17 3 1,7 1-16,5 1 16,-4 0-1,-14-1 1,-30 4-1,-5 9-15,-9-8 16,2-6 0,11-9-1,20-13 1,0 0-16</inkml:trace>
  <inkml:trace contextRef="#ctx0" brushRef="#br0" timeOffset="86205.46">22406 5152 0,'16'16'0,"-10"2"0,1 16 0,-4 11 15,-18 7 1,5 2-1,10-54 1,0 0-16</inkml:trace>
  <inkml:trace contextRef="#ctx0" brushRef="#br0" timeOffset="86539.32">22891 4738 0,'41'-11'0,"-19"15"0,8 12 15,3 12 1,-13 19-16,-8 13 15,-5 12 1,-12 12 0,-4 9-1,-6 1-15,-26 16 32,18-42-17,23-68 1,0 0-1</inkml:trace>
  <inkml:trace contextRef="#ctx0" brushRef="#br0" timeOffset="86788.63">22961 5272 0,'20'-79'0,"0"52"0,15-2 16,8 8-16,8 12 15,-4 11 1,-4 9-1,-3 10 1,-10 14 0,-10 11-16,-15 9 15,-18-3 1,3-13 0,5-12-1,5-27-15,0 0 16</inkml:trace>
  <inkml:trace contextRef="#ctx0" brushRef="#br0" timeOffset="87155.45">23550 5124 0,'11'10'0,"-6"4"0,6 13 0,-2 11 16,1 12-1,-8 3 1,16-8-16,13-10 16,10-18-1,1-21 1,-4-17-1,-5-17 1,-1-14-16,-18-11 16,-1 10-1,-7 19 1,-5 12 0,-1 22-1,0 0-15</inkml:trace>
  <inkml:trace contextRef="#ctx0" brushRef="#br0" timeOffset="98586.88">24886 5148 0,'-7'6'0,"9"4"0,-1 22 16,-5 14 0,-6 19-16,-11-1 15,1-5 1,6-21 0,6-18-1,12-20 1,6-23-16,6-18 15,8-11 1,8-9 0,9-6-1,7 16 1,4 22-16,-3 22 16,-3 26-1,-15 26 1,-20 11-1,-12 4-15,5-15 16,9-14 0,-2-21-1,1-20 1,1-16 0,-2-11-16,9-15 15,-18-19 1,21 16-1,6 18 1,11 18 0,0 19-16,-1 22 15,-8 19 1,-12 12 0,-1 12-1,-20-14 1,5-6-16,-2-14 15,-1-31 1,0 0 0</inkml:trace>
  <inkml:trace contextRef="#ctx0" brushRef="#br0" timeOffset="99020.13">25963 5079 0,'0'-17'0,"-4"13"0,-9 2 16,-11 10 0,-7 19-16,-9 14 15,5 12 1,10-1-1,22-5 1,25-7-16,1-20 16,7-18-1,10-11 1,-4-16 0,-29-10-1,16-6-15,-10-8 16,-9 14-1,-3 18 1,-2 24 0,-4 25-1,-6 15-15,8 4 16,3-51 0,0 0-1</inkml:trace>
  <inkml:trace contextRef="#ctx0" brushRef="#br0" timeOffset="99304.1">26199 5228 0,'2'37'0,"-2"-17"0,27 4 15,-26-11-15,-3-12 16,4-13 0,-27-24-1,29-5 1,4-8 0,9 1-16,3 3 15,-20 45 1,0 0-1</inkml:trace>
  <inkml:trace contextRef="#ctx0" brushRef="#br0" timeOffset="99770.07">26628 5018 0,'37'-14'0,"-22"13"0,-4-2 16,-13-2-16,-17 2 15,-16 8 1,-8 14 0,-6 11-1,4 9 1,19 0-16,26-4 16,22-13-1,10-16 1,9-8-1,-3-9 1,0-2-16,1 0 16,-8 7-1,5 16 1,-3 16 0,-8 16-1,-5 20-15,26 16 16,-47-3-1,-8-4 1,-9-11 0,-8-11-1,-4-17-15,3-19 16,27-13 0,0 0-1</inkml:trace>
  <inkml:trace contextRef="#ctx0" brushRef="#br0" timeOffset="99953.43">26999 5077 0,'35'10'0,"-29"2"0,0 23 0,-9 9 16,0-1-1,3-43 1,0 0-16</inkml:trace>
  <inkml:trace contextRef="#ctx0" brushRef="#br0" timeOffset="100320.27">27375 5058 0,'24'16'0,"-18"3"0,-1 13 16,-5 13-1,0-4-15,5-5 16,7-18 0,16-13-1,11-22 1,3-12-1,3-9-15,-3-7 16,-14 11 0,-1 19-1,-4 18 1,-9 14 0,-8 18-1,-10 5-15,-8 2 16,12-42-1,0 0 1</inkml:trace>
  <inkml:trace contextRef="#ctx0" brushRef="#br0" timeOffset="100986.52">28043 5103 0,'13'-33'0,"-7"26"0,-13 2 0,-11 8 16,-15 15 0,-2 17-1,5 5 1,13-5-16,18-10 16,10-10-1,5-9 1,9-10-1,-3-11 1,-4-4-16,-4-5 16,-3 3-1,-3 13 1,0 14 0,-5 16-1,-1 15-15,6 6 16,6-6-1,64-3 1,-34-14 0,3-20-1,11-17-15,-54-23 16,46-12 0,-5-18-1,-15-20 1,-1-2-1,-9 20-15,-9 23 16,-2 22 0,-49 17-1,68 20 1,-43 24 0,2 25-16,1 18 15,10 5 1,9-1-1,17-8 1,58-14-16,-34-21 16,-48-38-1,0 0 1</inkml:trace>
  <inkml:trace contextRef="#ctx0" brushRef="#br0" timeOffset="101371.7">29268 4605 0,'25'-71'0,"-17"48"0,0 0 15,-9 12-15,-11 11 16,-9 23 0,-3 16-1,-9 14 1,3 18 0,13 15-16,31 6 15,-31 8 1,4 1-1,4-2 1,-4-10 0,62-16-16,-54-26 15,5-47 1,0 0 0</inkml:trace>
  <inkml:trace contextRef="#ctx0" brushRef="#br0" timeOffset="101719.8">29104 4713 0,'25'-44'0,"-7"23"0,23-9 15,10 2 1,3 17-16,-2 19 16,-18 23-1,-23 22 1,-21 11-16,-25 8 16,16-11-1,-32-12 1,7-14-1,-4-20 1,48-15-16,0 0 16</inkml:trace>
  <inkml:trace contextRef="#ctx0" brushRef="#br0" timeOffset="102253.45">29480 4838 0,'19'54'0,"-6"-26"0,0 6 0,-4-4 16,-4-14 0,3-9-1,-8-15 1,4-11-16,11-14 15,10-12 1,9-8 0,-12 11-1,29 9 1,1 19-16,-12 6 16,-10 9-1,-16 7 1,-12 8-1,-13 16 1,23 6-16,-32 5 16,13-4-1,12-13 1,24-7 0,6-9-16,-5-15 15,-5-11 1,-6-10-1,-14-11 1,-5-8 0,-35 13-16,35 11 15,0 21 1,0 0 0</inkml:trace>
  <inkml:trace contextRef="#ctx0" brushRef="#br0" timeOffset="103136.93">30233 4821 0,'33'-14'0,"-14"6"0,0-7 0,-17-5 16,-4 4-1,-15 6 1,-25 14-1,-5 14-15,2 20 16,34 5 0,-8-2-1,29-10 1,15-14 0,16-12-16,6-16 15,-2-13 1,-2-12-1,-33-15 1,29-20 0,-8-7-16,-1 7 15,-13 25 1,-5 27 0,-14 30-1,-8 22-15,-12 24 16,-8 16-1,12 4 1,41-14 0,-15-14-1,15-10-15,7-17 16,5-19 0,2-10-1,-13-16 1,4-16-1,-12-5-15,-25 12 16,22 16 0,-8 21-1,-7 21 1,17 7 0,-25 5-16,5-7 15,7-8 1,10-9-1,2-16 1,12-8-16,-7-15 16,-3-7-1,3-13 1,-26 4 0,20 16-1,3 18-15,-10 23 16,-3 19-1,24 7 1,-25-1 0,9 0-1,5-14-15,-16-27 16,0 0 0</inkml:trace>
  <inkml:trace contextRef="#ctx0" brushRef="#br0" timeOffset="103403.13">31084 4460 0,'2'8'0,"3"1"0,0 24 16,-14 24-1,-9 19-15,-12 6 16,0-4 0,22-19-1,-4-16 1,5-11 0,7-32-16,0 0 15</inkml:trace>
  <inkml:trace contextRef="#ctx0" brushRef="#br0" timeOffset="103686.55">31116 4795 0,'3'-21'0,"-3"20"0,3-1 16,-8 1 0,-33 16-1,10 0 1,8-1-1,31 7 1,-4 6 0,8 1-16,3-1 15,6-2 1,1 1 0,7-4-1,3-12 1,-35-10-16,0 0 15</inkml:trace>
  <inkml:trace contextRef="#ctx0" brushRef="#br0" timeOffset="104086.85">31436 4620 0,'-9'15'0,"4"-2"0,-16 49 31,-1-2-31,12-8 16,26-6 0,-7-17-1,19-10 1,5-14-1,-1-13-15,0-2 16,-5-12 0,-5-1-1,-9 8 1,-4 8-16,-1 16 16,-5 16-1,-12 7 1,-2 3-1,9-10 1,2-25-16,0 0 16</inkml:trace>
  <inkml:trace contextRef="#ctx0" brushRef="#br0" timeOffset="104237.29">31705 4618 0,'-2'-8'0,"2"9"0,4 6 0,-4-7 15,0 0 1</inkml:trace>
  <inkml:trace contextRef="#ctx0" brushRef="#br0" timeOffset="104670.13">31830 4830 0,'-22'32'0,"20"-13"0,5 3 0,2-1 16,12-3-1,-2-7 1,2-8-16,16-9 15,-6-7 1,3-4 0,-2-3-1,-3-6-15,-9-6 16,8 0 0,1 3-1,-7 14 1,0 13-1,-9 13-15,-11 8 16,-17 17 0,9-2-1,7 4 1,3-11 0,7-8-16,-7-19 15,0 0 1</inkml:trace>
  <inkml:trace contextRef="#ctx0" brushRef="#br0" timeOffset="104953.29">32441 4416 0,'6'8'0,"-7"15"0,-17 23 0,-9 18 15,1 6 1,-11 5 0,15-2-1,-1-10 1,16-11-16,0-21 15,7-31 1,0 0 0</inkml:trace>
  <inkml:trace contextRef="#ctx0" brushRef="#br0" timeOffset="105486.93">32246 4864 0,'52'-33'0,"-37"19"0,-15 14 0,45-17 16,-3 3-1,10 1-15,5-1 16,-19-1 0,-14 0-1,-1-1 1,-14 8-16,-25 7 16,-11 17-1,-14 11 1,17 8-1,10-1-15,3-8 16,20-2 0,31-2-1,10-19 1,8-12 0,2-12-16,-11-12 15,23-19 1,-25-14-1,-10-3 1,1 7-16,-14 19 16,-9 19-1,-5 20 1,-10 21 0,-8 27-1,-3 19-15,0 10 16,3-8-1,-16-4 1,26-14 0,4-15-1,-6-32-15,0 0 16</inkml:trace>
  <inkml:trace contextRef="#ctx0" brushRef="#br0" timeOffset="105653.18">32929 4770 0,'-7'-31'0,"31"26"0,11 3 16,6 15-1,2 5-15,-3-1 16,-40-17 0,0 0-1</inkml:trace>
  <inkml:trace contextRef="#ctx0" brushRef="#br0" timeOffset="105786.78">33233 4966 0,'0'0'0,"0"0"0</inkml:trace>
  <inkml:trace contextRef="#ctx0" brushRef="#br0" timeOffset="107537.07">20832 6645 0,'-10'-16'0,"4"8"0,-8-5 15,-3 3-15,-7 4 16,-9 7 0,-7 13-1,0 11 1,3 10 0,15 13-16,10 0 15,18-5 1,17 0-1,12-11 1,12-14 0,9-18-16,6-15 15,-6-13 1,-9-18 0,-8-15-1,-12-20 1,-12-2-16,-18 1 15,-15 6 1,-14 9 0,-15 10-1,-5 11 1,-2 11-16,4 16 16,50 19-1,0 0 1</inkml:trace>
  <inkml:trace contextRef="#ctx0" brushRef="#br0" timeOffset="108353.27">21245 6145 0,'-22'-12'0,"22"12"0,-3 13 15,-2 15 1,1 16-1,6 6-15,9 3 16,18-7 0,10-7-1,4-11 1,-2-13 0,0-14-16,-4-18 15,-8-9 1,-7-11-1,-7-12 1,-5 1-16,-4 14 16,-5 13-1,-1 12 1,-1 18 0,-4 19-1,6 19-15,4 14 16,6 18-1,-2 5 1,0-2 0,-1-2-1,-6-6-15,-9-4 16,-8-10 0,-9-21-1,-6-18 1,-6-14-16,-5-16 15,1-11 1,5 2 0,35 18-1,0 0 1</inkml:trace>
  <inkml:trace contextRef="#ctx0" brushRef="#br0" timeOffset="108820.17">20505 7220 0,'4'-4'0,"7"-1"0,19 1 15,14-1-15,56 0 31,6 4-15,15 4 0,10 0-16,10 4 15,4 1 1,-5-1 0,-5-1-1,-16-3 1,-24-2-16,-95-1 15,0 0 1</inkml:trace>
  <inkml:trace contextRef="#ctx0" brushRef="#br0" timeOffset="109520.43">20946 7603 0,'-3'-29'0,"-3"22"0,-8-7 0,-7 0 15,-9 7 1,-6 14 0,-8 12-1,-3 17 1,4 13-16,13 7 16,18 2-1,17-8 1,18-14-1,43-21 1,-8-19 0,-8-19-1,-7-13 1,-7-13 0,-9-19-16,-13-14 15,-12 0 1,-16 8-1,-14 19 1,-16 9-16,-13 16 16,-2 15-1,9 9 1,50 6 0,0 0-1</inkml:trace>
  <inkml:trace contextRef="#ctx0" brushRef="#br0" timeOffset="110252.47">21287 7348 0,'6'-8'0,"-1"3"0,2 3 16,3 9-1,-3 23-15,-1 24 16,-15 17 0,-6 13-1,-3-3 1,3-14-1,4-24-15,8-17 16,8-18 0,10-15-1,11-14 1,10-16-16,6-14 16,6 2-1,-6 16 1,-7 15-1,-12 19 1,-16 14-16,-21 6 16,-17 8-1,-12 1 1,5-7 0,9-10-16,11-7 15,8-10 1,10-4-1,9-4 1,6 7 0,9 12-16,5 10 15,3 10 1,4 2 0,10 3-1,3-8-15,4-6 16,-1-11-1,-10-9 1,-10-5 0,-16-6-16,-10-3 15,-6 16 1,0 0 0</inkml:trace>
  <inkml:trace contextRef="#ctx0" brushRef="#br0" timeOffset="111053.28">22078 6959 0,'5'8'0,"7"0"0,22 8 16,12-4-1,10 2 1,2 4 0,-10 3-16,-13-3 15,-17-1 1,-16 9-1,-14 4 1,-21 1-16,-12 7 16,-11 9-1,-4-2 1,9 1 0,14-16-1,18-12-15,19-18 16,0 0-1</inkml:trace>
  <inkml:trace contextRef="#ctx0" brushRef="#br0" timeOffset="111471.19">22664 7067 0,'14'-15'0,"-11"16"0,-4 2 15,-11 12 1,-12 15-16,-5 14 16,10 13-1,21 1 1,22-3-1,19-12 1,12-10-16,2-18 16,-4-18-1,-2-23 1,-8-16 0,-18-15-16,-18-10 15,-23 5 1,-27 3-1,-17 16 1,-10 12 0,70 31-16,0 0 15</inkml:trace>
  <inkml:trace contextRef="#ctx0" brushRef="#br0" timeOffset="121250.97">24793 6573 0,'-2'-14'0,"3"9"0,0 0 0,1 5 16,-2 16 0,-8 15-1,-1 15 1,-3 16-16,7 4 15,5 4 1,16-3 0,13-12-1,16-11 1,10-21 0,5-10-16,2-13 15,-4-12 1,-12-14-1,-14-11 1,-2-10-16,-24-28 16,2 15-1,-5 14 1,-6 7 0,-2 15-16,5 13 15,0 12 1,10 19-1,6 23 1,4 13-16,1 15 16,-8 11-1,-1 12 1,-13 3 0,-9 2-1,-6-11-15,-12-14 16,-9-14-1,-1-2 1,-19-35 0,7-20-16,-5-28 15,55 25 1,0 0 0</inkml:trace>
  <inkml:trace contextRef="#ctx0" brushRef="#br0" timeOffset="121569.14">25473 6624 0,'5'-1'0,"9"4"0,24 4 16,-3-1 0,5-3-1,6 4 1,2-4-1,-48-3 1,0 0-16</inkml:trace>
  <inkml:trace contextRef="#ctx0" brushRef="#br0" timeOffset="121801.11">25465 6763 0,'12'2'0,"6"4"0,19-1 16,7-4 0,7-3-1,2 0 1,-53 2-16,0 0 15</inkml:trace>
  <inkml:trace contextRef="#ctx0" brushRef="#br0" timeOffset="122651.18">26257 6192 0,'3'-4'0,"5"7"0,10 6 0,-4 23 16,-1 17-1,-2 18 1,-8 16 0,-5 19-1,-18 5 1,-4-5-16,-1-18 15,6-22 1,8-26 0,1-20-1,7-22-15,4-19 16,1-22 0,11-20-1,9-17 1,19 2-1,11 25-15,6 25 16,-2 13 0,-1 16-1,-15 16 1,-22 12 0,-20 10-16,-24 2 15,-8-2 1,-8-10-1,-2-2 1,-5-6-16,9-7 16,11-3-1,16-4 1,17-2 0,11 3-1,17 10-15,14 10 16,9 5-1,4 8 1,8 5 0,0-5-1,1-10-15,2-13 16,-70-14 0,0 0-1</inkml:trace>
  <inkml:trace contextRef="#ctx0" brushRef="#br0" timeOffset="123218.36">27356 6022 0,'-2'-17'0,"4"21"0,4 10 0,-10 13 16,-14 25-1,-14 12 1,-3 6 0,-11-8-16,5-7 15,-1-20 1,3-14 0,9-12-1,9-21 1,7-17-16,13-12 15,8 0 1,11 5 0,17 12-1,2 13-15,10 12 16,-1 20 0,3 9-1,-1 8 1,-1 0-1,-3 1-15,-4-4 16,-40-35 0,0 0-1</inkml:trace>
  <inkml:trace contextRef="#ctx0" brushRef="#br0" timeOffset="129517.05">31238 6333 0,'-15'8'0,"6"10"0,-20 18 0,-23 15 15,-12 3 1,-15 0 0,9-8-16,-1-3 15,1-16 1,12-13 0,3-15-1,11-17-15,11-14 16,13-15-1,11-3 1,12 11 0,6 14-16,1 13 15,6 14 1,8 21 0,38 38 15,3-7-31,16-4 15,-1-3 1,17-4 0,-17-10-1,7-3 1,-20-10-16,-67-20 16,0 0-1</inkml:trace>
  <inkml:trace contextRef="#ctx0" brushRef="#br0" timeOffset="130016.65">31971 6233 0,'8'-4'0,"-8"17"0,-6 8 16,-23 16-1,-14 8-15,-27-2 16,-1 3-1,0-7 1,12-6 0,17-9-16,12-5 15,18-6 1,19-3 0,30 7-1,11 0 1,7 2-16,4 1 15,-7 7 1,-4 1 0,-2-1-1,-5-6-15,-7-7 16,-34-14 0,0 0-1</inkml:trace>
  <inkml:trace contextRef="#ctx0" brushRef="#br0" timeOffset="130550.49">32395 6194 0,'3'-8'0,"7"-3"0,18-2 16,9-7-16,4-5 16,2 7-1,-5 2 1,-11 4 0,-6 12-1,-13 20-15,-5 14 16,-8 19-1,-3 11 1,-14 11 0,0-2-16,12 0 15,2-13 1,2-2 0,-2-16-1,8-42 1,0 0-16</inkml:trace>
  <inkml:trace contextRef="#ctx0" brushRef="#br0" timeOffset="130767.48">32415 6645 0,'-9'-4'0,"18"8"0,9 0 15,22 1-15,12-5 16,20 9 0,5 7-1,4-9 1,-9 4 0,-72-11-16,0 0 15</inkml:trace>
  <inkml:trace contextRef="#ctx0" brushRef="#br0" timeOffset="131483.26">30123 6192 0,'7'-1'0,"-12"7"0,-14 5 0,-26 17 15,-15 14 1,-15 5 0,-5-4-16,14-4 15,17-7 1,19-10-1,17-7 1,8-1 0,20 3-16,14-2 15,16 6 1,6 3 0,2 12-1,0 1-15,-13-2 16,-5-3-1,-5-10 1,-9-6 0,-21-16-1,0 0-15</inkml:trace>
  <inkml:trace contextRef="#ctx0" brushRef="#br0" timeOffset="132017.07">29330 6148 0,'-53'2'0,"32"10"0,-15 11 16,-3 10-16,0 12 15,11 5 1,15 8-1,13 2 1,16-5 0,14-12-16,13-16 15,14-17 1,-8-16 0,0-20-1,-6-13 1,-12-15-16,-16-10 15,-20-3 1,-9 11 0,-27 15-1,-18 19 1,2 15-16,57 7 16,0 0-1</inkml:trace>
  <inkml:trace contextRef="#ctx0" brushRef="#br0" timeOffset="138682.28">20810 8843 0,'0'-1'0,"-1"2"0,1-2 0,-9-6 16,-3-3 0,-7 9-1,-9 1-15,-4 15 16,-7 8 0,-3 5-1,9 11 1,10 7-1,20-3-15,12-5 16,18-2 0,13-12-1,10-10 1,5-12-16,2-17 16,-2-13-1,-11-18 1,-11-10-1,-20-14-15,-14-10 16,-14-6 0,-20 2-1,-13 13 1,-16 2-16,-5 16 16,6 8-1,14 16 1,49 29-1,0 0-15</inkml:trace>
  <inkml:trace contextRef="#ctx0" brushRef="#br0" timeOffset="139315.49">21297 8457 0,'0'-9'0,"-5"4"0,-7 4 15,-12 11-15,-5 22 16,-1 8-1,11 11 1,18 7 0,13-12-16,20-6 15,14-15 1,2-17 0,1-20-1,-3-8-15,-5-17 16,-6-7-1,-12-5 1,-9 9 0,-9 4-1,-2 17-15,-1 23 16,-1 16 0,5 21-1,4 15 1,2 13-16,2 9 15,-5 5 1,-2-1 0,-6-4-1,-9-2-15,-9-13 16,-9-14 0,-13-13-1,-6-15 1,-8-15-1,53-6-15,0 0 16</inkml:trace>
  <inkml:trace contextRef="#ctx0" brushRef="#br0" timeOffset="139716.1">20480 9438 0,'0'-5'0,"11"7"0,16-2 15,17 1-15,17-3 16,17 4 0,25-2-1,17-2 1,18 1 0,2 0-16,-5-2 15,-5 2 1,-10 4-1,-20-2 1,-100-1-16,0 0 16</inkml:trace>
  <inkml:trace contextRef="#ctx0" brushRef="#br0" timeOffset="140365.37">20887 9629 0,'36'-12'0,"-33"13"0,5 6 0,1 8 16,-5 14-1,-4 12 1,-2 9 0,9 11-1,-14 15-15,-5 0 16,3-5 0,4-14-1,2-22 1,3-13-1,-1-17-15,-1-14 16,0-20 0,5-13-1,7-6 1,1 7-16,6 11 16,-3 15-1,-3 8 1,-4 7-1,-4 0 1,-1 2-16,-9 3 16,7-5-1,0 0 1</inkml:trace>
  <inkml:trace contextRef="#ctx0" brushRef="#br0" timeOffset="141182.04">20510 9890 0,'15'-9'0,"-8"6"0,-5-1 0,-6-1 15,-10-2 1,-10 7 0,-9 6-1,-2 9 1,-2 16-16,12 5 15,12 9 1,19-4 0,14-9-1,18-12 1,9-18-16,6-13 16,-11-13-1,-5-15 1,-17-17-1,-15-7-15,-13-9 16,-27 3 0,0 5-1,-8 17 1,-10 19 0,1 17-16,4 12 15,14 12 1,34-13-1,0 0 1</inkml:trace>
  <inkml:trace contextRef="#ctx0" brushRef="#br0" timeOffset="142049.09">20995 9901 0,'-10'-1'0,"14"1"0,4-6 16,9-5-16,10-1 15,6-3 1,6 4 0,-8 3-1,-7 10 1,-9 4-16,-20 14 16,-12 0-1,-11 1 1,-10-4-1,1-3 1,4-6-16,12-1 16,10-5-1,10-5 1,10-1 0,13 2-1,-2 10-15,7 7 16,-2 9-1,0 15 1,0 1 0,10 7-16,12-10 15,8-7 1,6-10 0,2-18-1,-63-2 1,0 0-1</inkml:trace>
  <inkml:trace contextRef="#ctx0" brushRef="#br0" timeOffset="142781.76">22296 9379 0,'6'-4'0,"14"3"0,16-1 16,17 2-1,7 2 1,2-2-16,-6 6 16,-56-6-1,0 0 1</inkml:trace>
  <inkml:trace contextRef="#ctx0" brushRef="#br0" timeOffset="143015.04">22386 9505 0,'-5'15'0,"18"-7"0,20-1 0,17 1 16,7-1 0,2 0-1,-2 2-15,-4 3 16,-53-12 0,0 0-1</inkml:trace>
  <inkml:trace contextRef="#ctx0" brushRef="#br0" timeOffset="145881.26">23809 9199 0,'23'-16'0,"-15"16"0,8 0 0,-1 4 15,-6 3 1,-9 9 0,-10 12-1,-15 14-15,-5 14 16,0 3-1,-11 4 1,-2 7-16,6-10 16,5-9-1,-2-12 1,0-9 0,-2-8-1,-1-17-15,2-10 16,9-8-1,5-19 1,11-13 0,9-3-16,12-1 15,13 11 1,3 2 0,8 10-1,6 4 1,-4 4-16,1 7 15,-3 8 1,0 6 0,-3 7-1,4 5-15,-4 10 16,-3 11 0,-3 4-1,-2 5 1,-4 2-1,3-2-15,7-2 16,-1-5 0,0-14-1,1-9 1,-30-15-16,0 0 16</inkml:trace>
  <inkml:trace contextRef="#ctx0" brushRef="#br0" timeOffset="146946.09">24275 9522 0,'-8'0'0,"10"3"0,3-2 16,-5-1-1,0 0-15</inkml:trace>
  <inkml:trace contextRef="#ctx0" brushRef="#br0" timeOffset="148048.47">24721 8917 0,'0'-10'0,"9"11"0,2 4 0,-1 12 16,-2 10 0,-6 22-1,-5 16-15,-3 17 16,-5 14-1,0 12 1,-6-10 0,4-4-16,3-10 15,3-14 1,5-16 0,3-21-1,4-16 1,4-21-16,-2-18 15,-1-19 1,8-11 0,1-7-1,2-1-15,6 8 16,3 2 0,10 11-1,-1 6 1,4 16-16,-7 10 15,-9 12 1,-10 14 0,-13 14-1,-12 7-15,-9 5 16,-4-7 0,-7-8-1,-3-9 1,2-11-1,4-5-15,2-12 16,14-3 0,9-5-1,13 9 1,9 15 0,0 10-1,5 13 1,0 7-1,8-4 1,7 1-16,13-7 16,3-8-1,5-9 1,-6-17 0,-2-7-16,-17-17 15,-34 29 1,0 0-1</inkml:trace>
  <inkml:trace contextRef="#ctx0" brushRef="#br0" timeOffset="149547.93">25534 8665 0,'2'4'0,"-1"-2"0,0 1 16,0 6-16,-5 11 16,-6 13-1,-7 7 1,-4 5 0,-9-3-1,-3-9-15,3-7 16,7-15-1,3-17 1,9-11 0,3-7-1,3-10-15,3-7 16,9 1 0,1 11-1,9 11 1,0 15-1,2 15-15,-3 8 16,-5 10 0,5 4-1,4-1 1,3-5-16,6-6 16,12-5-1,-41-17 1,0 0-1</inkml:trace>
  <inkml:trace contextRef="#ctx0" brushRef="#br0" timeOffset="149997.51">25724 8779 0,'2'-1'0,"4"1"0,7-6 15,12 5 1,0-2-1,7 1-15,-10 0 16,-4-1 0,-4-2-1,-14 5 1,0 0 0</inkml:trace>
  <inkml:trace contextRef="#ctx0" brushRef="#br0" timeOffset="150897.37">25987 8600 0,'5'7'0,"-2"-11"0,3 0 16,5 0-1,4-5 1,9 2-16,-6-3 15,-3 1 1,-3 1 0,-3 2-1,-3 3 1,-3 6-16,-2 7 16,-3 10-1,-1 7 1,-1 9-1,-5 1 1,8 6-16,4-1 16,-2-8-1,6-7 1,-1-9 0,-6-18-16,0 0 15</inkml:trace>
  <inkml:trace contextRef="#ctx0" brushRef="#br0" timeOffset="151197.34">25982 8818 0,'9'6'0,"0"-5"0,3 0 16,5-1-1,8-1-15,0 2 16,2-3 0,3 3-1,-3-2 1,1-1-1,-28 2-15,0 0 16</inkml:trace>
  <inkml:trace contextRef="#ctx0" brushRef="#br0" timeOffset="156613.43">23603 10126 0,'10'3'0,"2"-6"15,9-1-15,14 1 16,7-3 0,1 7-16,-4-5 15,2 0 1,-8 3-1,-3-5 1,-4 3 0,-13-1-16,-13 4 15,0 0 1</inkml:trace>
  <inkml:trace contextRef="#ctx0" brushRef="#br0" timeOffset="156996.81">23778 9979 0,'-2'-5'0,"3"5"0,1 0 16,1 4-16,0 5 16,-6 9-1,-1 14 1,3 2-1,7 5-15,5 0 16,-3-7 0,-3-12-1,-5-20 1,0 0 0</inkml:trace>
  <inkml:trace contextRef="#ctx0" brushRef="#br0" timeOffset="158230.26">24839 10078 0,'-5'0'0,"5"0"0,5 0 0,2 0 16,13-3-1,4 6 1,12-8 0,9 1-16,8-3 15,9 1 1,-5-4-1,-14-8 1,-7 12-16,-36 6 16,0 0-1</inkml:trace>
  <inkml:trace contextRef="#ctx0" brushRef="#br0" timeOffset="158629.68">25095 9932 0,'-9'-9'0,"9"9"0,2 2 16,2 1 0,1 8-1,-4 11-15,-4 7 16,-3 9-1,-3 1 1,9-2 0,0-4-16,5-10 15,-5-23 1,0 0 0</inkml:trace>
  <inkml:trace contextRef="#ctx0" brushRef="#br0" timeOffset="162480.09">26746 9122 0,'-8'-7'0,"16"11"0,13 6 16,12 4-1,17 7-15,11 5 16,6 6-1,9 7 1,1-1 0,-8-1-1,-30 5-15,14-8 16,-16-6 0,-18-7-1,-21-3 1,-18 2-1,-21-4-15,-18 2 16,-13 7 0,-8 9-1,-5 4 1,10 7-16,7-1 16,17-6-1,18-15 1,22-7-16,11-16 47,0 0-32</inkml:trace>
  <inkml:trace contextRef="#ctx0" brushRef="#br0" timeOffset="163096.76">28271 9276 0,'-4'-25'0,"-1"19"0,-20-4 16,-10 6 0,-11 11-16,-12 16 15,-1 9 1,-29 22 0,47 7-1,20 7 1,21-4-16,28 8 15,16-9 1,14-5 0,9-8-1,-22-18 1,32-8-16,-8-14 16,2-16-1,-7-18 1,15-20-1,-37-21-15,-12-1 16,-13 2 0,-18 1-1,-20-2 1,-11 0 0,24 6-16,-39 7 15,-9 13 1,-4 12-1,-4 12 1,4 26 0,60-11-16,0 0 15</inkml:trace>
  <inkml:trace contextRef="#ctx0" brushRef="#br2" timeOffset="-208708.05">7607 8722 0,'0'2'0,"0"-2"0,-1 1 15,0 0 1,-2 1-1,-2 2-15,-2 3 16,0-1 0,-1 3-1,-5 4 1,1-1 0,-3 5-16,-1-3 15,-1 3 1,-1 2-1,3-1 1,1-1-16,-1-3 16,-5 4-1,-1-1 1,-1 0 0,0 2-1,-1 2-15,0-1 16,2 0-1,-35 25 17,13-10-17,11-8 1,-3 0 0,1 0-1,9-2-15,-4 2 16,7-2-1,-3 0 1,-7 1 0,23-2-1,-26 3 1,9-2-16,0-4 16,-2 6-1,-1-7 1,-1 5-1,5-2-15,3-6 16,-3 7 0,3-4-1,1 4 1,-7 0-16,8-4 16,-3 1-1,0 4 1,0-2-1,3-1 1,-4-5-16,-3 5 16,0 1-1,0 0 1,24 1 0,-25 0-1,-3 4-15,0-2 16,-6 3-1,-1 1 1,-5 3 0,0 7-1,0-6-15,-3 2 16,0 4 0,3-3-1,-2 2 1,2 6-16,-7 0 15,11-7 1,-9 11 0,2-9-1,-2 4 1,-4 8-16,12-13 16,-6 8-1,2-3 1,2-2-1,12-8-15,0 3 16,14-12 0,1-2-1,11-7 1,9-9 0,11-10-16,-16 3 15,0 0 1</inkml:trace>
  <inkml:trace contextRef="#ctx0" brushRef="#br2" timeOffset="-205408.57">11395 7435 0,'-12'0'0,"5"1"0,0 1 0,-3 0 15,-1 2 1,0 2 0,-1-2-1,-5 2 1,2 1-16,-4 0 16,-4-2-1,-1 2 1,2-2-1,-3 2 1,2 2 0,2 0-16,-4 1 15,2-3 1,-2 1 0,1 0-1,-1 3-15,-2-1 16,-2 3-1,-1-3 1,-2 0 0,-1 1-1,4-3-15,-2 3 16,1 2 0,-3 1-1,3-2 1,-3-1-1,-3-1-15,1-1 16,0-3 0,-3 6-1,1 0 1,-1 0 0,1 2-16,0-3 15,1 2 1,0-1-1,3-3 1,-2 2 0,2-1-16,-3 2 15,4 1 1,-4-6 0,3 4-1,0-1 1,-1-2-16,-2 2 15,0 1 1,-5-1 0,3 5-1,-4 0 1,1-1-16,-2 3 16,-3-2-1,3-4 1,-3 2-1,1 3 1,-1-4-16,0 0 16,-2-1-1,-2 3 1,3-2 0,0-1-1,-3 5-15,1-4 16,-4 2-1,-4-2 1,4 0 0,-9 0-16,-3 1 15,-4 3 1,-2-1 0,-1 1-1,0-9 1,1 9-16,7 0 15,-1 2 1,2 0 0,5 0-1,1 0 1,10-2-16,0-3 16,7-3-1,4 2 1,10-1-1,8-6 1,18-5-16,0 0 16</inkml:trace>
  <inkml:trace contextRef="#ctx0" brushRef="#br2" timeOffset="-203191.56">12350 7339 0,'1'2'0,"3"-3"0,2 1 16,7 0-1,-3 0 1,-1 3-16,3 1 16,4-2-1,1 0 1,0 3-1,8-2 1,-2 2-16,3-1 16,-2 2-1,2 1 1,0-5 0,3 1-16,-1-4 15,1 4 1,4-3-1,-6 0 1,0-3 0,-5 4-1,-8-2-15,-2-1 16,4 0 0,2 2-1,-3 1 1,2-2-16,2 3 15,-1-2 1,2 0 0,1 1-1,2-2 1,2 3-16,-2-2 16,3-1-1,-4-2 1,0-1-1,-2 2-15,-1 3 16,6 1 0,-4 1-1,6-3 1,-6 3 0,-1 1-16,0-4 15,0 3 1,3 2-1,3-3 1,4 0 0,2-2-16,2 2 15,0-2 1,-5 4 0,-1 0-1,-1 1 1,-27-5-16,0 0 15</inkml:trace>
  <inkml:trace contextRef="#ctx0" brushRef="#br0" timeOffset="-145349.21">22425 7253 0,'0'8'0,"-1"-8"0,0 3 0,-1 0 16,-1 2-1,0 2 1,-2 2-16,-5 5 16,-2 5-1,-7 2 1,-8 7 0,-5 4-1,-10-1-15,1 4 16,-3-9-1,12-1 1,7-9 0,12-3-1,6-7-15,5 0 16,2-6 0,0 0-1</inkml:trace>
  <inkml:trace contextRef="#ctx0" brushRef="#br0" timeOffset="-108936.41">20607 11657 0,'23'-4'0,"-19"0"0,4 1 15,2-7-15,-4-3 16,0 2 0,-5-2-1,-9 0 1,-5 3 0,-6-1-16,-10-1 15,-2 3 1,-9 5-1,-2 8 1,-2 9 0,0 8-16,3 16 15,5 4 1,14 7 0,16 1-1,19 0-15,17-5 16,16-10-1,8-12 1,9-7 0,0-10-1,-4-11-15,-4-24 16,-9-16 0,-13-16-1,-10-5 1,-16-5-1,-11-7-15,-9-1 16,-6 7 0,-3 2-1,-2 13 1,-3 8 0,-3 9-16,2 12 15,7 12 1,21 17-1,0 0 1</inkml:trace>
  <inkml:trace contextRef="#ctx0" brushRef="#br0" timeOffset="-108303.45">21117 11089 0,'10'-21'0,"7"15"0,11 0 15,7 3 1,4 7-16,-9 0 16,-7 6-1,-23 2 1,-17 11 0,-16-3-16,-17-2 15,1-2 1,2 0-1,12 6 1,10-2 0,22 3-16,21-2 15,20 0 1,16 3 0,8-2-1,-2-1 1,-13 0-16,-47-21 15,0 0 1</inkml:trace>
  <inkml:trace contextRef="#ctx0" brushRef="#br0" timeOffset="-107620.45">21565 11331 0,'3'-5'0,"-2"4"0,-1 1 15,-2 8 1,-1 8-16,5 11 16,8 15-1,9 0 1,9-6 0,3 1-1,7-6-15,4-19 16,-6-9-1,1-15 1,-7-13 0,-2-14-1,-9-3-15,-7 2 16,-4 6 0,-4 13-1,-2 12 1,2 16-16,2 14 15,4 17 1,2 15 0,-1 14-1,-2 8 1,2 12-16,-3 6 16,-4 2-1,1-10 1,-6-10-1,-8-16 1,-10-11-16,-14-17 16,-10-18-1,43-13 1,0 0 0</inkml:trace>
  <inkml:trace contextRef="#ctx0" brushRef="#br0" timeOffset="-107136.06">20405 12360 0,'13'-4'0,"15"-2"0,19-3 16,19 1-1,13 7 1,19 4-16,19 2 16,17 5-1,20 1 1,17 5 0,9-2-16,6 3 15,-2 0 1,-9 4-1,-17-3 1,-26-13 0,-29-3-16,-103-2 15,0 0 1</inkml:trace>
  <inkml:trace contextRef="#ctx0" brushRef="#br0" timeOffset="-106370.63">21116 12834 0,'5'-2'0,"2"2"0,-4-5 16,-8-6-16,-4 2 15,-16-2 1,-7 9 0,-11 9-1,-5 9 1,-2 11 0,8 9-16,7 9 15,19 6 1,15-10-1,27-12 1,17-13-16,6-17 16,2-19-1,-5-10 1,-4-22 0,-16-15-1,-9-11-15,-15-9 16,-13 8-1,-14 11 1,-6 16 0,-5 11-1,11 16-15,25 25 16,0 0 0</inkml:trace>
  <inkml:trace contextRef="#ctx0" brushRef="#br0" timeOffset="-105687.36">21569 12589 0,'3'-6'0,"3"5"0,-4 3 16,-6 18-16,-1 18 15,-4 20 1,-5 19 0,-4 8-1,8-1 1,11-18-16,1-20 15,-1-22 1,-1-19 0,1-19-1,5-15 1,12-12-16,3-10 16,12 19-1,3 12 1,-2 13-1,-8 14 1,-13 4-16,-14 12 16,-16-2-1,-10-3 1,-4-4 0,-3-5-1,6-8-15,9 2 16,13 1-1,15 3 1,15 9 0,15 7-1,3 5-15,7 8 16,-2 1 0,0-3-1,-6-7 1,-41-27-16,0 0 15</inkml:trace>
  <inkml:trace contextRef="#ctx0" brushRef="#br0" timeOffset="-105303.98">22040 12683 0,'24'-3'0,"-4"0"0,8 4 0,-2 3 15,-1 8 1,-10-1 0,-17 2-1,-12 4 1,-12 7-16,-5-9 16,6 1-1,13-2 1,18 9-1,13-5-15,18-1 16</inkml:trace>
  <inkml:trace contextRef="#ctx0" brushRef="#br0" timeOffset="-103486.02">22972 12353 0,'5'4'0,"10"-8"0,11 4 15,12-2 1,-38 2 0,0 0-1</inkml:trace>
  <inkml:trace contextRef="#ctx0" brushRef="#br0" timeOffset="-103237.54">22967 12453 0,'8'-2'0,"13"9"0,9-11 15,6 12 1,-36-8-16,0 0 16</inkml:trace>
  <inkml:trace contextRef="#ctx0" brushRef="#br0" timeOffset="-102287.8">24046 11891 0,'2'0'0,"1"-4"0,3-1 16,-2-9 0,-4 2-1,-10-4 1,-6-3-1,-4 1-15,-18 1 16,-4 7 0,-4 3-1,-9 5 1,-3 9-16,2 11 16,1 8-1,16 8 1,12-1-1,18 5-15,17-5 16,17-4 0,11-7-1,13-8 1,2-20 0,4-11-16,4-9 15,-5-14 1,-7-22-1,-9-11 1,-14-10 0,-10-2-16,-21-6 15,-19 7 1,-11 2 0,-45-25-1,17 31 1,7 26-1,58 50 1,0 0 0</inkml:trace>
  <inkml:trace contextRef="#ctx0" brushRef="#br0" timeOffset="-101421.04">24831 11503 0,'23'-20'0,"-16"12"0,-1-1 0,2-2 16,-4 13-1,-8 3 1,-7 19-1,-10 11-15,-13 9 16,-5 13 0,2 3-1,-3-16 1,6-6-16,3-3 16,-42-40 46,35-19-62,21-18 16,20-10-1,10 8 1,2 8 0,11 9-1,5 8-15,4 15 16,-3 9-1,2 13 1,-4 7 0,-8 6-1,4 6-15,0 4 16,-1-2 0,1-9-1,-4-8 1,-1-9-16,-21-13 15,0 0 1</inkml:trace>
  <inkml:trace contextRef="#ctx0" brushRef="#br0" timeOffset="-101236.54">25101 11699 0,'2'-3'0,"-2"3"0,0 0 15</inkml:trace>
  <inkml:trace contextRef="#ctx0" brushRef="#br0" timeOffset="-100388.1">25375 11079 0,'1'-19'0,"5"15"0,5 6 0,4 14 15,-4 17 1,-1 22 0,-6 25-16,-12 14 15,-7 7 1,-4-1 0,7-9-1,5-11 1,0-26-16,1-18 15,3-20 1,6-26 0,6-29-1,7-22 1,3-7-16,8 0 16,8 14-1,7 19 1,-1 16-1,-5 13 1,-11 11-16,-16 11 16,-16 15-1,-19-5 1,-9-4 0,-7-4-1,1-7-15,8-1 16,10-9-1,11 4 1,10 1 0,11 6-1,6 4-15,11 10 16,8 1 0,2 5-1,8 0 1,0-6-1,6-1-15,-10-16 16,-2-9 0,-38 0-1,0 0 1</inkml:trace>
  <inkml:trace contextRef="#ctx0" brushRef="#br0" timeOffset="-99821.55">25995 10774 0,'-3'12'0,"1"-2"0,-4 20 0,-8 9 15,-3 13 1,-9 2-1,-6-10-15,10-5 16,-4-20 0,6-10-1,0-12 1,5-14 0,8-8-16,8-5 15,10-1 1,4 2-1,9 13 1,1 10 0,1 17-1,2 14-15,-6 5 16,-5 0 0,-4 0-1,-2-3 1,-11-27-16,0 0 15</inkml:trace>
  <inkml:trace contextRef="#ctx0" brushRef="#br0" timeOffset="-99537.66">26111 10947 0,'5'-1'0,"-1"-3"0,8 1 0,9 3 15,6 0 1,-2 0-1,-25 0 1,0 0 0</inkml:trace>
  <inkml:trace contextRef="#ctx0" brushRef="#br0" timeOffset="-98921.68">26298 10774 0,'7'-8'0,"-1"5"0,10 2 0,6-1 16,-2-6-1,3 5 1,-7 0-1,-1 10-15,-6 2 16,-1 9 0,-12 12-1,-2 7 1,0-2 0,1-2-1,0-2-15,4-10 16,1-21-1,0 0 1</inkml:trace>
  <inkml:trace contextRef="#ctx0" brushRef="#br0" timeOffset="-98005.1">23636 12312 0,'3'0'0,"14"7"0,12-6 16,13 0-1,12 0 1,11 1 0,12-1-16,10-4 15,12 3 1,13-5-1,8-1 1,20-1 0,-3-3-16,8 7 15,6 1 1,5-1 0,-7-19-1,12 8 1,11 8-16,-2 5 15,-11-1 1,-18 4 0,-25-6-1,-116 4 1,0 0-16</inkml:trace>
  <inkml:trace contextRef="#ctx0" brushRef="#br0" timeOffset="-97271.2">24679 12916 0,'-4'-18'0,"2"0"0,-4-9 16,-6 6-1,-3 4-15,-8 8 16,-14 7-1,-5 18 1,-3 14 0,2 13-16,10 11 15,9 1 1,21-6 0,23-7-1,14-9 1,12-13-1,8-19-15,6-18 16,0-10 0,-10-24-1,-13-15 1,-15-14 0,-11-10-16,-16 1 15,-13 8 1,-13 18-1,0 12 1,0 10 0,31 41-16,0 0 15</inkml:trace>
  <inkml:trace contextRef="#ctx0" brushRef="#br0" timeOffset="-96520.04">25098 12443 0,'14'4'0,"-7"-1"0,-3 19 16,-4 22-16,-6 22 16,-5 18-1,9 11 1,-1-3 0,3-10-1,1-17-15,1-21 16,1-22-1,0-16 1,-1-23 0,2-15-1,8-21-15,9-13 16,9 1 0,-1 4-1,14 37 1,-4 26-1,-7 9-15,-13 12 16,-10 12 0,-18 1-1,-11-12 1,-8-2 0,-6-12-16,4 1 15,10 1 1,-3-18-1,11 4 1,8 0 0,10 7-16,8 11 15,14 8 1,-5-9 0,24 13-1,5 5-15,6 7 16,1-7-1,0-2 1,-6-15 0,-53-16-1,0 0 1</inkml:trace>
  <inkml:trace contextRef="#ctx0" brushRef="#br0" timeOffset="-92572.51">26383 12058 0,'1'-11'0,"9"11"0,15-4 0,7 0 16,11 2 0,-3-3-1,3 6-15,-43-1 16,0 0-1</inkml:trace>
  <inkml:trace contextRef="#ctx0" brushRef="#br0" timeOffset="-92339.2">26397 12132 0,'20'-3'0,"0"2"0,16-3 0,2 0 16,7 6 0,-45-2-1,0 0 1</inkml:trace>
  <inkml:trace contextRef="#ctx0" brushRef="#br0" timeOffset="-88322.45">27496 11985 0,'8'7'0,"-7"-2"0,-1 9 15,-5 8 1,-7 6-16,-6 4 15,-5 10 1,-6-10 0,-6-1-1,7 3-15,2 0 16,4-9 0,-4-13-1,-4-12 1,8-3-1,6-7-15,-1-8 16,2-14 0,18 6-1,10-10 1,9 4 0,5 7-16,8 13 15,3 11 1,-1 5-1,2 5 1,9 13-16,-4 7 16,-4 4-1,-5-2 1,-8-8 0,4 2-1,-6-5-15,-25-20 16,0 0-1</inkml:trace>
  <inkml:trace contextRef="#ctx0" brushRef="#br0" timeOffset="-88039.75">27743 12149 0,'11'-9'0,"4"9"0,11 4 0,-1-4 16,0 0-1,4 6 1,-2-8-1,-4 1 1,-23 1-16,0 0 16</inkml:trace>
  <inkml:trace contextRef="#ctx0" brushRef="#br0" timeOffset="-87589.68">28045 11909 0,'9'-10'0,"6"7"0,2-4 16,7 0 0,-5-3-1,2 3-15,-8 2 16,-3-1 0,-2 12-1,-6 2 1,-3 10-1,-4 7-15,-5 10 16,9 1 0,-4 6-1,7-2 1,4 2 0,-6-42-16,0 0 15</inkml:trace>
  <inkml:trace contextRef="#ctx0" brushRef="#br0" timeOffset="-87306.72">28019 12180 0,'7'2'0,"4"-5"0,19 6 16,4-3-1,0-4-15,6 10 16,-3-1 0,-4-5-1,2 7 1,-8-2-1,-27-5-15,0 0 16</inkml:trace>
  <inkml:trace contextRef="#ctx0" brushRef="#br0" timeOffset="-86956.53">28501 11806 0,'25'-1'0,"-12"10"0,11 13 0,-4 18 15,-6 7 1,-1 18 0,-11 12-1,-7 10-15,-17 5 16,-7 8 0,-7-9-1,36-91 1,0 0-1</inkml:trace>
  <inkml:trace contextRef="#ctx0" brushRef="#br0" timeOffset="-86422.83">27000 11755 0,'-15'-7'0,"7"5"0,-2 17 15,-15 9 1,-4 17-1,0 12 1,3 11-16,5 5 16,7 7-1,7 2 1,12-6 0,16-8-1,17-6-15,23-6 16,11-11-1,-72-41 1,0 0 0</inkml:trace>
  <inkml:trace contextRef="#ctx0" brushRef="#br0" timeOffset="-86071.19">28821 11948 0,'22'9'0,"-12"-6"0,6 7 15,-7-1-15,-9-9 16,0 0-1</inkml:trace>
  <inkml:trace contextRef="#ctx0" brushRef="#br0" timeOffset="-85421.95">29361 11804 0,'9'-10'0,"1"14"0,-10 3 16,-9 12 0,-4 14-16,-19 2 15,1 8 1,-4 0 0,-9-16-1,5 1 1,-4-9-16,13-10 15,1-10 1,4-8 0,4-7-1,7-4 1,13-4-16,7-3 16,11 0-1,10 4 1,10 14-1,-4 7 1,2 0-16,5 13 16,-8 3-1,-4 4 1,1 9 0,-4-2-16,1-6 15,2-2 1,-3 0-1,-25-17 1,0 0 0</inkml:trace>
  <inkml:trace contextRef="#ctx0" brushRef="#br0" timeOffset="-85111.3">29664 11946 0,'0'-2'0,"7"7"0,4 3 16,-11-8 0,0 0-16</inkml:trace>
  <inkml:trace contextRef="#ctx0" brushRef="#br0" timeOffset="-84056.52">30004 11393 0,'9'-4'0,"6"11"0,4 6 0,-3 9 16,-5 9-1,0 17 1,-8 11 0,2 15-16,-13 2 15,3-5 1,0-7 0,0-2-1,-2-14 1,5 7-16,-6-20 15,5-9 1,-2-13 0,2-9-1,0-14-15,0-26 16,17-7 0,-3-10-1,11-6 1,13 4-1,-3 6-15,11 21 16,1 13 0,6 10-1,-7 5 1,-12 9 0,-15 5-16,-16 2 15,-6 19 1,-9-6-1,-15-9 1,-11-5-16,-2-10 16,15 9-1,-4-12 1,8-6 0,13-1-1,4 3-15,8 1 16,3-1-1,16 17 1,-3 4 0,5 12-16,3-3 15,7 1 1,11 3 0,11 4-1,14-6 1,-9-11-1,-59-19-15,0 0 16</inkml:trace>
  <inkml:trace contextRef="#ctx0" brushRef="#br0" timeOffset="-83055.53">30625 11149 0,'6'0'0,"-3"3"0,-4 2 0,-10 13 16,-5 10-1,-16 3 1,0 9 0,-9 1-1,6-9 1,2-14-16,1-12 15,10 3 1,4-13 0,6-5-1,2-11-15,9-10 16,12 2 0,3-3-1,-3 13 1,3 9-1,4 6-15,7 1 16,5 13 0,1 1-1,5 11 1,-6 4-16,7 8 16,-17-10-1,-6-8 1,-1-2-1,-13-15-15,0 0 16</inkml:trace>
  <inkml:trace contextRef="#ctx0" brushRef="#br0" timeOffset="-80124.08">30731 11223 0,'-3'2'0,"8"-2"0,3-6 0,6 1 16,5-1 0,0 3-16,-1-6 15,4 1 1,5 6-1,-2 2 1,-3 0-16,1 6 16,-23-6-1,0 0 1</inkml:trace>
  <inkml:trace contextRef="#ctx0" brushRef="#br0" timeOffset="-79524.16">31020 11006 0,'0'-2'0,"5"2"0,12 3 16,5 2-16,10 2 15,-6-1 1,-10-1 0,-7 9-1,-10-1-15,-14 3 16,1 8 0,-8 2-1,-7-3 1,1-1-1,-3-8-15,9 0 16,8-2 0,12 6-1,18-5 1,2-10-16,13 2 16,-4-4-1,1 9 1,2-6-1,3 0-15,0 6 16,-33-10 0,0 0-1</inkml:trace>
  <inkml:trace contextRef="#ctx0" brushRef="#br0" timeOffset="-67941.49">28469 12572 0,'13'2'0,"-9"0"0,1 1 0,0 2 16,-2 1-1,5 10 1,-6 8-16,-3 3 16,-6 3-1,-8-9 1,-7 3-1,-3-4 1,-11-6-16,2 2 16,0-8-1,-7-4 1,0-2 0,-2-15-1,2 7-15,-2-3 16,3-6-1,8 3 1,5 9 0,-6-6-1,15 6-15,4 3 16,6 4 0,8 6-1,5 12-15,-2-1 16,-1-4-1,-4-5 1,3 1 0,2 2-1,-2-3-15,4 0 16,-5-17 0,-6-6-1,-6-2 1,2 3-1,-2 1-15,-7-13 16,-3 6 0,-8-6-1,1 10 1,-6-7-16,3 6 16,2 9-1,3 7 1,-1 4-1,-2 5 1,-2 2-16,-2 1 16,-1 9-1,2 8 1,0-2 0,-4-4-16,0-1 15,-5-9 1,-1-7-1,0-7 1,-4-13 0,7-6-16,0-5 15,8-5 1,0-5 0,3-2-1,14 9-15,15 25 16,0 0-1</inkml:trace>
  <inkml:trace contextRef="#ctx0" brushRef="#br0" timeOffset="-67208.54">28212 13134 0,'15'0'0,"-10"4"0,3 5 16,-11-8 0,-19-2-16,-10 5 15,-21-5 1,-6-3-1,0 3 1,-2-3-16,12 2 16,18 8-1,8-4 1,19 1 0,13-9-1,13 2-15,16 3 16,3 1-1,14 2 1,-9-2 0,23 14-1,-10-7 17,-25-1-17,-20-6-15,-22-11 16,-5 9-1,-11-2 1,-15-8 0,-3 13-1,-12-2-15,4-1 16,-2 3 0,52-1-1,0 0 1</inkml:trace>
  <inkml:trace contextRef="#ctx0" brushRef="#br0" timeOffset="-64474.32">29023 12325 0,'-10'-5'0,"15"11"0,12 6 0,3-2 15,12-5 1,12 4-1,-3-9 1,5 2 0,1-6-16,-11 1 15,-7-6 1,4 7 0,-33 2-1,0 0-15</inkml:trace>
  <inkml:trace contextRef="#ctx0" brushRef="#br0" timeOffset="-64075.38">29134 12202 0,'-3'-6'0,"1"2"0,2 2 0,0 3 15,0 2 1,5 13-1,-2 9 1,-3 0 0,5 16-16,4 5 15,-1-3 1,2-5 0,4-2-1,-14-36 1,0 0-16</inkml:trace>
  <inkml:trace contextRef="#ctx0" brushRef="#br0" timeOffset="-63525.58">30085 12326 0,'11'1'0,"3"5"0,13-1 16,3-5-1,10 5 1,8-4-16,-4-4 16,12 4-1,-11-3 1,-4-5-1,0 7 1,-41 0 0,0 0-16</inkml:trace>
  <inkml:trace contextRef="#ctx0" brushRef="#br0" timeOffset="-63174.51">30239 12187 0,'-5'-10'0,"5"7"0,0 2 0,2 5 16,-7 7-1,7 12 1,-12 7 0,-2 8-1,18 10-15,6 2 16,8-2-1,-20-48 1,0 0-16</inkml:trace>
  <inkml:trace contextRef="#ctx0" brushRef="#br0" timeOffset="-62325.7">31987 11386 0,'-2'-8'0,"9"17"0,-4 7 16,-10 7 0,-15 21-16,-31 2 15,-8 16 1,-20-4 0,3 5-1,-9-14 1,12-10-16,20-4 15,6-4 1,9-14 0,18-4-1,12 0 1,7-3-16,20 1 16,11-2-1,11 0 1,-1 10-1,-1 5 1,9 5-16,0 1 16,0 0-1,12 19 1,-8-1 0,-15-18-16,-11-6 15,-24-24 1,0 0-1</inkml:trace>
  <inkml:trace contextRef="#ctx0" brushRef="#br0" timeOffset="-61743.14">32465 11864 0,'10'-50'0,"12"37"0,-2-3 16,-7 2-1,-13-3 1,-21-3-1,-26 7-15,-4 15 16,-20 9 0,5 15-1,23 18 1,-1 0 0,38 19-16,12-4 15,32 8 1,3-12-1,-1-15 1,27-12 0,-10-15-16,30-4 15,-7-20 1,-14-19 0,2-1-1,-21-7-15,-19-20 16,-17 5-1,-26-10 1,-22 5 0,0 14-1,-10 1-15,47 43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18.2453" units="1/cm"/>
          <inkml:channelProperty channel="Y" name="resolution" value="1092.23328" units="1/cm"/>
          <inkml:channelProperty channel="T" name="resolution" value="1" units="1/dev"/>
        </inkml:channelProperties>
      </inkml:inkSource>
      <inkml:timestamp xml:id="ts0" timeString="2024-01-15T09:36:32.0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3145 4738 0,'4'-3'0,"0"2"0,8 6 16,4 8-16,5 16 16,-7 8-1,-24 22 1,19 11 0,8 10-1,5 11-15,-9 13 16,-61-9-1,61-9 1,1-4 0,-3-9-1,4-8-15,0-17 16,-5-15 0,0-15-1,4-27 1,0-16-1,7-24-15,-1-15 16,3-7 0,13-9-1,-3-1 1,66-3 0,-59 0-16,-6 11 15,6 3 1,-16 19-1,1 11 1,-4 16 0,-21 24-16,0 0 15</inkml:trace>
  <inkml:trace contextRef="#ctx0" brushRef="#br0" timeOffset="517.19">3891 5371 0,'32'-5'0,"-17"-2"0,17-9 16,5 0-1,4-1 1,59-1-16,-65-3 16,-13 4-1,-16 3 1,-7 1-1,-15 7 1,-14 9 0,3 7-16,-13 13 15,10 7 1,-70 11 0,74 9-1,9-1-15,16 5 16,16-4-1,14-10 1,16-12 0,3-10-1,-48-18-15,0 0 16</inkml:trace>
  <inkml:trace contextRef="#ctx0" brushRef="#br0" timeOffset="867.49">4561 4939 0,'18'-12'0,"-6"13"0,7 5 0,-3 12 16,-4 15 0,-2 17-1,-2 13 1,-8 12 0,-6 10-16,-66 10 15,66-4 1,9-22-1,-6-11 1,14-21 0,-11-37-16,0 0 15</inkml:trace>
  <inkml:trace contextRef="#ctx0" brushRef="#br0" timeOffset="1184.7">4942 5236 0,'-6'-16'0,"5"7"0,-3 3 0,-9 8 15,-17 8 1,-4 8-1,-4 10 1,-65 12-16,76 5 16,16-4-1,-2 5 1,18-10 0,9-1-16,15-7 15,-29-28 1,0 0-1</inkml:trace>
  <inkml:trace contextRef="#ctx0" brushRef="#br0" timeOffset="1584.72">5357 5206 0,'-41'1'16,"27"3"-16,-19 7 0,8 5 16,5 3-1,18-4 1,14 4-1,-55 7-15,69 1 16,7 7 0,1 1-1,-14 5 1,-9-4-16,-26 1 16,-18-6-1,-11-10 1,1-13-1,43-8 1,0 0-16</inkml:trace>
  <inkml:trace contextRef="#ctx0" brushRef="#br0" timeOffset="1900.76">5649 4920 0,'21'10'0,"-3"-1"0,-1 18 0,-1 16 16,-5 18-1,-8 16 1,-3 10-16,-66 8 15,62-4 1,3-14 0,1-20-1,1-19 1,-1-38-16,0 0 16</inkml:trace>
  <inkml:trace contextRef="#ctx0" brushRef="#br0" timeOffset="2067.11">5637 5324 0,'3'-6'0,"16"5"0,15-6 0,9-5 15,-43 12 1,0 0-1</inkml:trace>
  <inkml:trace contextRef="#ctx0" brushRef="#br0" timeOffset="2883.18">6178 5282 0,'-64'32'0,"70"-6"0,-8 15 16,-7 5-16,-1-8 15,7-10 1,3-12 0,9-14-1,-3-14 1,3-11-16,0-16 15,-1-17 1,0-9 0,65 6-1,-46 17-15,6 14 16,7 9 0,16 9-1,4 10 1,-4 2-1,-5-2-15,-15 1 16,-6 2 0,-17-3-1,-13 2 1,-13-2 0,-11 9-16,-14 12 15,-8 13 1,5 14-1,-51 11 1,78-4 0,15-12-16,26-11 15,12-17 1,6-9 0,2-13-1,1-12-15,-6-12 16,-7-12-1,-6-8 1,-8 12 0,45 17-16,-57 14 15,-8 19 1,-51 12 0,45 16-1,2 14 1,-1 1-16,16-7 15,2-17 1,12-12 0,4-16-1,-30-2-15,0 0 16</inkml:trace>
  <inkml:trace contextRef="#ctx0" brushRef="#br0" timeOffset="3533.23">7192 4834 0,'11'9'0,"-10"4"0,-4 23 15,-11 25 1,3 24-1,-4 14-15,6 0 16,-39-15 0,48-20-1,-3-19 1,-3-17 0,-1-15-16,-4-25 15,11-19 1,2-20-1,4-10 1,57 8-16,-36 25 16,5 7-1,9 15 1,9 4 0,7 1-1,3-1-15,2 0 16,-8-1-1,-10-5 1,-16 0 0,-12 0-16,-8-1 15,-18 6 1,-13 6 0,-5 14-1,-5 9 1,4 16-16,-31 7 15,58-4 1,18-7 0,21-5-1,14-10-15,6-6 16,-57-17 0,0 0-1</inkml:trace>
  <inkml:trace contextRef="#ctx0" brushRef="#br0" timeOffset="3716.42">8172 5155 0,'4'9'0,"-4"-9"0,0 0 0</inkml:trace>
  <inkml:trace contextRef="#ctx0" brushRef="#br0" timeOffset="3883.46">8085 5392 0,'-11'24'0,"19"-13"0,-8-11 0,0 0 16</inkml:trace>
  <inkml:trace contextRef="#ctx0" brushRef="#br0" timeOffset="5116.32">9174 4612 0,'11'-13'0,"-8"12"0,1 6 16,0 9-1,-2 18 1,-11 19-16,-4 21 16,5 22-1,-3 22 1,0 5 0,2-11-16,2-7 15,2-30 1,1-21-1,4-23 1,4-22-16,3-23 16,-4-25-1,-2-19 1,7-18 0,11 3-16,6 10 15,8 9 1,10 10-1,0 13 1,0 15-16,-9 14 16,-4 11-1,-12 21 1,-8 20 0,-14 12-16,-3 9 15,3 4 1,10-6-1,-8-15 1,7-17-16,-5-35 16,0 0-1</inkml:trace>
  <inkml:trace contextRef="#ctx0" brushRef="#br0" timeOffset="5466.42">9676 5064 0,'3'-5'0,"2"10"0,8 13 16,-4 25-1,-1 13-15,0 6 16,10-7-1,10-12 1,2-16 0,4-13-16,-5-17 15,-3-21 1,-8-15 0,3-23-1,2-6-15,-1 6 16,-5 19-1,-17 43 1,0 0 0</inkml:trace>
  <inkml:trace contextRef="#ctx0" brushRef="#br0" timeOffset="6116.52">10342 5036 0,'-2'-1'0,"0"4"0,-11 7 16,-9 12-1,-13 11-15,-2 11 16,4 6 0,10-5-1,15-10-15,21-12 16,2-10-1,7-15 1,4-12 0,-2-12-1,2-16-15,-2-11 16,0-5 0,1 10-1,-3 13 1,1 17-16,2 12 15,0 11 1,1 16 0,0 10-1,2 8-15,-1 8 16,-10 7 0,-5 1-1,-7-13 1,11-13-16,-10-13 15,-1-14 1,5-20 0,-10-21-1,16-22-15,6-9 16,8 5 0,3 19-1,2 16 1,0 10-16,-5 14 15,1 8 1,-31-2 0,0 0-1</inkml:trace>
  <inkml:trace contextRef="#ctx0" brushRef="#br0" timeOffset="6849.77">11457 5029 0,'-12'3'0,"3"8"0,-5 21 16,-4 14 0,3 6-16,5-11 15,9-14 1,11-10-1,4-18 1,5-15-16,6-17 16,-2-12-1,4-13 1,-1-1 0,3 13-1,-2 21-15,1 24 16,-4 17-1,-4 20 1,-6 14 0,-11 11-16,-6 0 15,0-14 1,7-17 0,5-14-1,6-15-15,3-18 16,3-13-1,5-13 1,5-15 0,7 7-1,-2 19-15,-3 23 16,-8 15 0,-9 21-1,-7 18 1,-10 7-1,-9 3-15,10-55 16,0 0 0</inkml:trace>
  <inkml:trace contextRef="#ctx0" brushRef="#br0" timeOffset="7332.54">12343 5074 0,'-3'-10'0,"0"9"0,-10-1 0,-9 5 15,-13 15 1,-11 13-1,1 15 1,8 3-16,23-5 16,20-14-1,20-15 1,10-10 0,4-14-16,-3-13 15,2-10 1,-5-13-1,-5-8 1,-8 14 0,-5 17-1,-5 21-15,-10 25 16,-5 19 0,-6 10-1,3 0 1,13-10-16,-6-43 15,0 0 1</inkml:trace>
  <inkml:trace contextRef="#ctx0" brushRef="#br0" timeOffset="7732.84">12656 5076 0,'1'24'0,"-1"0"0,-3 14 16,-11 24 15,9-20-31,15-24 16,12-24-1,11-11 1,0-16-1,4-17 1,-1-11-16,0 15 16,-8 21-1,-5 20 1,-10 27 0,-8 17-1,-6 11-15,-1 2 16,9-13-1,11-9 1,-18-30 0,0 0-16</inkml:trace>
  <inkml:trace contextRef="#ctx0" brushRef="#br0" timeOffset="8550.33">13307 5107 0,'37'-34'0,"-29"22"0,-7 3 16,-17 2 0,-16 6-1,-12 13 1,-13 14-16,3 15 16,18-2-1,27-10 1,22-9-1,15-11 1,3-8-16,4-10 16,3-11-1,-5-2 1,0-3 0,-5 15-16,-5 20 15,-11 17 1,-5 19-1,-3 12 1,9 7 0,-22 8-16,0-5 15,-2-8 1,-3-13 0,-8-8-1,-5-17 1,-3-15-16,-2-23 15,6-15 1,12-6 0,21 0-1,16-2-15,24 0 16,16 5 0,17-6-1,4-9 1,-17-1-1,6 7-15,-14 5 16,-13 5 0,-15 1-1,-17 0 1,-15 7 0,-15 9-16,-11 11 15,-4 17 1,0 18-1,9 17 1,14 8 0,19 1-16,19-8 15,38-8 1,4-12 0,9-16-1,-81-12-15,0 0 16</inkml:trace>
  <inkml:trace contextRef="#ctx0" brushRef="#br0" timeOffset="8899.2">15055 4775 0,'32'-8'0,"-22"9"0,3 6 0,-8 12 16,-16 9-1,-7 16 1,-35 15-1,-21 16 1,-11 9-16,0-4 16,14-13-1,20-21 1,51-46 0,0 0-1</inkml:trace>
  <inkml:trace contextRef="#ctx0" brushRef="#br0" timeOffset="9248.93">14795 4667 0,'-35'-7'0,"14"18"0,-16 16 16,2 11 0,10 0-1,21-3 1,34-4 0,-1-16-16,3-15 15,-3-11 1,-7-6-1,-25-6 1,3 9-16,0 14 16,0 0-1</inkml:trace>
  <inkml:trace contextRef="#ctx0" brushRef="#br0" timeOffset="9632.12">15027 5117 0,'-20'17'0,"5"-4"0,-8 10 0,2 1 15,14 3 1,21-6 0,18-7-1,9-7 1,-2-11-16,-6-7 16,-11-14-1,-14-13 1,-13 5-1,-15 8 1,-7 8-16,-11 11 16,38 6-1,0 0 1</inkml:trace>
  <inkml:trace contextRef="#ctx0" brushRef="#br0" timeOffset="10848.76">15858 5037 0,'19'-5'0,"-1"2"0,16 0 16,13-3-1,4-4 1,5-9-16,-4-6 16,-12-4-1,-9-4 1,-14 2 0,-13 3-1,-24 5 1,-7 11-16,-14 11 15,-10 16 1,3 18 0,-7 15-1,12 8-15,20 6 16,23-3 0,22-6-1,16-12 1,7-15-1,10-18-15,-55-8 16,0 0 0</inkml:trace>
  <inkml:trace contextRef="#ctx0" brushRef="#br0" timeOffset="11232.19">16502 4892 0,'16'-4'0,"-12"10"0,0 13 16,-11 16 0,-4 14-16,-4 2 15,5-8 1,6-14 0,8-14-1,4-13-15,9-18 16,2-10-1,5-14 1,1-12 0,5 3-1,-1 12-15,1 22 16,-4 21 0,-3 18-1,-5 12 1,2 6-1,-4 5-15,-16-47 16,0 0 0</inkml:trace>
  <inkml:trace contextRef="#ctx0" brushRef="#br0" timeOffset="11832.09">17205 4982 0,'11'-28'0,"-8"11"0,-3-2 15,-6-2 1,-11 6-16,-9 8 15,-13 14 1,-2 11 0,1 17-1,8 9-15,13 6 16,21-2 0,21-12-1,15-8 1,6-11-1,4-18-15,0-18 16,-3-15 0,-5-16-1,-7-19 1,-3-11 0,-9-11-16,-6 25 15,-10 18 1,-5 24-1,-5 16 1,-4 18 0,0 22-16,5 33 15,-3 3 1,1 9 0,0-6-1,4-17-15,8-17 16,-6-37-1,0 0 1</inkml:trace>
  <inkml:trace contextRef="#ctx0" brushRef="#br0" timeOffset="12449.3">17551 4864 0,'20'20'0,"-17"2"0,-2 16 16,-4 10 0,-3 1-1,0-8 1,0-9-16,4-14 16,5-9-1,6-15 1,4-12-1,7-14-15,5-14 16,6-12 0,5 9-1,1 14 1,-2 18 0,-1 13-16,0 10 15,1 15 1,1 2-1,1 0 1,1-8 0,-4-6-16,-3-8 15,-6-11 1,-8-11 0,-9-8-1,-8 1-15,-5 8 16,-11 9-1,-9 13 1,-7 16 0,-1 15-1,4 12 1,14 2-16,24-5 16,15-7-1,17-9 1,-41-26-1,0 0-15</inkml:trace>
  <inkml:trace contextRef="#ctx0" brushRef="#br0" timeOffset="12832.76">18533 4855 0,'-24'-10'0,"11"12"0,-14 6 0,-9 7 16,6 5-1,8 4 1,16 3 0,11 4-1,14-3-15,13 6 16,1 0-1,-1-3 1,-7-4 0,-11-8-16,-15-7 15,-14-7 1,-11-7 0,-6-6-1,-2-6 1,1 1-16,33 13 15,0 0 1</inkml:trace>
  <inkml:trace contextRef="#ctx0" brushRef="#br0" timeOffset="14498.85">19662 4387 0,'-7'-19'0,"2"15"0,-5 1 0,-10 9 15,-7 13 1,-2 18 0,-2 19-1,3 18-15,8 18 16,8 9 0,-1 3-1,5-1 1,2-11-16,5-14 15,1-19 1,1-14 0,-1-45-1,0 0-15</inkml:trace>
  <inkml:trace contextRef="#ctx0" brushRef="#br0" timeOffset="14665.16">19337 4967 0,'13'6'0,"3"-4"0,11 2 16,8-2 0,-35-2-16,0 0 15</inkml:trace>
  <inkml:trace contextRef="#ctx0" brushRef="#br0" timeOffset="14798.84">19693 5031 0,'-7'10'0,"7"-9"0,0-1 0,0 0 16</inkml:trace>
  <inkml:trace contextRef="#ctx0" brushRef="#br0" timeOffset="15765.4">20015 4816 0,'10'4'0,"1"-3"0,6-2 0,5-5 16,-3-2-1,3-5 1,-8 0-1,-4-5-15,-8-4 16,-2 4 0,-8 7-1,-13 9 1,-6 13 0,-4 8-16,4 17 15,-3 13 1,23 2-1,18-2 1,17-12-16,13-11 16,7-13-1,-48-13 1,0 0 0</inkml:trace>
  <inkml:trace contextRef="#ctx0" brushRef="#br0" timeOffset="16048.27">20470 4456 0,'4'8'0,"2"8"0,-2 22 16,-4 17-1,-8 18 1,-2 6 0,-3-2-16,-4-15 15,12-14 1,5-15 0,0-33-1,0 0-15</inkml:trace>
  <inkml:trace contextRef="#ctx0" brushRef="#br0" timeOffset="16265.23">20564 4727 0,'0'-6'0,"-1"3"0,-7 5 15,-9 10 1,-6 16-1,0 10-15,-2 3 16,19-5 0,16-8-1,-10-28-15,0 0 16</inkml:trace>
  <inkml:trace contextRef="#ctx0" brushRef="#br0" timeOffset="16614.86">20854 4703 0,'-35'1'0,"21"5"0,-7 2 0,3 5 16,9 6-1,9 1 1,10 3-16,9 2 16,-9-2-1,7-1 1,-7-3 0,-4-2-1,-10-4-15,-7-4 16,-8-3-1,-1-5 1,20-1 0,0 0-16</inkml:trace>
  <inkml:trace contextRef="#ctx0" brushRef="#br0" timeOffset="17482.18">21625 4430 0,'-2'-3'0,"2"2"0,-8 9 16,-5 14-1,-1 15-15,4 11 16,9 4 0,15-3-1,15-9 1,9-8 0,12-11-16,-3-18 15,-5-14 1,-10-6-1,-5-16 1,-11-9-16,0-11 16,-8 5-1,-4 9 1,-2 13 0,-1 13-1,-2 6-15,-2 11 16,2 12-1,4 12 1,-1 9 0,-1 11-1,0 11-15,-6 7 16,1 4 0,-9 2-1,7-1 1,-3-4-16,-4-1 15,-3-6 1,-9-6 0,-12-8-1,-7-9 1,-5-12-16,-1-18 16,2-5-1,4-16 1,2-6-1,12-2-15,15 3 16,15 19 0,0 0-1</inkml:trace>
  <inkml:trace contextRef="#ctx0" brushRef="#br0" timeOffset="19714.91">9397 6067 0,'-2'-3'0,"-3"-3"0,-10 6 0,-1 3 15,-6 9 1,-1 10 0,0 11-16,0 16 15,8 6 1,20-9 0,18-3-1,14-14-15,10-11 16,4-10-1,-7-10 1,-15-16 0,-10-10-1,-14-12 1,-16-10-16,-10-9 16,-8 3-1,5 8 1,-3 15-1,27 33-15,0 0 16</inkml:trace>
  <inkml:trace contextRef="#ctx0" brushRef="#br0" timeOffset="20531.09">9762 6055 0,'4'34'0,"-4"-11"0,-3 14 0,8 3 15,1-9 1,3-9 0,8-14-16,-1-12 15,2-12 1,-1-14 0,4-7-1,4-8 1,7 11-16,8 5 15,7 14 1,0 9 0,-3 7-1,-10 3-15,-6-2 16,-10-1 0,-11-4-1,-8-3 1,-10 1-1,-8-1-15,-3 7 16,-1 11 0,-2 13-1,13 7 1,14 4 0,17 1-16,18-9 15,11-1 1,3-4-1,2-1 1,-1-7-16,-5-4 16,-9-5-1,-14-3 1,-9-7 0,-14-12-1,-5-12-15,-7-13 16,1 0-1,8 6 1,5 10 0,12 0-16,8 8 15,13 4 1,-36 13 0,0 0-1</inkml:trace>
  <inkml:trace contextRef="#ctx0" brushRef="#br0" timeOffset="21064.71">11175 6073 0,'9'-5'0,"0"1"0,10-6 15,4-1 1,5 1-1,-2-3-15,-4 0 16,-11-1 0,-11-1-1,-13 2 1,-7 6 0,-6 9-16,-4 10 15,-1 10 1,1 13-1,10 7 1,16 3 0,22-5-16,17-5 15,11-11 1,8-9 0,5-7-1,-59-8-15,0 0 16</inkml:trace>
  <inkml:trace contextRef="#ctx0" brushRef="#br0" timeOffset="21880.87">11669 5925 0,'3'-3'0,"1"6"0,6 3 16,1 15-16,-2 12 15,-5 11 1,-1 3 0,-2-5-1,4-7-15,0-7 16,8-18 15,5-17-15,2-13-1,2-14-15,3-8 16,5-8 0,2 9-1,-1 20 1,-4 15-16,-2 22 15,-1 9 1,-2 13 0,-1 5-1,-21-43-15,0 0 16</inkml:trace>
  <inkml:trace contextRef="#ctx0" brushRef="#br0" timeOffset="22564.19">12776 6005 0,'-2'-33'0,"-1"24"0,-2-4 15,-7 5 1,-14 4 0,-12 12-16,-4 21 15,1 3 1,19 4-1,21-4 1,20-7 0,17-11-16,6-13 15,2-11 1,1-7 0,-2-12-1,-9-5-15,-5-5 16,-5 2-1,-6 13 1,-5 16 0,-8 18-1,1 6-15,-7 20 16,5 13 0,-2 8-1,-2 8 1,0 12-16,-4-1 15,-7-6 1,0-12 0,-8-15-1,-3-17-15,-7-17 16,-2-20 0,4-15-1,27 26 1,0 0-1</inkml:trace>
  <inkml:trace contextRef="#ctx0" brushRef="#br0" timeOffset="22814.21">13234 5955 0,'16'0'0,"-9"2"0,7 12 0,-7 12 16,-6 16-1,0 4 1,4-2 0,3-5-16,12-13 15,-20-26 1,0 0-1</inkml:trace>
  <inkml:trace contextRef="#ctx0" brushRef="#br0" timeOffset="23080.9">13706 5721 0,'-4'-12'0,"5"16"0,2 17 16,1 17-1,-5 19-15,-2 11 16,4 10 0,-1 2-1,9-13 1,2-17-16,-11-50 15,0 0 1</inkml:trace>
  <inkml:trace contextRef="#ctx0" brushRef="#br0" timeOffset="23364.24">13925 5726 0,'3'4'0,"0"13"0,3 13 16,-2 14 0,-1 16-16,4 4 15,-1 7 1,6-6-1,-4-1 1,-6-12-16,-2-52 16,0 0-1</inkml:trace>
  <inkml:trace contextRef="#ctx0" brushRef="#br0" timeOffset="23597.87">13702 5986 0,'8'-1'0,"8"0"0,28-4 15,15-1-15,13 3 16,8-2-1,-80 5 1,0 0 0</inkml:trace>
  <inkml:trace contextRef="#ctx0" brushRef="#br0" timeOffset="24231.44">14676 5625 0,'13'-10'0,"-2"11"0,9 14 16,-2 18 0,-5 19-16,-7 17 15,-4 16 1,-5 0-1,-5-7 1,-3-11-16,-4-11 16,3-20-1,3-15 1,5-14 0,3-15-1,3-20-15,3-17 16,8-16-1,9 0 1,12 9 0,6 21-16,4 15 15,2 14 1,-3 16 0,-4 16-1,-7 13 1,-8 4-1,-8 0-15,-6-16 16,-10-31 0,0 0-1</inkml:trace>
  <inkml:trace contextRef="#ctx0" brushRef="#br0" timeOffset="24397.79">15062 5861 0,'6'-8'0,"2"5"0,-8 3 16,0 0 0</inkml:trace>
  <inkml:trace contextRef="#ctx0" brushRef="#br0" timeOffset="24931.07">15452 5890 0,'0'-12'0,"0"4"0,-6-2 15,-10 5 1,-11 11-16,-5 17 15,-4 15 1,5 10 0,14 2-1,18-6 1,15-6-16,15-13 16,7-16-1,6-18 1,0-10-1,-1-14-15,-2-15 16,-8-13 0,-4-13-1,-4-5 1,-5 18 0,-8 21-16,-8 25 15,-6 20 1,-5 24-1,-3 22 1,2 15 0,4 8-16,7-5 15,8-14 1,5-9 0,6-16-1,-22-30 1,0 0-16</inkml:trace>
  <inkml:trace contextRef="#ctx0" brushRef="#br0" timeOffset="25263.92">16085 5809 0,'-10'-7'0,"-8"7"0,-12 10 0,-1 5 16,7 7 0,10 6-1,14 3 1,13 0 0,9 1-16,1 1 15,0-4 1,-8-2-1,-7-9 1,-14-5-16,-10-8 16,-3-4-1,19-1 1,0 0 0</inkml:trace>
  <inkml:trace contextRef="#ctx0" brushRef="#br0" timeOffset="25614.16">16411 5805 0,'14'7'0,"-6"2"0,6 14 0,-5 19 16,-3 15 0,-5 15-1,-6 5 1,-2 3-16,1 0 16,5-11-1,7-18 1,3-12-1,3-21-15,-5-18 16,-7 0 0,0 0-1</inkml:trace>
  <inkml:trace contextRef="#ctx0" brushRef="#br0" timeOffset="25930.39">16498 5911 0,'2'-27'0,"6"13"0,13-6 0,13 4 15,11 10 1,2 0 0,2 9-1,-2 13 1,-10 10-16,-18 15 15,-19 4 1,-17-2 0,-13-12-1,-9-8-15,-3-12 16,3-12 0,39 1-1,0 0 1</inkml:trace>
  <inkml:trace contextRef="#ctx0" brushRef="#br0" timeOffset="26313.68">16890 5921 0,'37'19'0,"-15"-9"0,12 1 16,5-4-1,-1-5 1,1-9-16,-3-6 16,-9-2-1,-6-9 1,-8-5 0,-11-3-16,-11 10 15,-6 14 1,-12 11-1,-4 22 1,-1 12 0,11 10-1,18 2-15,21-8 16,15-7 0,12-12-1,-45-22 1,0 0-16</inkml:trace>
  <inkml:trace contextRef="#ctx0" brushRef="#br0" timeOffset="26763.86">17442 5825 0,'-1'45'0,"2"-20"0,1 7 16,-1 1-1,3-7 1,0-10-16,3-9 16,4-11-1,1-10 1,2-10-1,4-12-15,5-13 16,6 5 0,0 11-1,5 14 1,2 17 0,2 9-16,-3 10 15,-8 7 1,-11 11-1,-7 7 1,-8-5 0,-3-4-16,-4-12 15,6-21 1,0 0 0</inkml:trace>
  <inkml:trace contextRef="#ctx0" brushRef="#br0" timeOffset="26930.25">17823 5725 0,'4'2'0,"9"1"0,-13-3 16,0 0-16</inkml:trace>
  <inkml:trace contextRef="#ctx0" brushRef="#br0" timeOffset="27280.19">18122 5759 0,'-6'5'0,"-1"6"0,7-11 0,-12 24 0,-10 13 16,3 2 0,12 1-1,13-5 1,18-6 0,14-14-16,5-11 15,-4-12 1,-5-16-1,-11-14 1,-13-9-16,-8 5 16,-12 11-1,-11 12 1,21 19 0,0 0-1</inkml:trace>
  <inkml:trace contextRef="#ctx0" brushRef="#br0" timeOffset="28013.39">18478 5821 0,'30'-15'0,"-18"9"0,0-8 15,2-2-15,-6 2 16,-6 5-1,-14 9 1,-8 14 0,-5 17-1,-2 16-15,7 5 16,18-5 0,19-9-1,18-10 1,11-15-1,3-17-15,-7-16 16,-4-10 0,-2-13-1,-6-16 1,-4-10-16,-1-3 16,-9 20-1,-8 26 1,-9 20-1,-11 22 1,-9 22-16,-3 22 16,3 12-1,11 1 1,18-14 0,17-16-16,8-12 15,6-13 1,-3-19-1,-5-13 1,-6-17-16,-3-15 16,-4-8-1,-4 12 1,-5 18 0,-5 19-1,-5 21-15,-1 14 16,1 15-1,8 7 1,18-2 0,16-11-16,15-7 15,-56-32 1,0 0 0</inkml:trace>
  <inkml:trace contextRef="#ctx0" brushRef="#br0" timeOffset="28430.36">19811 5467 0,'-1'-13'0,"1"13"0,-7 5 0,-11 8 16,-5 14 0,-6 14-1,-8 19 1,-3 18-1,5 15-15,10 8 16,13-3 0,10-11-1,14-15 1,11-13-16,12-21 16,-35-38-1,0 0 1</inkml:trace>
  <inkml:trace contextRef="#ctx0" brushRef="#br0" timeOffset="28813.62">20214 5410 0,'-3'-12'0,"3"9"0,0 3 16,-1 4 0,-8 13-1,-8 17-15,-5 13 16,2 13-1,1 15 1,4 13-16,4 2 16,1-6-1,0-10 1,3-17 0,2-12-16,-3-13 15,8-32 1,0 0-1</inkml:trace>
  <inkml:trace contextRef="#ctx0" brushRef="#br0" timeOffset="28996.62">19893 5880 0,'1'-10'0,"13"6"0,52-1 15,1 1 1,-5 2 0,-62 2-16,0 0 15</inkml:trace>
  <inkml:trace contextRef="#ctx0" brushRef="#br0" timeOffset="29179.62">20340 6007 0,'-2'15'0,"2"-8"0,0-7 16,0 0-16</inkml:trace>
  <inkml:trace contextRef="#ctx0" brushRef="#br0" timeOffset="29629.62">20636 5896 0,'22'6'0,"-5"-9"0,5 2 15,5-4 1,-2-2-16,-6-2 15,-7 0 1,-3-1 0,-7-6-1,-12 13 1,-12 9-16,-7 11 16,-1 13-1,1 8 1,13 2-1,15-5-15,20-6 16,14-7 0,-33-22-1,0 0 1</inkml:trace>
  <inkml:trace contextRef="#ctx0" brushRef="#br0" timeOffset="29946.62">21045 5568 0,'2'3'0,"5"10"0,1 9 16,-4 19-1,-5 10-15,-9 10 16,-8 5 0,4 0-1,-1-10 1,8-12-16,6-8 16,1-36 30,0 0-46</inkml:trace>
  <inkml:trace contextRef="#ctx0" brushRef="#br0" timeOffset="30163.17">21160 5773 0,'-8'1'0,"1"3"0,-7 13 15,-4 11 1,-5 10-16,5 3 16,16-5-1,17-4 1,-15-32 0,0 0-1</inkml:trace>
  <inkml:trace contextRef="#ctx0" brushRef="#br0" timeOffset="30463.22">21438 5766 0,'-13'5'0,"-1"10"0,-9 10 15,5 8 1,3 8-16,7-4 15,7 1 1,4-6 0,1-3-1,-3-8-15,-2-8 16,1-7 0,-1-2-1,-2-5 1,-7-17-1,10 18-15,0 0 16</inkml:trace>
  <inkml:trace contextRef="#ctx0" brushRef="#br0" timeOffset="31080.23">22091 5671 0,'1'-3'0,"7"2"0,8 0 0,11-3 16,3-5 0,5-5-1,2-5-15,-2-3 16,-11 2 0,-6 7-1,-9 3 1,-2 12-16,-8 14 15,-6 16 1,-6 17 0,-8 9-1,0 7-15,7 0 16,0-5 0,9-9-1,3-10 1,2-41-1,0 0-15</inkml:trace>
  <inkml:trace contextRef="#ctx0" brushRef="#br0" timeOffset="31330.33">21961 5963 0,'-3'1'0,"12"-1"0,18 0 0,15 1 16,9 4-1,8 4 1,5 4 0,5-1-1,-6-3-15,-4-2 16,-59-7-1,0 0 1</inkml:trace>
  <inkml:trace contextRef="#ctx0" brushRef="#br0" timeOffset="31862.99">22971 5800 0,'24'-28'0,"-16"17"0,0 0 16,-5 0-1,-13 1 1,-17 10-16,-11 17 15,-10 15 1,5 12 0,8 1-1,18-2 1,22-6-16,15-7 16,5-17-1,5-11 1,0-12-1,0-11-15,0-12 16,3-14 0,-2-3-1,-11 14 1,-10 16 0,-9 16-16,-6 17 15,-6 19 1,-2 10-1,4 3 1,8-5-16,1-40 16,0 0-1</inkml:trace>
  <inkml:trace contextRef="#ctx0" brushRef="#br0" timeOffset="32180.26">23295 5794 0,'9'13'0,"-5"9"0,-1 5 16,1 7 0,1-4-1,1-7 1,2-7-16,5-8 15,8-12 1,3-9 0,2-5-1,3-18 1,4-5-16,-11 6 16,-22 35-1,0 0 1</inkml:trace>
  <inkml:trace contextRef="#ctx0" brushRef="#br0" timeOffset="32396.84">23160 5475 0,'-15'-8'0,"11"6"0,1 1 0,6 5 15,-3-4 1,0 0 0</inkml:trace>
  <inkml:trace contextRef="#ctx0" brushRef="#br0" timeOffset="32762.87">23704 5410 0,'15'10'0,"-6"6"0,3 22 15,-1 14 1,3 14 0,2 19-16,-1 10 15,-7 6 1,-12-6-1,-10-6 1,-5-13-16,-6-11 16,25-65-1,0 0 1</inkml:trace>
  <inkml:trace contextRef="#ctx0" brushRef="#br0" timeOffset="98688.03">4240 7825 0,'1'-3'0,"1"-2"0,-2-5 16,-16-1 0,-1 1-1,-6 1-15,-15 6 16,-3 3 0,-2 2-1,-4 11 1,-4 9-1,3 10-15,4 9 16,12 5 0,10-5-1,24 4 1,10-8-16,12 4 16,10-11-1,18-11 1,8-12-1,-3-6 1,2-13-16,-2-16 16,-6-13-1,-5-21 1,-10-7 0,1-12-1,-23-1-15,-16 6 16,-10-4-1,-12 3 1,-9 5 0,-10 2-1,-6 13-15,2 6 16,-3 12 0,13 9-1,37 30 1,0 0-16</inkml:trace>
  <inkml:trace contextRef="#ctx0" brushRef="#br0" timeOffset="99654.53">4812 7017 0,'-7'0'0,"6"1"0,-4 12 0,-6 12 16,4 5-1,8 16 1,9-3-16,8 8 15,9-12 1,9-3 0,13-10-1,5-15 1,-4-15-16,-4-9 16,-13-8-1,-6-36 16,-16 4-15,-9 11-16,-13 14 16,2 4-1,-6 16 1,3 11 0,4 10-16,1 18 15,10 12 1,7 12-1,4 11 1,-3 10-16,6 6 16,-2 2-1,0 4 1,-11-3 0,-6-15-16,-15 3 15,-13-19 1,-13-5-1,-6-19 1,-4-16-16,-9-10 16,12-8-1,13-6 1,37 10 0,0 0-1</inkml:trace>
  <inkml:trace contextRef="#ctx0" brushRef="#br0" timeOffset="101438.07">5647 7122 0,'0'-1'0,"0"9"0,-5 8 15,-8 7 1,-4 11-16,-3 8 16,-3 13-1,7 4 1,0 18-1,0 7 1,10 4-16,12-10 16,12-7-1,15-7 1,11-14 0,9-16-16,-53-34 15,0 0 1</inkml:trace>
  <inkml:trace contextRef="#ctx0" brushRef="#br0" timeOffset="101804.07">5980 7145 0,'-8'-16'0,"11"18"0,4 8 0,-10 16 16,-4 13-1,-1 9 1,4 10-16,-6 11 15,8-1 1,9-3 0,8-2-1,3-4 1,6-11 0,-2-10-16,-22-38 15,0 0 1</inkml:trace>
  <inkml:trace contextRef="#ctx0" brushRef="#br0" timeOffset="102037.84">5823 7439 0,'-5'-9'0,"18"6"0,16-3 0,21 7 16,12 1-1,10 3 1,7 0 0,-79-5-1,0 0-15</inkml:trace>
  <inkml:trace contextRef="#ctx0" brushRef="#br0" timeOffset="102387.33">6361 7151 0,'10'-2'0,"6"4"0,12 6 16,-7 13-1,6 8 1,-8 14 0,-2 15-16,-11 11 15,-10 13 1,-20 8-1,-14 4-15,-5-3 16,-5-11 0,8-14-1,40-66 1,0 0 0</inkml:trace>
  <inkml:trace contextRef="#ctx0" brushRef="#br0" timeOffset="103570.5">7302 6913 0,'-27'28'0,"18"-10"0,-5 19 16,-10 19-1,-3 10 1,-4 12-16,-5 12 15,-11 5 1,-6 5 0,-3 2-1,-6-1 1,-1-4-16,-2-7 16,17-18-1,48-72 1,0 0-1</inkml:trace>
  <inkml:trace contextRef="#ctx0" brushRef="#br0" timeOffset="104220.86">7706 7706 0,'-8'-14'0,"10"7"0,4-3 0,-13-2 16,-3 0 0,-17 6-1,-12 9-15,-12 10 16,-1 12 0,5 8-1,5 9 1,23 3-1,13-2-15,23-6 16,18-9 0,12-10-1,10-14 1,9-16 0,-6-18-16,2-14 15,-3-21 1,-6-14-1,-11-5 1,-15-2-16,-14 4 16,-21 4-1,-15 6 1,-16 9 0,-8 8-1,-7 17-15,10 8 16,9 13-1,35 17 1,0 0 0</inkml:trace>
  <inkml:trace contextRef="#ctx0" brushRef="#br0" timeOffset="104670.58">8467 7136 0,'6'-2'0,"-3"1"0,-1 2 0,-3 7 16,-5 9 0,-6 12-1,-4 10 1,-3 13-16,-2 14 16,6 4-1,9 3 1,4 1-1,7 2 1,10-7-16,6-6 16,7-8-1,3-13 1,-6-5 0,-25-37-16,0 0 15</inkml:trace>
  <inkml:trace contextRef="#ctx0" brushRef="#br0" timeOffset="104970.35">8263 7554 0,'3'-1'0,"13"5"0,17-3 0,16 6 15,16 0 1,11-2 0,7 1-1,2 11 1,-9-15-16,-17-2 15,-59 0 1,0 0 0</inkml:trace>
  <inkml:trace contextRef="#ctx0" brushRef="#br0" timeOffset="106103.8">3792 8879 0,'19'0'0,"-4"2"0,15-4 16,7 1-1,13-1 1,12-4-16,24-1 16,12-2-1,18 4 1,6 0 0,17 0-16,10 0 15,5 5 1,9-3-1,7-2 1,11 0 0,5-1-16,6-2 15,3 0 1,5 1 0,-1 0-1,-1-1-15,-8-2 16,-5 1-1,4-2 1,3 8 0,3-4-16,-11 3 15,-7-2 1,-10 5 0,-13-5-1,-21 3 1,-11 1-16,-19 9 15,-20 13 1,-83-20 0,0 0-1</inkml:trace>
  <inkml:trace contextRef="#ctx0" brushRef="#br0" timeOffset="107087.2">5565 9062 0,'2'1'0,"3"3"0,-3 10 15,-6 15-15,-8 15 16,1 10 0,2 7-1,37 10 1,-16-8 0,17-10-16,20-16 15,5-11 1,5-8-1,3-22 1,-3-12 0,-9-6-16,-5-18 15,-7-8 1,-11-20 0,-40 15-1,18 11 1,-10 13-1,-1 14 1,6 15 0,-1 16-16,5 16 15,4 21 1,30 13 0,-27 11-1,0 9-15,-6 65 31,-3-27-15,12-4 0,-28-19-16,-25-8 15,-14-19 1,-14-11 0,-8-29-1,10-28 1,8-17-16,57 11 15,0 0 1</inkml:trace>
  <inkml:trace contextRef="#ctx0" brushRef="#br0" timeOffset="107536.72">6633 9178 0,'5'-15'0,"-3"10"0,0 5 0,-4 4 16,-5 13-1,-2 12 1,3 9-16,-8 17 16,21 13-1,-22 3 1,5 4-1,5 0 1,12 4-16,7-12 16,14-4-1,35-14 1,-16-9 0,-47-40-16,0 0 15</inkml:trace>
  <inkml:trace contextRef="#ctx0" brushRef="#br0" timeOffset="107888.54">7039 9144 0,'-6'3'0,"4"8"0,-5 16 0,-2 10 16,-3 17 0,33 10-1,-25 6-15,8-1 16,3 0-1,9-4 1,8-11 0,0-4-16,3-12 15,-27-38 1,0 0 0</inkml:trace>
  <inkml:trace contextRef="#ctx0" brushRef="#br0" timeOffset="108155.07">6917 9369 0,'-11'-13'0,"15"11"0,16 4 0,13 0 15,46 14 17,-6 0-17,0-2 1,0 0-16,-73-14 16,0 0-1</inkml:trace>
  <inkml:trace contextRef="#ctx0" brushRef="#br0" timeOffset="108520.43">7417 9104 0,'9'-19'0,"1"18"0,15 4 16,4 7-16,3 15 16,0 14-1,1 17 1,-3 17 0,13 15-16,-24 1 15,-19 4 1,-18 1-1,-12-6 1,8-13 0,-16-13-16,1-12 15,37-50 1,0 0 0</inkml:trace>
  <inkml:trace contextRef="#ctx0" brushRef="#br0" timeOffset="117152.81">2733 6735 0,'7'29'0,"1"2"0,6 14 16,10 18-1,-2 23 1,-6 22-16,5 13 15,-9 24 1,9 16 0,-2 12-1,-2 9-15,-2 19 16,-7 16 0,7 7-1,-10 20 1,0 11-1,3 4-15,11 2 16,-21-5 0,7-24-1,-35-31 1,30-201 0,0 0-16</inkml:trace>
  <inkml:trace contextRef="#ctx0" brushRef="#br0" timeOffset="118303.2">2776 6466 0,'-9'-14'0,"12"7"0,3-4 16,4 1-16,14 1 16,4 0-1,1 0 1,1 7 0,-3-3-1,6-1-15,1 3 16,-4-1-1,0 4 1,13-4 0,3 3-16,6-1 15,7 2 1,0-3 0,5 3-1,10-3 1,2 1-16,5 0 15,11-4 1,10-1 0,7 0-1,3 2 1,11-2-16,-2 0 16,1-1-1,1-2 1,11-2-1,0 7 1,13-5-16,-9 4 16,13-4-1,-3 2 1,3-1 0,-2 5-1,3 0-15,4 4 16,2-1-1,5 5 1,4 0 0,0 4-16,-1 1 15,-1-1 1,-2-2 0,-1 3-1,6-3-15,7-2 16,-5 4-1,6-1 1,-1 0 0,-12-1-1,-14 3-15,-16 5 16,-25 16 0,-108-30-1,0 0 1</inkml:trace>
  <inkml:trace contextRef="#ctx0" brushRef="#br0" timeOffset="119102.27">9819 8707 0,'-4'-4'0,"8"4"0,20-3 16,7 2-16,15-3 15,10-1 1,7 2 0,4-2-1,7-1-15,-1 2 16,-5 2-1,-68 2 1,0 0 0</inkml:trace>
  <inkml:trace contextRef="#ctx0" brushRef="#br0" timeOffset="119385.67">9953 8842 0,'-18'1'0,"24"-1"0,8-1 15,20-2 1,11 1-1,10-2-15,8 4 16,5 2 0,3 3-1,-71-5 1,0 0 0</inkml:trace>
  <inkml:trace contextRef="#ctx0" brushRef="#br0" timeOffset="120304.33">11815 8614 0,'1'-25'0,"-1"12"0,-8-3 16,-6-5-1,-10 7 1,-8 8-16,-11 13 16,-9 15-1,1 14 1,5 16-1,12 5-15,23-8 16,22-1 0,19-14-1,17-9 1,9-11 0,1-12-16,-1-13 15,-8-7 1,-6-14-1,-12-6 1,-7-8-16,-9 7 16,-7 3-1,-8 5 1,-4 10 0,1 11-1,2 8-15,9 13 16,1 19-1,8 13 1,-3 12 0,4 17-16,1 7 15,-4 1 1,1 2 0,-9-3-1,-5-4-15,-8-9 16,-9-6-1,-25-13 1,0-14 0,-12-15-1,-8-13-15,-7-17 16,9-13 0,17-7-1,42 32 1,0 0-1</inkml:trace>
  <inkml:trace contextRef="#ctx0" brushRef="#br0" timeOffset="121286.03">12387 9149 0,'3'-7'0,"-2"9"0,-3-1 0,0 5 16,-4 6 0,-3 11-1,1 8 1,6 1-16,7 2 15,12-3 1,-6-5 0,22-5-1,5-7 1,1-10-16,-1-9 16,1-11-1,-7 1 1,8-8-1,-23-4-15,-8 5 16,-5 2 0,-6 2-1,-1 6 1,0 8-16,-2 7 16,2 7-1,3 7 1,1 8-1,4 11 1,-9 1-16,16 8 16,4 2-1,-2-3 1,3 0 0,-4-5-16,-11-4 15,-12-6 1,-8-9-1,-11-5 1,-7-6-16,-1-9 16,1-4-1,4-4 1,32 8 0,0 0-1</inkml:trace>
  <inkml:trace contextRef="#ctx0" brushRef="#br0" timeOffset="124501.93">8650 6280 0,'-3'-10'0,"3"7"0,-1-2 0,4 2 16,7 1 0,-2 13-1,9-8 1,6 5 0,-1 1-16,9 3 15,-2 4 1,7 3-1,-4 5 1,1 2-16,4 6 16,9 1-1,3 3 1,5 1 0,9 2-16,5-1 15,4 1 1,12-1-1,3 7 1,5-8 0,10-4-16,142 31 47,-53-21-32,-26-11 1,-11-1-16,-1-7 15,0 1 1,4 0 0,3-3-1,2-2-15,1 1 16,1-4 0,1-6-1,-2-3 1,0-1-1,0-5-15,-12-3 16,-10 2 0,-19-7-1,-20 1 1,-22-1 0,-16 0-16,-10 2 15,-11 7 1,-7 6-1,-13 7 1,-2 7-16,-11 12 16,-3 5-1,2 10 1,1 13 0,12 6-1,9 12-15,11 16 16,8 7-1,6 13 1,1 12 0,4 3-16,-2 5 15,-1 4 1,5 6 0,-3 8-1,7 5 1,2 2-16,-1-2 15,-9-4 1,-27-9 0,8-12-1,-7-15-15,-2-13 16,-15-4 0,16-10-1,0-11 1,-5-14-1,-4-11 1,-12-15-16,-3-14 16,-8-15-1,-9-5 1,-11-3 0,-9-5-16,-7-3 15,-13-1 1,-8-2-1,-9-7 1,-3-1 0,-8 5-16,-6 3 15,-8 5 1,-5 0 0,-6 3-1,-9 2 1,-7-1-16,-4 2 15,-7 1 1,-4-1 0,-6 4-1,-2-3-15,-11-1 16,-7-2 0,-9 0-1,-2-3 1,-6 3-1,-1 2-15,1 0 16,-8 5 0,1 1-1,0 1 1,-3 0 0,1-1-16,1 2 15,-4-3 1,4 1-1,-3 5 1,2-1-16,-3-3 16,1-2-1,3 3 1,-3-2 0,7-10-1,5 10 1,-1-2-16,0-1 15,1-3 1,-3 1 0,-1-2-16,3-3 15,4 1 1,-4-1 0,6 1-1,-5 0 1,9-7-16,-2 3 15,-6 1 1,3 2 0,-1 0-1,3 5 1,7-5-16,1 7 16,6 1-1,3 0 1,-2 3-1,0-1 1,0 0-16,6-1 16,5-3-1,6 1 1,17 0 0,4 5-16,6 1 15,8-1 1,7-8-1,13 0 1,8 1 0,11-2-16,14-4 15,16-4 1,11 1 0,4-5-1,7 5-15,8-8 16,0 3-1,3-4 1,4-1 0,0-6-1,-1-12-15,-3 5 16,-3-1 0,-10-7-1,3-8 1,-2-1-1,-1-7-15,2 5 16,3-10 0,8 55-1,0 0 1</inkml:trace>
  <inkml:trace contextRef="#ctx0" brushRef="#br0" timeOffset="132867.21">17080 7693 0,'-1'-9'0,"1"3"0,-3-5 0,-1-2 15,-5-5 1,-5 3-1,-8 0 1,-8 11-16,-9 4 16,-7 12-1,-3 7 1,3 5 0,6 13-16,7 8 15,10 2 1,12 3-1,10 0 1,14-7-16,11-7 16,9-8-1,11-14 1,10-14 0,4-18-16,3-13 15,0-15 1,-2-10-1,-10-8 1,-10-8 0,-14-3-16,-16-3 15,-17-3 1,-17 4 0,-15 10-1,-12 10-15,-8 16 16,60 41 31,0 0-32</inkml:trace>
  <inkml:trace contextRef="#ctx0" brushRef="#br0" timeOffset="132884.24">20462 7144 0,'0'0'0,"0"0"0</inkml:trace>
  <inkml:trace contextRef="#ctx0" brushRef="#br0" timeOffset="133734.01">17675 6984 0,'-2'-16'0,"5"14"0,5 6 0,2 14 15,-4 14 1,-1 20-1,-5 20-15,-2 20 16,-1 12 0,-2 7-1,-8-2 1,2-16-16,-1-24 16,1-13-1,-1-21 1,3-16-1,6-20 1,5-27 0,15-22-16,13-14 15,10 6 1,9 16 0,-2 13-1,-4 12-15,-10 10 16,-10 9-1,-12 6 1,-20 6 0,-12 7-16,-6-4 15,-3-1 1,1-6 0,3-4-1,11-3 1,2-3-16,11 3 15,4 5 1,10 14 0,8 4-1,6 10-15,5 5 16,4-2 0,7-8-1,3-2 1,4-11-1,0-10-15,2-13 16,-51 5 0,0 0-1</inkml:trace>
  <inkml:trace contextRef="#ctx0" brushRef="#br0" timeOffset="134102.43">18483 7096 0,'-15'3'0,"7"7"0,-3 13 15,-8 17 1,3 13 0,-5 14-16,4 16 15,-1 6 1,10 3 0,9 3-1,10-13 1,10-18-16,11-9 15,0-19 1,-32-36 0,0 0-1</inkml:trace>
  <inkml:trace contextRef="#ctx0" brushRef="#br0" timeOffset="134450.81">18846 7238 0,'-15'-27'0,"9"22"0,-4 8 0,-5 15 15,0 18 1,2 16-1,3 16 1,10 8 0,2 0-16,7 1 15,1-4 1,5-11 0,10-17-1,-1-17-15,-24-28 16,0 0-1</inkml:trace>
  <inkml:trace contextRef="#ctx0" brushRef="#br0" timeOffset="134669.14">18666 7502 0,'3'1'0,"10"5"0,16 2 16,19-1-1,8-2 1,10-3-16,3-2 16,-69 0-1,0 0 1</inkml:trace>
  <inkml:trace contextRef="#ctx0" brushRef="#br0" timeOffset="135017.46">19207 7124 0,'8'-4'0,"6"12"0,7 11 16,2 12-16,2 13 15,-2 18 1,-2 19 0,-5 6-1,-6 6-15,-14 2 16,-12-3-1,-8-13 1,-2-13 0,2-21-1,24-45-15,0 0 16</inkml:trace>
  <inkml:trace contextRef="#ctx0" brushRef="#br0" timeOffset="135750.91">20273 7006 0,'19'-16'0,"-9"15"0,1 3 0,-5 10 16,-10 17 0,-13 15-1,-13 19 1,-10 13 0,-11 18-16,-2 8 15,-4 11 1,-1-1-1,2-4 1,9-16 0,15-20-16,32-72 15,0 0 1</inkml:trace>
  <inkml:trace contextRef="#ctx0" brushRef="#br0" timeOffset="136300.34">20598 7648 0,'-6'-13'0,"1"2"0,-4-2 0,-10 6 16,-12 11 0,-13 17-1,-4 15 1,4 9 0,15 8-16,21 2 15,16-14 1,20-6-1,16-13 1,8-17-16,8-18 16,3-14-1,-3-21 1,-5-15 0,-14-21-1,-14 0-15,-18 2 16,-21 8-1,-22 9 1,-48-13 0,13 24-1,12 14 1,20 16 0,37 24-1,0 0 1</inkml:trace>
  <inkml:trace contextRef="#ctx0" brushRef="#br0" timeOffset="136883.91">21263 7115 0,'-1'0'0,"3"2"0,-2 9 15,2 13 1,-8 12-1,-2 15 1,-4 14-16,-1 17 16,-1 4-1,7 4 1,10-5-16,10-4 16,11-10-1,6-14 1,5-11-1,3-17 1,-38-29-16,0 0 47</inkml:trace>
  <inkml:trace contextRef="#ctx0" brushRef="#br0" timeOffset="137133.16">21080 7541 0,'-22'2'0,"32"2"0,19 1 15,19 0-15,14-4 16,16 2-1,11 5 1,1 1 0,-2 12-1,-88-21-15,0 0 16</inkml:trace>
  <inkml:trace contextRef="#ctx0" brushRef="#br0" timeOffset="137900.04">17171 8476 0,'17'4'0,"0"2"0,14 0 0,16 1 16,14-3-1,23 0 1,19 0 0,20 0-16,19-1 15,14-2 1,17-2-1,14 0 1,13-4-16,12-4 16,16 0-1,14 2 1,6-2 0,-4 2-1,-6 2-15,-9 2 16,-7 4-1,-12-2 1,-17 7 0,-25-3-16,-32 1 15,-136-4 1,0 0 0</inkml:trace>
  <inkml:trace contextRef="#ctx0" brushRef="#br0" timeOffset="138933.13">18951 8793 0,'-8'-3'0,"7"5"0,4 2 16,0 13-16,-2 14 15,-3 22 1,-2 17 0,1 15-1,-2 13 1,0 7-16,8 0 16,-13-16-1,2-19 1,-2-18-1,5-17-15,3-17 16,7-23 0,6-21-1,7-24 1,7-18 0,11-4-16,8 16 15,-11 10 1,13 21-1,-6 15 1,-10 16 0,-9 15-16,-17 10 15,-8 8 1,-28-7 0,-10-3-1,0-3 1,4-11-16,4-6 15,7-11 1,10-5 0,10 0-1,11 7-15,8 13 16,9 8 0,7 9-1,3 8 1,8 4-16,5 2 15,5-2 1,7-15 0,-3-12-1,-9-8 1,-8-11 0,-11-12-16,-25 16 15,0 0 1</inkml:trace>
  <inkml:trace contextRef="#ctx0" brushRef="#br0" timeOffset="139634.91">19645 8966 0,'-3'0'0,"2"2"0,-2 6 15,-6 19 1,0 7 0,-2 18-1,0 16-15,2 14 16,3 5 0,15 5-1,-10 5 1,3-2-1,4-10-15,9-15 16,13-24 0,24-25-1,-52-21 1,0 0 0</inkml:trace>
  <inkml:trace contextRef="#ctx0" brushRef="#br0" timeOffset="139949.57">19969 9054 0,'-4'0'0,"-1"9"0,-4 20 0,-5 16 16,2 17 0,2 18-1,16 10 1,-4 2-16,6-4 16,7-13-1,8-24 1,-23-51-1,0 0-15</inkml:trace>
  <inkml:trace contextRef="#ctx0" brushRef="#br0" timeOffset="140149.51">19798 9343 0,'19'17'0,"4"-13"0,19 1 0,-42-5 16,0 0 0</inkml:trace>
  <inkml:trace contextRef="#ctx0" brushRef="#br0" timeOffset="140516.46">20304 9044 0,'8'1'0,"0"9"0,6 14 0,5 11 16,3 25-1,5 17 1,14 16 0,-28 13-1,-16-3-15,-15 1 16,-13-8-1,6-25 1,-8-16 0,4-20-1,29-35-15,0 0 16</inkml:trace>
  <inkml:trace contextRef="#ctx0" brushRef="#br0" timeOffset="141152.37">21714 8459 0,'4'-2'0,"15"3"0,17-2 16,9 1-16,7-1 15,3-1 1,-55 2 0,0 0-1</inkml:trace>
  <inkml:trace contextRef="#ctx0" brushRef="#br0" timeOffset="141382.7">21793 8568 0,'7'6'0,"6"1"0,17 1 0,10-11 16,-40 3-1,0 0 1</inkml:trace>
  <inkml:trace contextRef="#ctx0" brushRef="#br0" timeOffset="142315.87">23104 8361 0,'13'-33'0,"-1"20"0,-1-12 16,-6-7-1,-11 1 1,-17-1 0,-12 13-16,-11 15 15,-5 18 1,-8 12-1,6 24 1,8 15-16,17 4 16,23 0-1,23-14 1,18-3 0,16-12-1,5-15-15,-1-17 16,-1-11-1,-5-15 1,-9-12 0,-11-19-1,-6-12-15,-11 2 16,-9 3 0,-10 16-1,-1 14 1,-7 9-16,6 14 15,0 16 1,4 28 0,3 15-1,3 16 1,1 6-16,7 6 16,-7 2-1,2 0 1,-3-6-1,-13-10-15,-8-13 16,-7-12 0,-15-20-1,-9-19 1,-8-19 0,3-21-16,11-11 15,44 45 1,0 0-1</inkml:trace>
  <inkml:trace contextRef="#ctx0" brushRef="#br0" timeOffset="143182.34">23497 8707 0,'-2'6'0,"4"0"0,0 7 15,1 18 1,2 16-16,1 15 31,-4 6-31,1-7 16,0-13-1,-6-14 1,-8-11-16,3-12 16,3-9-1,4-19 1,11-11 0,12-15-1,6-6-15,5 10 16,5 18-1,-7 15 1,-5 18 0,-12 10-1,-13 5-15,-19-1 16,-2-4 0,-8-5-1,-1-7 1,7-2-1,6-5-15,10-6 16,12-10 0,2 3-1,8 8 1,9 10 0,-3 12-16,-1 7 15,-1 1 1,7 1-1,5 0 1,0-2-16,10-8 16,-3-4-1,2-14 1,-7-9 0,-6-9-16,-28 17 15,0 0 1</inkml:trace>
  <inkml:trace contextRef="#ctx0" brushRef="#br0" timeOffset="144382.2">24162 7133 0,'13'14'0,"-4"9"0,9 23 0,6 22 16,-1 23-1,0 17 1,9 17-1,2 20-15,15 8 16,-12 26 0,1 12-1,-3 21 1,0 15 0,-7 15-16,5 12 15,-1 2 1,4-2-1,0-14 1,0-4 0,-3-14-16,-33-222 15,0 0 1</inkml:trace>
  <inkml:trace contextRef="#ctx0" brushRef="#br0" timeOffset="146449.23">24464 11149 0,'-36'-13'0,"5"7"0,-6 6 16,-13 1-1,-12 1-15,-9 3 16,-15-1 0,-10 1-1,-9 2 1,-16-5-16,-16 0 16,-16-2-1,-14-6 1,-19-7-1,-8 5 1,-8-2-16,-14-1 16,-10-5-1,-13-2 1,-9 2 0,-12-7-16,-7-2 15,-11-1 1,-2-3-1,-9 0 1,-4 1 0,-8-3-16,2-1 15,-4 2 1,4 6 0,0-2-1,7 7-15,9 7 16,18 3-1,13 7 1,15 4 0,23 12-16,26-10 15,34-4 1,29-7 0,30 5-1,19-11 1,12-9-16,8-3 15,9 0 1,12-11 0,9-9-1,7-14-15,5-11 16,4-11 0,4-13-1,0-16 1,-2-12-16,1-15 15,9-12 1,-12 0 0,2-14-1,-1-5 1,-6-1-16,-5-3 16,0-1-1,-6 4 1,-2 9-1,-2 10-15,0 6 16,0 15 0,-3 11-1,3 11 1,3 9-16,4 10 16,9 9-1,15 10 1,12 7-1,14 5-15,12 6 16,9 2 0,10 5-1,12 5 1,11-3-16,10 4 16,11 0-1,13 0 1,10 8-1,5-7 1,7 4-16,5 4 16,3-2-1,1 4 1,4-9 0,7 7-16,6 4 15,6 0 1,1 1-1,4 3 1,-2 4 0,0-1-16,-4 3 15,4 0 1,3 1 0,3 3-16,5 0 15,3-1 1,2 6-1,-3 1 1,-4 3 0,-4-2-16,-2 3 15,-2 1 1,5 5 0,-1 1-1,1 1 1,-5 0-16,-3-1 15,-8 1 1,-2 1 0,0 5-1,-1-1-15,-1 1 16,-1 2 0,-2 3-1,-10-5 1,-10-2-16,-2 3 15,0 2 1,-5 4 0,1-4-1,-11 3-15,-11-2 16,-13-1 0,-16-6-1,-18-1 1,-9 0-1,-3 2-15,0 4 16,3 4 0,-3 6-1,-1 5 1,-11 1-16,-9 4 16,-11 0-1,-10 6 1,-6-41-1,0 0-15</inkml:trace>
  <inkml:trace contextRef="#ctx0" brushRef="#br0" timeOffset="159314.01">5293 12136 0,'-7'-8'0,"4"5"0,3 1 16,-4 5-16,2 11 16,-9 17-1,6 5 1,2 13 0,-7 12-16,20-1 15,-4 3 1,18-3-1,14-8 1,-1-7-16,19-17 16,-3 3-1,4-20 1,-5-7 0,6-32-1,-17-8-15,-3-16 16,-8-7-1,-15 2 1,-14-20 0,-2 23-1,-6 12 1,6 16 0,-1 19-1,7 18-15,-1 16 16,5 17-1,3 16 1,3 21 0,5 14-16,-5 5 15,3-1 1,0 8 0,-14 12-1,-11-2 1,-9-13-16,-16-11 15,-10-21 1,-25-7 0,-13-21-1,-9-30-15,0-15 16,14-19 0,20-25-1,55 45 1,0 0-1</inkml:trace>
  <inkml:trace contextRef="#ctx0" brushRef="#br0" timeOffset="159713.81">6316 12157 0,'0'-25'0,"2"18"0,0 4 0,-7 10 15,-3 13 1,-9 22-1,-1 13 1,-1 18-16,5 16 16,5 10-1,7 5 1,16-12 0,7-6-16,6-16 15,14-15 1,12-19-1,-53-36 1,0 0-16</inkml:trace>
  <inkml:trace contextRef="#ctx0" brushRef="#br0" timeOffset="160064.51">6765 12090 0,'10'-15'0,"-2"18"0,6 10 16,-2 15-1,-4 17-15,-2 14 16,-11 22-1,-2 15 1,1 2 0,-2-2-1,10 2-15,8-13 16,8-10 0,21-24-1,-39-51-15,0 0 16</inkml:trace>
  <inkml:trace contextRef="#ctx0" brushRef="#br0" timeOffset="160330.44">6657 12475 0,'-12'2'0,"32"-8"0,14 14 15,16 10 1,15-3-16,9 5 16,5 4-1,-1 2 1,-78-26-1,0 0-15</inkml:trace>
  <inkml:trace contextRef="#ctx0" brushRef="#br0" timeOffset="160730.34">7275 12076 0,'7'-30'0,"12"19"0,1 9 16,2 18 0,9 9-1,-1 10-15,0 17 16,-4 19-1,-8 16 1,1 9 0,-2 1-16,-6 10 15,-11 1 1,-3 0 0,-10-5-1,-9-13 1,-4-11-16,-2-15 15,7-25 1,21-39 0,0 0-1</inkml:trace>
  <inkml:trace contextRef="#ctx0" brushRef="#br0" timeOffset="161180.26">8080 12519 0,'11'-4'0,"4"5"0,16-3 0,11 3 15,9 1 1,9-3 0,-4 5-1,-56-4-15,0 0 16</inkml:trace>
  <inkml:trace contextRef="#ctx0" brushRef="#br0" timeOffset="161432.31">8136 12624 0,'8'-2'0,"7"9"0,12-8 15,13 5-15,11 1 16,8-2 0,-7 11-1,-52-14 1,0 0-1</inkml:trace>
  <inkml:trace contextRef="#ctx0" brushRef="#br0" timeOffset="162613.44">8992 11936 0,'-2'-10'0,"2"5"0,1 3 0,5 11 16,2 10 0,-2 17-1,7 10 1,1 22-16,5 11 16,0 18-1,-10 4 1,-9 10-1,-6-12 1,-1-11-16,-3-10 16,0-16-1,2-23 1,-3-19 0,1-18-1,0-17-15,8-31 16,14-19-1,7-5 1,18-6 0,6 10-16,13 15 15,2 10 1,0 16 0,-9 17-1,-7 8 1,-13 12-16,-20 16 15,-25 4 1,-17 3 0,-15-5-1,0-4 1,-1-10-16,9-4 16,9-10-1,9-1 1,10-1-1,13-1 1,15 9-16,8 8 16,1 22-1,7-6 1,-1 8 0,10 1-16,6-5 15,12-13 1,2-1-1,-7 2 1,-54-24 0,0 0-16</inkml:trace>
  <inkml:trace contextRef="#ctx0" brushRef="#br0" timeOffset="163013.54">9904 12125 0,'-9'-9'0,"6"8"0,0 4 15,-4 14 1,-1 1-16,-11 23 16,2 11-1,-7 21 1,2 11 0,4 6-16,9 1 15,13 3 1,10-3-1,22-22 1,8-3-16,15-20 16,8-16-1,-67-30 1,0 0 0</inkml:trace>
  <inkml:trace contextRef="#ctx0" brushRef="#br0" timeOffset="163379.94">10308 12150 0,'-18'-21'0,"16"17"0,3 2 0,-2 18 16,-4 16 0,-2 18-1,-7 17 1,-3 11-16,8 2 16,3 3-1,0 4 1,17-13-1,9-9 1,12-13 0,6-9-16,-38-43 15,0 0 1</inkml:trace>
  <inkml:trace contextRef="#ctx0" brushRef="#br0" timeOffset="163597.26">10145 12496 0,'-7'-10'0,"9"15"0,15 11 15,15-2 1,13 12-1,11-2 1,-56-24-16,0 0 16</inkml:trace>
  <inkml:trace contextRef="#ctx0" brushRef="#br0" timeOffset="163946.79">10689 12153 0,'10'1'0,"2"6"0,0 17 15,8 17 1,-1 18-16,-1 15 15,-11 17 1,1 7 0,-14 12-1,2-8 1,-4-6-16,-2-13 16,0-25-1,-6-17 1,16-41-1,0 0 1</inkml:trace>
  <inkml:trace contextRef="#ctx0" brushRef="#br0" timeOffset="164596.69">11446 11794 0,'28'-29'0,"-19"25"0,1 0 0,1 11 16,-8 12 0,-10 12-1,-9 20 1,-19 14 0,-5-6-16,-1-12 15,6-16 1,2-13-1,0-17 1,6-13 0,5-13-16,8-12 15,13-8 1,7-3 0,5 13-1,13 11 1,3 8-16,8 18 15,1 12 1,4 4 0,0 11-1,-6 11 1,5 0-16,-2-1 16,-2 2-1,-2-3 1,-1-4-1,-32-34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18.2453" units="1/cm"/>
          <inkml:channelProperty channel="Y" name="resolution" value="1092.23328" units="1/cm"/>
          <inkml:channelProperty channel="T" name="resolution" value="1" units="1/dev"/>
        </inkml:channelProperties>
      </inkml:inkSource>
      <inkml:timestamp xml:id="ts0" timeString="2024-01-15T09:39:50.6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3208 4600 0,'0'-7'0,"0"1"0,0-7 0,3-12 16,21 2 0,4-7-1,16-2 1,-3 8 0,10 4-16,-6 17 15,-6 16 1,-8 21-1,-10 16 1,-20 16 0,-13 23-16,-14 8 15,-56 3 1,26 0 0,-4-7-1,-7-11 1,1-17-16,4-10 15,0-18 1,-49-11 0,68-11-1,13-14-15,1-4 16,18 2 0,19 1-1,11 7 1,19 15-16,8 0 15,16 4 1,14 8 0,9-5-1,16-7 1,2-11-16,-3-4 16,-17-5-1,-10-3 1,-18-7-1,-10-8 1,-45 16-16,0 0 16</inkml:trace>
  <inkml:trace contextRef="#ctx0" brushRef="#br0" timeOffset="749.93">4745 5034 0,'0'-7'0,"8"9"0,6 15 0,-6 16 16,-5 13-1,-11 11 1,0-5-16,-8-7 16,-62-15-1,71-16 1,7-15-1,14-24 1,57-10-16,-58-21 16,5-19-1,12-1 1,5 21 0,12 21-16,-4 26 15,-3 17 1,-2 24-1,-11 10 1,-10 8 0,-10-2-16,2-11 15,-4-13 1,-2-14 0,7-16-1,-4-10-15,2-20 16,5-11-1,9-13 1,5 12 0,8 14-1,0 18 1,-3 23-16,-1 15 16,-9 20-1,-6 6 1,-2 2-1,-4-5-15,1-12 16,-11-34 0,0 0-1</inkml:trace>
  <inkml:trace contextRef="#ctx0" brushRef="#br0" timeOffset="1200.83">5864 4982 0,'11'-27'0,"-6"20"0,-8 1 16,-20 9 0,-8 12-1,-9 19-15,-1 14 16,14-1-1,18-12 1,21-7 0,7-16-1,11-13-15,6-12 16,2-6 0,-9-9-1,-4-11 1,-3 2-1,-8 17-15,-1 15 16,-9 24 0,0 10-1,5 12 1,0-1-16,16-8 16,7-14-1,-32-18 1,0 0-1</inkml:trace>
  <inkml:trace contextRef="#ctx0" brushRef="#br0" timeOffset="1399.8">5950 4667 0,'6'-14'0,"13"13"0,-19 1 0,0 0 16</inkml:trace>
  <inkml:trace contextRef="#ctx0" brushRef="#br0" timeOffset="1716.76">6521 4573 0,'7'-10'0,"-2"15"0,-1 2 15,-9 9 1,-4 13-1,-12 17-15,4 17 16,-4 11 0,-34 2-1,53-3 1,18-11-16,9-6 16,16-15-1,6-11 1,-47-30-1,0 0-15</inkml:trace>
  <inkml:trace contextRef="#ctx0" brushRef="#br0" timeOffset="2299.56">6417 4960 0,'-8'-6'0,"21"5"0,24 0 0,14-4 16,15 3-1,6 1 1,3-4 0,0-4-1,-20 2-15,-12-2 16,-16 3-1,-19 1 1,-19 8 0,-13 17-1,-4 9-15,1 14 16,15 1 0,25-7-1,19-7 1,1-8-16,14-8 15,-3 0 1,-3-5 0,-2-2-1,-4-2 1,-8-6-16,-1-11 16,-8-8-1,-5-11 1,-5-13-1,-2-1-15,-2 4 16,5 9 0,-2 12-1,6 9 1,-13 11 0,0 0-16</inkml:trace>
  <inkml:trace contextRef="#ctx0" brushRef="#br0" timeOffset="2849.82">8183 4863 0,'-10'-14'0,"1"7"0,-6-1 15,-13 10-15,-7 14 16,3 12-1,0 16 1,24-5 0,16-5-1,25-11-15,10-12 16,6-8 0,-6-13-1,-3-7 1,-8-9-16,-7-9 15,-7-4 1,-7 17 0,-4 19-1,-6 19 1,-2 15-16,-3 4 16,2 4-1,7-6 1,7-11-1,-12-22 1,0 0-16</inkml:trace>
  <inkml:trace contextRef="#ctx0" brushRef="#br0" timeOffset="3033.16">8319 4652 0,'-2'0'0,"9"3"0,-7-3 16,0 0 0</inkml:trace>
  <inkml:trace contextRef="#ctx0" brushRef="#br0" timeOffset="3732.97">9325 4421 0,'2'-15'0,"-3"18"0,-6 14 16,-5 13-1,-11 20 1,-3 19-16,-6 18 16,11 0-1,15-12 1,16-13 0,14-16-16,14-18 15,8-16 1,0-14-1,-9-19 1,-13-11-16,-10-15 16,-21-6-1,-5 6 1,-15 18 0,-16 19-16,-11 11 15,-2 12 1,15 4-1,41-17 1,0 0 0</inkml:trace>
  <inkml:trace contextRef="#ctx0" brushRef="#br0" timeOffset="4116.58">9713 4767 0,'33'-4'0,"-10"2"0,4-6 16,3-3-1,-2-2 1,-8-5-16,-10-3 15,-14 2 1,-12 10 0,-12 10-1,-9 15-15,-5 12 16,-1 17 0,6 10-1,20-2-15,22-10 16,25-15-1,-30-28 1,0 0 0</inkml:trace>
  <inkml:trace contextRef="#ctx0" brushRef="#br0" timeOffset="4718.68">10063 4789 0,'-14'49'0,"2"-35"0,-3 7 15,5-3 1,7-6-16,10-8 16,11-14-1,6-10 1,0-9-1,-6-10-15,12-3 16,0 5 0,1 11-1,-1 13 1,0 12-16,-3 10 16,0 9-1,3-3 1,7 2-1,5-3 1,8-4-16,-1-10 16,-6-5-1,-13-3 1,-10-10 0,-10-3-16,-10-1 15,-7-4 1,-4 8-1,-10 9 1,-5 16 0,-9 15-16,-1 14 15,6 13 1,14 1 0,34-7-1,10-11-15,18-11 16,-46-21-1,0 0 1</inkml:trace>
  <inkml:trace contextRef="#ctx0" brushRef="#br0" timeOffset="5217.1">10980 4628 0,'6'-23'0,"-17"20"0,-13 4 16,-22 14 0,-9 16-1,5 6 1,12 1-16,22-4 16,17-6-1,13-11 1,10-10-1,4-11-15,2-9 16,0-5 0,0-8-1,-5 9 1,-9 13 0,-4 17-16,-9 10 15,-2 13 1,6 16-1,-20 7 1,-8 9-16,-3-6 16,-3-8-1,2-10 1,-5-15 0,1-18-1,-3-18-15,6-18 16,26 25-1,0 0 1</inkml:trace>
  <inkml:trace contextRef="#ctx0" brushRef="#br0" timeOffset="5949.2">11169 4618 0,'22'-1'0,"-12"7"0,3 12 0,-8 19 15,-8 9 1,-2 1 0,-1-9-1,20-13 1,-9-12-1,7-12-15,1-11 16,-10-14 0,20-10-1,3-14 1,3-7-16,3 10 16,-1 21-1,1 19 1,-10 12-1,-9 13-15,-5 10 16,-2 8 0,-5 1-1,9-6 1,9-10 0,6-7-16,6-11 15,0-6 1,-1-7-1,-2-13 1,-5-10-16,-2-8 16,-3-3-1,-5 11 1,-10 12 0,-13 13-1,-13 9-15,-8 17 16,3 9-1,9 10 1,20 4 0,20-6-16,32-1 15,-6-10 1,13-3 0,1-9-1,-61-14 1,0 0-16</inkml:trace>
  <inkml:trace contextRef="#ctx0" brushRef="#br0" timeOffset="9533.62">13267 4579 0,'8'-24'0,"-2"10"0,-5-7 16,-8-3-1,-9 3-15,-10 10 16,-6 11-1,-7 17 1,1 20-16,5 13 16,14 5-1,21-1 1,19-14 0,18-9-1,17-11 1,5-13-16,-1-14 15,-8-8 1,-10-13 0,-12-11-1,-10-10-15,-10-2 16,-8 8 0,-6 17-1,-5 13 1,-5 14-16,3 18 15,3 14 1,4 17 0,2 12-1,6 7-15,-3 0 16,14 0 0,-31 1-1,-11-3 1,-13-8-1,-8-8-15,0-16 16,5-12 0,7-18-1,36-5 1,0 0 0</inkml:trace>
  <inkml:trace contextRef="#ctx0" brushRef="#br0" timeOffset="10199.34">13713 4818 0,'1'0'0,"0"2"0,16 3 0,-27 13 15,-2 7 1,5 7 0,8 0-1,9-3 1,10-9-16,8-10 15,6-8 1,-1-9 0,0-13-1,-4-4 1,-6-7-16,-6-8 16,-4 16-1,-6 11 1,-1 12-1,-6 15-15,-1 12 16,-3 11 0,2 11-1,4 5 1,2-1-16,2 3 16,0-3-1,-8-4 1,-5-6-1,-8-7 1,3-14-16,-23-9 16,-7-13-1,-7-8 1,2-9 0,-10 1-16,57 16 15,0 0 1</inkml:trace>
  <inkml:trace contextRef="#ctx0" brushRef="#br0" timeOffset="13731.46">2494 6474 0,'1'-1'0,"-1"7"0,-3 6 15,-16 18 1,-13 9-16,-4 18 16,-11 10-1,-3 9 1,2-7 0,9-12-1,10-14-15,7-18 16,22-25-1,0 0 1</inkml:trace>
  <inkml:trace contextRef="#ctx0" brushRef="#br0" timeOffset="14098.07">2465 6441 0,'30'34'0,"-22"-11"0,-5 12 15,13 17 1,-5 1-16,15 4 15,-7 4 1,7-10 0,-9-2-1,5-10 1,-11-12-16,-11-27 62,0 0-62</inkml:trace>
  <inkml:trace contextRef="#ctx0" brushRef="#br0" timeOffset="14314.62">2211 6741 0,'3'-2'0,"18"4"0,23 1 16,-4 2-16,19-1 15,-7 0 1,18 0 0,-70-4-1,0 0-15</inkml:trace>
  <inkml:trace contextRef="#ctx0" brushRef="#br0" timeOffset="15715.25">2611 6102 0,'-56'-3'0,"25"7"0,-18 4 0,-16 10 16,-4 14-1,-4 14 1,-3 4-16,-5 15 16,8 16-1,11 5 1,5 6 0,11 6-1,22-6-15,29-2 16,14-4-1,27-12 1,16-5 0,11-2-1,22-17 1,10-1-16,6-10 16,11-16-1,-3-11 1,-4-14-1,-9-16-15,-1-21 16,-16-6 0,-13-16-1,-10-12 1,-23-3 0,-9-6-16,-15 0 15,-8-8 1,-18-2-1,-16-1 1,-4 4 0,-10 8-16,-16 12 15,-8 5 1,-14 22 0,-12 10-1,0 10 1,87 22-16,0 0 15</inkml:trace>
  <inkml:trace contextRef="#ctx0" brushRef="#br0" timeOffset="20331.24">4624 6495 0,'2'-14'0,"12"3"0,16-7 16,0-5-1,-7 3-15,-3-1 16,-1 3 0,-6 6-1,-7 8 1,1 14 0,-4 15-1,-3 19-15,-3 13 16,-7 10-1,1 3 1,2 6 0,-5-2-16,5-6 15,9-11 1,-2-7 0,6-17-1,-6-33 1,0 0-16</inkml:trace>
  <inkml:trace contextRef="#ctx0" brushRef="#br0" timeOffset="20714.36">5050 6858 0,'-4'-4'0,"8"4"0,4-1 0,-8 1 16,0 0-1</inkml:trace>
  <inkml:trace contextRef="#ctx0" brushRef="#br0" timeOffset="21430.66">4592 6968 0,'-1'-2'0,"18"-5"0,11-1 0,12-2 16,14 3 0,11 4-1,-1 3 1,-2 4 0,-62-4-1,0 0-15</inkml:trace>
  <inkml:trace contextRef="#ctx0" brushRef="#br0" timeOffset="27463.72">6136 6307 0,'1'-7'0,"1"7"0,7 7 0,-7 12 16,-10 21-1,-3 21 1,-5 19 0,-3 9-16,1 10 15,4 2 1,7-13 0,8-25-1,4-24-15,-5-39 16,0 0-1</inkml:trace>
  <inkml:trace contextRef="#ctx0" brushRef="#br0" timeOffset="27746.6">5816 6327 0,'5'-20'0,"12"2"0,26 1 0,13 1 16,8 2 0,12 5-1,13 1 1,5 6-1,7 8-15,-7 8 16,-94-14 0,0 0-1</inkml:trace>
  <inkml:trace contextRef="#ctx0" brushRef="#br0" timeOffset="28296.81">6998 6622 0,'-12'-24'0,"22"9"0,-6-5 15,-4 6 1,-13 6 0,-15 19-16,-11 17 15,-4 21 1,13 2 0,27-6-1,17-9-15,18-13 16,11-17-1,-2-6 1,1-13 0,2-13-1,-2-11-15,-9-5 16,-4 0 0,-10 12-1,-10 22 1,-4 19-16,-6 21 15,7 12 1,5 6 0,9 4-1,16-9 1,14-13-16,-50-32 16,0 0-1</inkml:trace>
  <inkml:trace contextRef="#ctx0" brushRef="#br0" timeOffset="28696.42">8164 6211 0,'-4'-6'0,"10"9"0,4 12 0,-4 19 15,-5 31 1,0 19 0,1 12-16,-2 6 15,5-13 1,3-15 0,2-23-1,-10-51 1,0 0-16</inkml:trace>
  <inkml:trace contextRef="#ctx0" brushRef="#br0" timeOffset="29096.16">8047 6597 0,'3'-8'0,"11"7"0,29-8 0,18 1 15,11 3 1,3 4 0,4 1-1,-5 0 1,-11-2-16,-11-3 16,-18-3-1,-17-1 1,-10-1-1,-18 0 1,-14 10-16,-4 14 16,-3 8-1,1 14 1,16 5 0,15 6-16,16-10 15,12-3 1,-28-34-1,0 0 1</inkml:trace>
  <inkml:trace contextRef="#ctx0" brushRef="#br0" timeOffset="30163.23">8218 6470 0,'-9'-4'0,"13"-3"0,2 0 0,-4 3 15,-2 3 1,-2 0 0,-6 5-16,-8 6 15,-5 2 1,2 2-1,-6 6 1,1 5 0,-1 1-16,7 6 15,-2-4 1,10 0 0,5-1-1,13 3-15,5 0 16,20-6-1,6-2 1,5-8 0,1-6-1,-2-5-15,-43-3 16,0 0 0</inkml:trace>
  <inkml:trace contextRef="#ctx0" brushRef="#br0" timeOffset="30797.9">9001 6152 0,'-3'0'0,"2"4"0,-3 12 0,-5 14 16,-1 15 0,3 14-1,4 9 1,0 10-16,5-1 15,-7 0 1,4-10 0,0-12-1,5-15 1,-4-12-16,0-28 16,0 0-1</inkml:trace>
  <inkml:trace contextRef="#ctx0" brushRef="#br0" timeOffset="31012.38">8876 6574 0,'7'7'0,"15"-4"0,22-2 0,16-3 16,5-2-1,1 3 1,5 0 0,-71 1-16,0 0 15</inkml:trace>
  <inkml:trace contextRef="#ctx0" brushRef="#br0" timeOffset="32395.78">10106 6532 0,'-1'-34'0,"-3"18"0,-2-6 0,-12 3 16,-7 9-1,-16 14 1,-6 20 0,-2 19-16,9 17 15,19 6 1,18-4-1,26-20 1,22-18-16,12-19 16,3-15-1,1-20 1,-9-13 0,-8-22-1,-9-15-15,-4-14 16,-9 7-1,-10 19 1,-7 29 0,-5 16-16,-6 21 15,-5 21 1,-1 17 0,4 15-1,4 16 1,-3 8-1,6 6-15,7-9 16,12-7 0,12-16-1,10-12 1,12-16 0,5-12-16,3-8 15,3-14 1,-1-9-1,-11-14 1,-2-13-16,-12-7 16,-11 5-1,-15 11 1,-13 14 0,-9 11-1,-15 13-15,-8 17 16,-4 15-1,10 9 1,17 5 0,15-2-16,16-3 15,15-12 1,5-7 0,0-5-1,6-11 1,5-8-16,2-6 15,-5-9 1,-6-10 0,-7-10-1,-13 0 1,-6 3-16,-11 7 16,-9 5-1,-3 1 1,-4 7-1,1 4-15,0 7 16,2 6 0,11 3-1,11-2 1,6 1 0,7-5-16,4-3 15,0-2 1,0-2-1,-4 2 1,-10 4-16,-6 6 16,-1 4-1,-1 8 1,-2 10 0,2 14-1,5 0-15,1 2 16,1 4-1,7-9 1,-2-10 0,7-10-1,-28-16-15,0 0 16</inkml:trace>
  <inkml:trace contextRef="#ctx0" brushRef="#br0" timeOffset="32812.57">11606 6377 0,'-8'30'0,"17"-10"0,1 9 16,2 8 0,-4 2-1,-5 4-15,-2-7 16,3-13 0,-4-23-1,0 0 1</inkml:trace>
  <inkml:trace contextRef="#ctx0" brushRef="#br0" timeOffset="32979.54">11692 6239 0,'-7'-5'0,"10"4"0,-3 1 16,0 0 0</inkml:trace>
  <inkml:trace contextRef="#ctx0" brushRef="#br0" timeOffset="33629.18">11942 6385 0,'2'50'0,"2"-17"0,5 9 16,5 0-1,5-10 1,3-10-16,1-14 16,-2-15-1,-4-10 1,0-8-1,-2-17 1,3-11-16,0-7 16,0 24-1,5 18 1,-2 12 0,5 15-1,-2 13-15,8 1 16,6 2-1,3-2 1,5-9 0,-1-5-1,-1-9-15,-10-5 16,-6-13 0,-15-5-1,-8-14 1,-13 3-1,-8 5-15,-11 20 16,-8 17 0,2 10-1,1 19 1,7 11-16,16 0 16,20-5-1,15-6 1,9-8-1,5-13 1,-40-16 0,0 0-16</inkml:trace>
  <inkml:trace contextRef="#ctx0" brushRef="#br0" timeOffset="33878.91">12791 6432 0,'-10'41'0,"9"-24"0,1 11 16,11-3-1,2-1 1,0-10-16,0-6 16,-2-12-1,0-14 1,2-14-1,2-12-15,7-6 16,-22 50 0,0 0-1</inkml:trace>
  <inkml:trace contextRef="#ctx0" brushRef="#br0" timeOffset="34362.17">13148 6130 0,'9'-4'0,"-10"11"0,-1 10 0,-7 19 15,-5 13 1,0 9 0,8 5-1,14-2 1,13-6-16,8-10 15,11-6 1,7-10 0,6-15-1,-2-13 1,-2-13-16,-8-17 16,-9-21-1,-11-3 1,-10 12-1,-13 16 1,-17 18-16,-8 15 16,-4 11-1,11 14 1,12 10 0,19-5-1,15 5-15,14-11 16,15-9-1,-55-23 1,0 0 0</inkml:trace>
  <inkml:trace contextRef="#ctx0" brushRef="#br0" timeOffset="43644.27">14794 6303 0,'-45'20'0,"19"-2"0,-14 19 15,-7 14 1,10 9-16,15-2 16,19-14-1,20-5 1,20-22-1,11-17 1,-3-12-16,-5-12 16,-2-10-1,-9-8 1,-3-4 0,-5-4-1,-7 8-15,-5 22 16,-8 13-1,-6 14 1,0 8 0,-1 1-1,6-16-15,0 0 16</inkml:trace>
  <inkml:trace contextRef="#ctx0" brushRef="#br0" timeOffset="44310.89">14936 6275 0,'0'-5'0,"1"3"0,3 2 0,0 7 16,2 6-1,-1 16 1,2 10-1,5 9-15,4 1 16,6 1 0,0 0-1,-2-10 1,-5-6 0,-15-34-16,0 0 15</inkml:trace>
  <inkml:trace contextRef="#ctx0" brushRef="#br0" timeOffset="44694.15">15286 6306 0,'-1'-2'0,"6"9"0,6 14 16,0 18-1,3 11-15,4 1 16,5-8 0,6-1-1,5-15 1,3-14-16,4-19 15,-4-15 1,-6-18 0,-6-13-1,-4-6 1,-4 20-16,-7 9 16,-10 29-1,0 0 1</inkml:trace>
  <inkml:trace contextRef="#ctx0" brushRef="#br0" timeOffset="45594.13">16775 6192 0,'-3'-18'0,"3"12"0,1 1 15,-1 6 1,-2 14 0,-8 20-16,-2 17 15,0 7 1,9-3-1,19-5 1,11-11 0,9-9-16,5-13 15,-1-16 1,-1-17 0,-2-14-1,-5-14-15,-5-12 16,-3-1-1,-8 10 1,-3 13 0,-8 15-1,-3 14-15,-3 15 16,1 17 0,1 16-1,-2 14 1,-1 8-16,-4 10 15,-7 2 1,-6 1 0,-13-5-1,-10-4 1,-2-12-16,-1-17 16,7-17-1,7-19 1,31-5-1,0 0-15</inkml:trace>
  <inkml:trace contextRef="#ctx0" brushRef="#br0" timeOffset="45960.64">17557 6022 0,'4'-19'0,"-3"16"0,1 3 16,-6 12-1,-8 12-15,-10 15 16,-3 15-1,-4 17 1,3 15 0,9 0-16,10-6 15,13-9 1,10-10 0,14-21-1,14-16 1,-44-24-16,0 0 15</inkml:trace>
  <inkml:trace contextRef="#ctx0" brushRef="#br0" timeOffset="46260.44">17995 6070 0,'-16'-23'0,"8"23"0,-10 7 16,-8 20-1,1 17 1,4 19 0,6 8-16,11 8 15,11-4 1,9-9-1,6-13 1,3-15-16,-25-38 16,0 0-1</inkml:trace>
  <inkml:trace contextRef="#ctx0" brushRef="#br0" timeOffset="46461.21">17788 6302 0,'-35'-2'0,"38"8"0,8 0 16,22-2 0,18-4-1,10-3-15,-61 3 16,0 0-1</inkml:trace>
  <inkml:trace contextRef="#ctx0" brushRef="#br0" timeOffset="46793.83">18312 5973 0,'15'0'0,"-3"8"0,12 9 15,4 11-15,0 16 16,-1 11 0,-4 17-1,-10 8 1,-11 3-1,-11 2 1,-9-5-16,-3-16 16,2-15-1,2-22 1,17-27-16,0 0 16</inkml:trace>
  <inkml:trace contextRef="#ctx0" brushRef="#br0" timeOffset="47593.77">19098 6216 0,'5'11'0,"-1"0"0,5 18 15,-5 15 1,-2 8-16,-6 0 15,-2-11 1,1-9 0,2-14-1,2-9-15,4-21 16,7-9 0,1-14-1,7-14 1,7-8-1,8 2-15,2 16 16,-2 20 0,-4 13-1,-5 19 1,-8 13-16,-10 17 16,-8 9-1,-2-2 1,-2-15-1,4-12-15,1-11 16,9-9 0,7-10-1,6-12 1,1-13 0,4-11-16,7-10 15,4 16 1,2 10-1,0 19 1,-6 12-16,-6 10 16,-9 14-1,-8 9 1,-4 2 0,-5-1-1,-1-6-15,3-5 16,-3-27-1,0 0 1</inkml:trace>
  <inkml:trace contextRef="#ctx0" brushRef="#br0" timeOffset="47853.01">19889 6442 0,'-5'8'0,"5"-6"0,0-1 0,0-1 16,0 0 0</inkml:trace>
  <inkml:trace contextRef="#ctx0" brushRef="#br0" timeOffset="48410.47">20170 5947 0,'7'-8'0,"1"5"0,8 9 15,0 12-15,-2 22 16,-6 13 0,-9 12-1,-3 3-15,-4-1 16,4-6 0,4-12-1,5-15 1,4-13-1,11-13 1,2-12-16,2-14 16,7-9-1,1-12 1,1 3 0,-8 14-16,-4 18 15,-5 12 1,-5 11-1,-10 6 1,-5-3-16,3-2 16,0-1-1,1-19 1,0 0 0</inkml:trace>
  <inkml:trace contextRef="#ctx0" brushRef="#br0" timeOffset="48577.97">20677 6385 0,'1'12'0,"4"-6"0,-5-6 0,0 0 16</inkml:trace>
  <inkml:trace contextRef="#ctx0" brushRef="#br0" timeOffset="48910.28">20947 6230 0,'38'59'0,"-39"-31"0,0 17 16,-5 13-1,-4 8 1,-4 7-1,7 6-15,6-13 16,1-14 0,2-20-1,4-24 1,-6-8 0,0 0-16</inkml:trace>
  <inkml:trace contextRef="#ctx0" brushRef="#br0" timeOffset="49245.56">21032 6192 0,'31'-37'0,"-10"27"0,11-6 15,-1 2-15,-2 10 16,-5 10-1,-6 12 1,-8 13 0,-9 14-1,-8 0-15,-12-5 16,-7-11 0,-10-8-1,-2-6 1,5-6-16,10-12 15,11-10 1,12 13 0,0 0-1</inkml:trace>
  <inkml:trace contextRef="#ctx0" brushRef="#br0" timeOffset="49776.55">21967 5836 0,'-3'-20'0,"4"16"0,-1 1 0,4 6 16,3 12-1,-6 12 1,-9 15 0,-3 12-1,-5 11-15,-1 1 16,1-5 0,2 1-1,11-4 1,6-13-1,8-6-15,10-13 16,2-8 0,3-11-1,-26-7 1,0 0 0</inkml:trace>
  <inkml:trace contextRef="#ctx0" brushRef="#br0" timeOffset="50043.48">21777 6094 0,'-14'-4'0,"20"10"0,15 5 0,22-7 16,12 0-1,2-4 1,-4-4 0,-2 3-16,-15 0 15,-36 1 1,0 0 0</inkml:trace>
  <inkml:trace contextRef="#ctx0" brushRef="#br0" timeOffset="52110.28">4702 8060 0,'-9'-8'0,"16"0"0,11-8 0,12-9 16,8 8-1,18 2 1,-12 15-1,-6 17 1,-9 12-16,-20 25 16,-17 15-1,-9-6 1,-13-1 0,-5-13-1,-7-4-15,14-16 16,14-10-1,11-15 1,22-7 0,14 2-1,14 1-15,0 4 16,1 10 0,-1 7-1,-3 4 1,-3-4-1,-41-21-15,0 0 16</inkml:trace>
  <inkml:trace contextRef="#ctx0" brushRef="#br0" timeOffset="52276.53">5480 8401 0,'5'5'0,"1"-4"0,-6-1 0,0 0 16</inkml:trace>
  <inkml:trace contextRef="#ctx0" brushRef="#br0" timeOffset="56243.78">6291 7788 0,'4'0'16,"0"7"-16,4 13 0,-5 14 16,5 16-1,-6 19 1,-2 19-16,-7 10 16,7-2-1,5-4 1,5-19-1,-3-9-15,-7-64 16,0 0 0</inkml:trace>
  <inkml:trace contextRef="#ctx0" brushRef="#br0" timeOffset="56645.18">6304 7850 0,'-9'-49'0,"22"32"0,7-1 16,16-1-16,9 7 15,7 10 1,12 15-1,-1 21 1,-4 22 0,-4 11-16,-18 14 15,-24 6 1,-13-4 0,-17-6-1,-24-9-15,-7-8 16,-2-18-1,2-15 1,4-10 0,9-14-1,35-3-15,0 0 16</inkml:trace>
  <inkml:trace contextRef="#ctx0" brushRef="#br0" timeOffset="56877.07">7121 8149 0,'40'21'0,"-29"-3"0,-1 21 16,-13 10-1,-2-1 1,-6-10-16,11-38 16,0 0-1</inkml:trace>
  <inkml:trace contextRef="#ctx0" brushRef="#br0" timeOffset="57060.28">7162 7988 0,'9'-3'0,"-4"4"0,4-1 16,-9 0-1,0 0-15</inkml:trace>
  <inkml:trace contextRef="#ctx0" brushRef="#br0" timeOffset="57493.61">7415 8051 0,'2'21'0,"6"-1"0,3 19 16,4 13-16,3-2 15,-1-8 1,6-11 0,7-15-1,-3-11-15,6-15 16,-2-11 0,-6-5-1,0-12 1,2-2-1,0 2-15,3 13 16,4 17 0,-12 20-1,1 12 1,-10 15-16,5 4 16,-9 3-1,-3-6 1,2-11-1,5-12-15,-13-17 16,0 0 0</inkml:trace>
  <inkml:trace contextRef="#ctx0" brushRef="#br0" timeOffset="57643.06">7944 8003 0,'5'8'0,"-2"5"0,-3-13 0,0 0 16</inkml:trace>
  <inkml:trace contextRef="#ctx0" brushRef="#br0" timeOffset="57959.59">8411 8111 0,'4'-30'0,"1"19"0,3-3 16,-11-3-1,-8 6-15,-10 10 16,-14 13-1,-13 50 17,18 1-32,16-2 15,22-12 1,5-10 0,10-12-1,15-22 1,-38-5-16,0 0 15</inkml:trace>
  <inkml:trace contextRef="#ctx0" brushRef="#br0" timeOffset="59043.14">8603 7806 0,'-11'-10'0,"9"16"0,-6 19 16,-5 19-1,2 13-15,-3 11 16,14 49 31,12-41-32,10-26-15,9-27 16,7-4 0,11-26-1,4-6 1,-3-4-16,-6-3 16,-5-9-1,-10-2 1,-10-9-1,-11-1-15,-8 7 16,-10 13 0,-8 14-1,-9 18 1,0 15 0,4 17-16,7 10 15,46 14 16,18-22-15,6-15-16,7-16 16,2-11-1,-3-15 1,-9-17 0,-15-12-16,-13-15 15,-15 1 1,-10 11-1,-1 11 1,-3 14 0,2 6-1,12 10-15,13 4 16,11 8 0,6 6-1,1 8 1,-10 6-1,-8 6-15,-10 2 16,-5 2 0,-3-6-1,10-4 1,12-4-16,10-11 16,3-12-1,4-11 1,6-9-1,-4-10 1,-8-8-16,-7-11 16,-14 6-1,-8 13 1,-13 10 0,-14 16-16,-3 18 15,1 15 1,12 9-1,16 1 1,23-3 0,21-5-16,20-8 15,-70-25 1,0 0 0</inkml:trace>
  <inkml:trace contextRef="#ctx0" brushRef="#br0" timeOffset="59826.11">10694 8011 0,'10'9'0,"7"-3"0,6 15 0,0 15 16,-10 10-1,-3 0 1,-2-12-16,-4-14 16,-3-10-1,2-14 1,4-15 0,6-11-1,4-13 1,8-12-16,7 6 15,4 14 1,0 26 0,-9 20-1,-5 15-15,-8 9 16,-7 2 0,-7-1-1,2-11 1,6-12-16,2-14 15,4-11 1,4-13 0,4-9-1,4-8 1,6-4-16,2 10 16,0 23-1,-8 19 1,-5 15-1,-7 19 1,4 7-16,-3-3 16,13-4-1,7-5 1,9-11 0,0-8-16,-44-16 15,0 0 1</inkml:trace>
  <inkml:trace contextRef="#ctx0" brushRef="#br0" timeOffset="60259.05">11677 8056 0,'11'3'0,"4"-1"0,14-3 0,10 1 16,9-1-1,0-4 1,-2-3-1,-16-6-15,-16-4 16,-17 2 0,-18 4-1,-11 7 1,-11 12 0,-2 12-16,2 16 15,18-1 1,22 6-1,20-6 1,22-7 0,-39-27-16,0 0 15</inkml:trace>
  <inkml:trace contextRef="#ctx0" brushRef="#br0" timeOffset="60775.61">12405 8056 0,'2'-20'0,"-6"4"0,-12-2 0,-13 8 16,-8 4 0,-8 13-1,-5 22 1,11 12-1,22 0-15,23-6 16,28-10 0,17-13-1,4-11 1,2-17 0,-2-10-16,-4-20 15,-9-17 1,-10-14-1,-13-2 1,-9 6-16,-7 21 16,-6 23-1,-5 26 1,2 19 0,5 22-1,7 17-15,6 12 16,5 5-1,10-8 1,12-8 0,9-11-16,-48-45 15,0 0 1</inkml:trace>
  <inkml:trace contextRef="#ctx0" brushRef="#br0" timeOffset="61459.04">13538 7754 0,'-5'-25'0,"5"27"0,3 12 16,-3 11 0,-4 13-1,8 11-15,13-4 16,15-1-1,12-12 1,2-14-16,-3-13 16,-6-14-1,-5-19 1,-3-18 0,-6-8-1,-5 3 1,-4 7-16,-5 14 15,-5 13 1,0 16 0,0 22-1,5 11 1,0 16-16,4 15 16,-1 6-1,2 9 1,-5 1-1,-6 2-15,-10-4 16,-12-8 0,-12-11-1,-13-15 1,-9-18-16,0-14 16,4-16-1,49 5 1,0 0-1</inkml:trace>
  <inkml:trace contextRef="#ctx0" brushRef="#br0" timeOffset="61860.47">14446 7615 0,'-2'-9'0,"1"6"0,-2 4 15,-4 9 1,-3 15-1,2 14-15,1 16 16,0 12 0,3 5-1,12 2 1,10-7 0,13-9-16,11-10 15,5-13 1,6-13-1,-53-22 1,0 0 0</inkml:trace>
  <inkml:trace contextRef="#ctx0" brushRef="#br0" timeOffset="62158.93">14856 7606 0,'-5'2'0,"3"7"0,-5 20 0,-3 11 16,1 14-1,13 7 1,9 1-1,11-3 1,7-12-16,4-8 16,-7-11-1,-28-28 1,0 0 0</inkml:trace>
  <inkml:trace contextRef="#ctx0" brushRef="#br0" timeOffset="62392.71">14764 7782 0,'-35'-8'0,"35"11"0,14 6 15,23 6 1,20-5-16,4 1 15,5-2 1,-1-4 0,-65-5-1,0 0 1</inkml:trace>
  <inkml:trace contextRef="#ctx0" brushRef="#br0" timeOffset="62776.03">15246 7477 0,'19'4'0,"-5"4"0,11 15 15,1 16 1,2 18 0,1 14-1,-3 7 1,-7 7-16,-12-3 16,-10-10-1,-16-5 1,-3-11-1,-9-9-15,2-14 16,29-33 0,0 0-1</inkml:trace>
  <inkml:trace contextRef="#ctx0" brushRef="#br0" timeOffset="70125.11">2378 10886 0,'0'4'0,"-10"23"0,0 5 15,3 10-15,7 18 16,-11 12 0,14-3-1,-11 6 1,9-16-1,11-20-15,-12-39 16,0 0 0</inkml:trace>
  <inkml:trace contextRef="#ctx0" brushRef="#br0" timeOffset="70641.67">2360 10928 0,'-14'-31'0,"16"26"0,23-11 16,7 5 0,22 8-1,3 5-15,-3 20 16,-8 6-1,-2-5 1,-25 6 0,-28 10-1,-5-13-15,-4-8 16,-16-1 0,-2-3-1,17-5 1,14-2-1,20 2-15,5 10 16,20 8 0,-8 4-1,1 15 1,-12-3-16,-10 0 16,-13 1-1,-20-3 1,-13-5-1,3-17 1,-9 2-16,-10-17 16,51-4-1,0 0 1</inkml:trace>
  <inkml:trace contextRef="#ctx0" brushRef="#br0" timeOffset="71475.11">3021 10660 0,'-43'-43'0,"38"18"0,-14 0 0,2-7 15,-4-7 1,-8 6 0,-23 9-1,-5 1 1,-12 7-16,-16 6 15,-20 27 1,-1 12 0,-7 10-1,12 20 1,10 8-16,5 19 16,15 10-1,12 11 1,35-1-1,21 1-15,22 5 16,21-1 0,9 9-1,23-13 1,13 4-16,15-11 16,13-12-1,4-11 1,4-19-1,-2-21 1,5-26-16,-8-11 16,5-30-1,-9-18 1,-4-8 0,-10-28-16,-29-4 15,-17-8 1,-19-9-1,-10-17 1,-14-1 0,-15 4-16,-20 6 15,-21 8 1,-15 6 0,-8 4-1,-24 26-15,-15 11 16,109 58-1,0 0 1</inkml:trace>
  <inkml:trace contextRef="#ctx0" brushRef="#br0" timeOffset="77274.19">5073 10972 0,'4'-5'0,"0"11"0,4-5 15,10-6 1,7-6 0,7-4-16,-2 4 15,2-5 1,-5 1 0,-1 1-1,-3 5 1,-4 4-1,-9 7-15,-7 11 16,-9 16 0,0 9-1,-12 19 1,3 5 0,6 11-16,6 2 15,12-6 1,-7 5-1,6-9 1,0-6 0,4-13-16,-12-46 15,0 0 1</inkml:trace>
  <inkml:trace contextRef="#ctx0" brushRef="#br0" timeOffset="77623.55">5110 11544 0,'10'3'0,"16"0"0,16-4 15,13 0 1,14 1 0,13 0-16,4 0 15,-2 5 1,-13 4-1,-7 4 1,-64-13-16,0 0 16</inkml:trace>
  <inkml:trace contextRef="#ctx0" brushRef="#br0" timeOffset="78191.17">5991 11507 0,'-9'0'0,"12"0"0,4 2 16,-7-2 0,0 0-16</inkml:trace>
  <inkml:trace contextRef="#ctx0" brushRef="#br0" timeOffset="88656.06">6963 10698 0,'-3'10'0,"6"0"0,-2 18 16,-1 6-1,4 15 1,-6 12-16,-1 13 16,1 9-1,0-1 1,-2-4-1,-1 1 1,2-18-16,-5-12 16,-3-5-1,11-44 1,0 0 0</inkml:trace>
  <inkml:trace contextRef="#ctx0" brushRef="#br0" timeOffset="90622.35">6952 11386 0,'2'1'0,"5"-2"0,3 3 0,5-4 15,14 1 1,9-3 0,16 2-1,5 2-15,6 1 16,-2 2-1,0-1 1,-63-2 0,0 0-16</inkml:trace>
  <inkml:trace contextRef="#ctx0" brushRef="#br0" timeOffset="91122.87">7892 11061 0,'-24'-6'0,"11"9"0,-2 0 0,-2 8 16,-8 11 0,4 14-1,-6 13 1,11 3-1,16-10-15,21-6 16,17-14 0,11-9-1,-3-13 1,-8-16-16,-11-13 16,-6-12-1,-10-9 1,-15 3-1,-7 9 1,-12 12-16,23 26 16,0 0-1</inkml:trace>
  <inkml:trace contextRef="#ctx0" brushRef="#br0" timeOffset="91707.03">8358 11161 0,'-3'-18'0,"3"0"0,-10-3 0,-13 7 15,-8 7 1,-8 15-1,4 12 1,1 11-16,17 5 16,24-8-1,18-3 1,17-8 0,-4-10-1,6-9-15,-12-5 16,-9-3-1,-2-5 1,-7 2 0,-8 10-16,-4 10 15,3 16 1,-6 4 0,-3 16-1,0 14 1,5 13-16,-4 6 15,3 2 1,-5-8 0,-15-4-1,-5-14-15,-11-20 16,-3-15 0,-5-15-1,4-25 1,40 23-16,0 0 15</inkml:trace>
  <inkml:trace contextRef="#ctx0" brushRef="#br0" timeOffset="92239.26">8792 11155 0,'22'-37'0,"-21"23"0,-3-8 16,-10 4-16,-7 9 16,-4 8-1,-6 19 1,2 17-1,5 16-15,17-1 16,16-5 0,13-8-1,2-12 1,9-14 0,-5-14-16,-1-16 15,-5-12 1,-7-14-1,-5-3 1,0 10-16,-5 19 16,-4 15-1,-2 19 1,-2 18 0,3 39-1,13-18 1,0-10-1,-15-44 1,0 0-16</inkml:trace>
  <inkml:trace contextRef="#ctx0" brushRef="#br0" timeOffset="92521.83">9117 11201 0,'1'25'0,"5"-8"0,-2 2 0,3-5 16,-1-4 0,7-16-1,5-17 1,0-8-16,-1-11 15,5-3 1,1 5 0,3 8-1,-26 32 1,0 0-16</inkml:trace>
  <inkml:trace contextRef="#ctx0" brushRef="#br0" timeOffset="92688.59">9442 11061 0,'11'19'0,"-6"-6"0,-4 13 16,4 1-1,-6 3 1,2-1-16,-1-8 16,0-21-1,0 0 1</inkml:trace>
  <inkml:trace contextRef="#ctx0" brushRef="#br0" timeOffset="92872.08">9562 10819 0,'6'-12'0,"0"8"0,4 2 16,-10 2-16,0 0 16</inkml:trace>
  <inkml:trace contextRef="#ctx0" brushRef="#br0" timeOffset="93505.2">9823 10814 0,'2'-3'0,"0"6"0,5 11 0,-7 13 15,3 14 1,-2 13 0,7 8-1,3 2-15,5 6 16,1-19-1,-5-7 1,-12-44 0,0 0-16</inkml:trace>
  <inkml:trace contextRef="#ctx0" brushRef="#br0" timeOffset="93655.47">9775 11054 0,'16'-6'0,"3"2"0,14 2 16,12 1-1,-45 1-15,0 0 16</inkml:trace>
  <inkml:trace contextRef="#ctx0" brushRef="#br0" timeOffset="95171.47">10287 11061 0,'-15'8'0,"13"6"0,-3 11 0,-1 9 15,3-1 1,2-4-1,9-13 1,5-15-16,-3-10 16,2-17-1,5-13 1,-4-8 0,6-7-16,-1-6 15,2 13 1,3 23-1,-3 24 1,-1 17-16,-4 16 16,-8 10-1,2-3 1,0-9 0,-2-3-1,-2-17-15,4-15 16,-1-14-1,6-10 1,1-10 0,6-5-16,3 9 15,5 10 1,-3 17 0,-5 15-1,-2 12 1,-9 8-16,-4 11 15,-2-3 1,-1 3 0,7-8-1,9-5 1,13-10-16,3-6 16,6-10-1,3-11 1,-4-7-1,-5-13-15,-9-10 16,-7-3 0,-10-4-1,-12 17 1,-11 11 0,-3 14-16,-8 18 15,0 21 1,6 11-1,11 7 1,17-5-16,15-5 16,19-12-1,9-8 1,6-12 0,-6-13-1,-5-17-15,-17-16 16,-12-12-1,-10-9 1,-9 9 0,-10 8-16,0 20 15,5 7 1,15 1 0,11 12-1,13-2 1,1 7-16,1 6 15,-8 1 1,-6 6 0,-7-1-1,-6 4 1,-4 5-16,-4 2 16,1-3-1,11-5 1,12-3-1,6-6-15,9-5 16,5-4 0,-4-3-1,-1-8 1,-7-10 0,-6-11-16,0-8 15,-11 8 1,-11 8-1,-5 7 1,-8 6 0,-3 6-16,-11 13 15,5 7 1,-4 11 0,9 6-1,15 2 1,15 4-16,16-7 15,20 0 1,14-12 0,3-7-1,-1-9 1,-69-4-16,0 0 16</inkml:trace>
  <inkml:trace contextRef="#ctx0" brushRef="#br0" timeOffset="95888.06">12552 10574 0,'-8'1'0,"4"14"0,-5 14 0,4 14 16,10 7 0,6 3-1,16-8-15,14-9 16,6-12 0,3-13-1,-5-17 1,1-20-1,-11-9-15,-9-16 16,-9-7 0,-9 0-1,-7 10 1,-8 12 0,-3 15-16,4 18 15,5 21 1,5 19-1,3 18 1,11 13-16,-1 11 16,3 10-1,-3 2 1,-4-2 0,-9-1-16,-10-13 15,-10-12 1,-15-15-1,-12-16 1,-4-22 0,47-10-16,0 0 15</inkml:trace>
  <inkml:trace contextRef="#ctx0" brushRef="#br0" timeOffset="96288.24">13262 10537 0,'5'-18'0,"-1"19"0,-1 5 16,-4 14-16,-6 8 16,-7 16-1,-7 11 1,-8 14 0,7 5-16,9-3 15,14 2 1,13-9-1,17-6 1,10-17-16,9-14 16,1-10-1,-51-17 1,0 0 0</inkml:trace>
  <inkml:trace contextRef="#ctx0" brushRef="#br0" timeOffset="96571.62">13554 10540 0,'-7'-9'0,"6"14"0,-1 13 16,-6 24-1,2 19-15,-2 17 16,6 5 0,4 2-1,10-10 1,3-12 0,5-16-16,-20-47 15,0 0 1</inkml:trace>
  <inkml:trace contextRef="#ctx0" brushRef="#br0" timeOffset="96788.78">13438 10765 0,'3'11'0,"12"-8"0,8 12 0,18-2 16,15 0-1,2-3 1,-58-10 0,0 0-1</inkml:trace>
  <inkml:trace contextRef="#ctx0" brushRef="#br0" timeOffset="97070.77">13891 10611 0,'-1'-1'0,"4"6"0,1 9 15,5 20 1,1 11-16,4 20 15,-9 16 1,1 6 0,-6-3-1,-11 2 1,-5-12-16,-6-13 16,22-61-1,0 0 1</inkml:trace>
  <inkml:trace contextRef="#ctx0" brushRef="#br0" timeOffset="106520.78">5329 12804 0,'-1'-10'0,"7"5"0,21-18 0,0 4 16,4 0-1,14-6 1,7-7 0,-10 14-16,-8 11 15,5-3 1,-12 13 0,3 10-16,-9 8 15,-10 11 1,-8 22-1,-6-3 1,-18 18 0,-9-9-16,-5-12 15,-5-1 1,-3-12 0,5-13-1,2-9 1,7-1-16,13-7 15,16-8 1,15-6 0,14 7-1,7-1 1,7 10-16,-7 4 16,15-6-1,-8 19 1,-5 8-1,16-12-15,-16-7 16,-5 4 0,-33-17-1,0 0 1</inkml:trace>
  <inkml:trace contextRef="#ctx0" brushRef="#br0" timeOffset="106704.23">6063 13168 0,'4'5'0,"3"-9"0,2 3 0,-9 1 15,0 0 1</inkml:trace>
  <inkml:trace contextRef="#ctx0" brushRef="#br0" timeOffset="110902.85">6820 12603 0,'4'14'0,"-2"-4"0,-2 11 0,1 15 15,-2 17 1,-1 13 0,-5 14-1,0 6 1,8-7-16,-3 0 15,12-21 1,-3 0 0,-4-17-1,-3-41 1,0 0-16</inkml:trace>
  <inkml:trace contextRef="#ctx0" brushRef="#br0" timeOffset="111188.62">6536 12541 0,'-18'-34'0,"20"21"0,12-8 16,15 3-16,23 4 16,19 5-1,12 11 1,1 10 0,-4 4-1,-80-16-15,0 0 16</inkml:trace>
  <inkml:trace contextRef="#ctx0" brushRef="#br0" timeOffset="111835.99">7500 12872 0,'-5'-36'0,"-3"29"16,-1-5-16,-7 10 16,-7 10-1,-2 16 1,-2 22-16,3 9 16,8 6-1,11-6 1,18-18-1,5-8 1,15-22-16,0-14 16,-8-12-1,3-27 1,-9-10 0,2-6-1,-4 10-15,-6 23 16,0 13-1,-1 16 1,-1 21 0,4 18-16,1 10 15,8 10 1,5 5 0,5-8-1,4-7 1,-36-49-16,0 0 15</inkml:trace>
  <inkml:trace contextRef="#ctx0" brushRef="#br0" timeOffset="112752.63">8512 12982 0,'-18'-34'0,"16"18"0,-9-5 15,-7 10 1,-12 11 0,-4 18-16,-2 18 15,-1 25 1,12 2 0,9 1-1,18-11-15,22-25 16,17-18-1,11-15 1,8-23 0,-4-24-1,-11-14-15,-1-18 16,-5-2 0,-7-1-1,-7 19 1,-6 16-16,-13 19 15,-9 23 1,-8 21 0,4 21-1,-1 20 1,-3 18 0,11-1-16,8 2 15,18-17 1,7-6-1,8-10 1,2-9-16,-2-18 16,2-21-1,-13-19 1,-6-14 0,-16-7-16,-8 9 15,-12 19 1,-6 11-1,-3 16 1,-1 18 0,5 18-1,8 8-15,11 8 16,20-12 0,16-3-1,5-12 1,8-11-16,5-13 15,-7-14 1,-49 8 0,0 0-1</inkml:trace>
  <inkml:trace contextRef="#ctx0" brushRef="#br0" timeOffset="113003.11">9414 12666 0,'-6'-20'0,"8"14"0,-7 12 16,0 18-1,-1 20 1,5 14 0,-10 20-16,5 7 15,9-3 1,2-8-1,4-12 1,-9-62 0,0 0-16</inkml:trace>
  <inkml:trace contextRef="#ctx0" brushRef="#br0" timeOffset="113185.9">9293 12883 0,'-3'-14'0,"13"6"0,9 9 15,21 2 1,15 4-16,-55-7 16,0 0-1</inkml:trace>
  <inkml:trace contextRef="#ctx0" brushRef="#br0" timeOffset="114535.81">10219 12957 0,'2'-42'0,"-4"33"0,-7-4 16,-7 0-1,-8 15-15,-5 13 16,-3 11-1,-1 25 1,13 0 0,9 3-16,18-10 15,16-8 1,5-6 0,15-19-1,2-21 1,-1-9-16,0-16 15,-1-18 1,-7-7 0,-6-13-1,-6 3-15,-4 9 16,-12 12 0,-7 13-1,-3 7 1,-1 14-1,-3 14-15,-1 17 16,-4 16 0,1 16-1,-3 10 1,0 8 0,7-4-16,9-1 15,5-4 1,9-9-1,8-12 1,14-15-16,6 0 16,-1-6-1,6-18 1,2-4 0,-6-13-16,1-21 15,-9-10 1,-7-9-1,-14 6 1,-12 13 0,-7 2-16,-9 9 15,-5 7 1,-9 15 0,-1 20-1,-1 16-15,6 13 16,8 12-1,8-2 1,7 2 0,17-10-1,13-5-15,8-14 16,6-8 0,1-18-1,0-6 1,-2-16-16,-9-15 15,-7-16 1,-9-4 0,-14 8-1,-9 9 1,-4 6-16,-1 6 16,2 10-1,4 10 1,8 8-1,18 0-15,2 9 16,7 5 0,-6 3-1,0 5 1,-8 8 0,-7 5-16,-8 3 15,-4 4 1,-5-4-1,0-2 1,4-3 0,8-10-16,2-11 15,-9-10 1,0 0 0</inkml:trace>
  <inkml:trace contextRef="#ctx0" brushRef="#br0" timeOffset="114736.11">11458 12904 0,'12'0'0,"-3"10"0,-6 17 16,-1 14 0,-3 7-1,2 1 1,8 1-16,7-10 15,-16-40 1,0 0 0</inkml:trace>
  <inkml:trace contextRef="#ctx0" brushRef="#br0" timeOffset="114902.48">11560 12783 0,'-15'-25'0,"16"19"0,4 4 15,-5 2 1,0 0 0</inkml:trace>
  <inkml:trace contextRef="#ctx0" brushRef="#br0" timeOffset="115635.6">11742 12935 0,'10'45'0,"-5"-15"0,7 10 16,13 3-16,8-2 15,4-6 1,0-20-1,-6-14 1,-10-12-16,-6-18 16,-3-16-1,-3-15 1,1-9 0,-2 1-1,4 17-15,-1 22 16,-1 15-1,10 5 1,6 16 0,6 11-1,11 9-15,-3 7 16,4 3 0,-3-9-1,-9-2 1,-3-18-16,-12-8 15,-3-5 1,-3-19 0,-6-2-1,-1 3-15,-3 9 16,-8 11 0,-3 6-1,-3 4 1,-6 10-1,-4 7-15,-3 9 16,5 2 0,4 1-1,11 4 1,13-4-16,14-9 16,11-4-1,4-7 1,9-3-1,3-15-15,-3-9 16,-45 11 0,0 0-1</inkml:trace>
  <inkml:trace contextRef="#ctx0" brushRef="#br0" timeOffset="115936.25">12675 12893 0,'-3'11'0,"3"6"0,-3 12 16,-1 14-16,5-1 15,3 2 1,14-9-1,5-13 1,2-14-16,0-16 16,-6-17-1,-1-17 1,-5-10 0,-13 52-1,0 0-15</inkml:trace>
  <inkml:trace contextRef="#ctx0" brushRef="#br0" timeOffset="116502.02">12984 12589 0,'3'0'0,"0"5"0,-5 13 16,1 10 0,-6 12-16,5 13 15,8 3 1,-3 10 0,33 41 15,-1-39-16,6-30 1,3-22 0,-4-17-1,1-17 1,-3-13-16,1-11 16,-9-11-1,-11 12 1,-9 9-1,-10 12-15,-13 4 16,-10 20 0,-4 12-1,2 17 1,10 3 0,15 11-16,19-2 15,20-8 1,13-1-1,6-6 1,-58-30 0,0 0-16</inkml:trace>
  <inkml:trace contextRef="#ctx0" brushRef="#br0" timeOffset="117436.23">13913 12838 0,'-2'19'0,"-3"3"0,-2 11 0,2 10 15,2-1 1,5-12 0,1-14-1,4-14 1,2-14 0,3-17-16,3-15 15,0-15 1,9-9-1,6 4 1,-4 19-16,2 21 16,-4 18-1,-6 19 1,-9 15 0,-5 15-1,0 7-15,-8 2 16,3-9-1,2-15 1,8-17 0,0-11-1,6-14-15,6-14 16,3-13 0,3-10-1,7-1 1,-3 8-1,-8 20-15,-3 23 16,-6 6 0,-3 18-1,-4 4 1,1 14-16,4-3 16,6 1-1,5-5 1,11-11-1,4-10-15,3-9 16,-1-16 0,-7-13-1,-3-16 1,-6-13 0,-10 9-16,-12 10 15,-16 17 1,-6 14-1,-8 13 1,-1 16 0,-2 15-16,3 13 15,17 0 1,18-6 0,-7-47-1,0 0 1</inkml:trace>
  <inkml:trace contextRef="#ctx0" brushRef="#br0" timeOffset="117986.07">14989 12825 0,'2'-21'0,"-6"18"0,-7-2 0,-8 3 15,-10 11 1,-10 5 0,-2 19-1,3 8 1,16-3 0,18-2-16,15-14 15,15-9 1,9-13-1,7-17 1,1-12 0,-4-20-16,5-24 15,-7-15 1,-8 2 0,-7 10-1,-15 20-15,-6 20 16,-9 17-1,-6 14 1,-4 26 0,2 24-1,6 23-15,3 16 16,10-6 0,7-8-1,13-5 1,10-6-16,4-12 15,-37-47 1,0 0 0</inkml:trace>
  <inkml:trace contextRef="#ctx0" brushRef="#br0" timeOffset="119151.83">15728 12412 0,'10'11'0,"-6"0"0,-3 21 0,-4 19 15,-4 26 1,-7 5 0,1-4-1,3-15 1,6-18-16,7-12 15,3-14 1,4-19 0,9-14-1,8-19 1,5-18-16,6-11 16,5-2-1,3 10 1,-8 19-1,-2 25-15,-9 20 16,-8 14 0,-9 10-1,-6 14 1,-6-3 0,2-5-1,10-5-15,13-12 16,7-8-1,6-14 1,5-8 0,4-18-16,-7-12 15,2-13 1,-11 4 0,-10 10-1,-10 13 1,-12 16-16,-15 6 15,-9 15 1,-9 15 0,3 11-1,14 5 1,19-7 0,15-4-16,11-4 15,12-10 1,-3-1-1,-3-10 1,-4-2 0,-5-2-16,-4-3 15,-8-3 1,-2-8 0,-2-4-1,0-4-15,0-7 16,-3-9-1,6-14 1,8-15 0,2 21-1,8 6-15,0 14 16,-4 7 0,2 12-1,-1 6 1,-2 13-1,-10 8-15,-11 7 16,-8 3 0,-3 1-1,9-36 1,0 0 0</inkml:trace>
  <inkml:trace contextRef="#ctx0" brushRef="#br0" timeOffset="119551.93">17096 12554 0,'-4'-25'0,"-7"18"0,-10 0 0,-15 4 15,-5 12 1,18 2 0,10 7-1,13 10-15,11 3 16,9-1 0,6 9-1,2 4 1,-9 1-1,-11-5-15,-13-11 16,-17-14 0,-2-7-1,-2-15 1,26 8 0,0 0-1</inkml:trace>
  <inkml:trace contextRef="#ctx0" brushRef="#br0" timeOffset="120085.86">17267 12583 0,'-6'20'0,"-1"-5"0,-15 18 0,-2 3 15,12-3 1,18 0 0,15-17-1,7 3 1,7-15 0,3-14-16,-3-18 15,4-10 1,1-7-1,-5-1 1,-4 15-16,-9 15 16,-12 15-1,-5 8 1,-11 16 0,-4 9-1,-5 18-15,-11 13 16,0 12-1,2-6 1,7 0 0,1-11-1,4-13-15,-3-8 16,-1-12 0,-7-18-1,-3-18 1,26 11-1,0 0-15</inkml:trace>
  <inkml:trace contextRef="#ctx0" brushRef="#br0" timeOffset="120551.9">17829 12565 0,'-5'12'0,"-1"4"0,-16 16 15,0 2 1,5-11-16,7 0 15,8-12 1,8-9 0,15-15-1,9-8 1,7-12-16,8-10 16,5-4-1,-9 18 1,-7 16-1,-12 21-15,-8 16 16,-10 12 0,-6 11-1,-5 8 1,1 0 0,6-55-16,0 0 15</inkml:trace>
  <inkml:trace contextRef="#ctx0" brushRef="#br0" timeOffset="120935.04">18716 12555 0,'-1'-7'0,"3"15"0,-6 19 15,-6 11 1,-7 18-16,-3 13 15,-4 8 1,1-2 0,3-7-1,9-17 1,2-14 0,9-37-16,0 0 15</inkml:trace>
  <inkml:trace contextRef="#ctx0" brushRef="#br0" timeOffset="121285.04">18759 12470 0,'30'-32'0,"-8"23"0,14 9 16,4 12 0,-3 11-1,2-1-15,-13 14 16,-10 1 0,-20-2-1,-10-3 1,-14-8-16,-10-15 15,-5-14 1,-5-6 0,10-12-1,38 23-15,0 0 16</inkml:trace>
  <inkml:trace contextRef="#ctx0" brushRef="#br0" timeOffset="121735.07">19348 12479 0,'5'-25'0,"-14"22"0,-18-2 16,-9 7-1,-11 9 1,-1 9 0,10 10-16,21-4 15,25 1 1,12-9 0,13-7-1,11-11-15,-3-13 16,2-9-1,-1-7 1,-18 10 0,-8 9-1,-10 9-15,-4 12 16,-4 13 0,-1 6-1,-2 6 1,5 2-1,0-38-15,0 0 16</inkml:trace>
  <inkml:trace contextRef="#ctx0" brushRef="#br0" timeOffset="121902.26">19458 12261 0,'-1'-12'0,"2"10"0,-1 2 16,0 0 0</inkml:trace>
  <inkml:trace contextRef="#ctx0" brushRef="#br0" timeOffset="122401.45">20069 11982 0,'20'-11'0,"-18"11"0,-1 5 0,-4 9 16,-7 8-1,-3 13 1,-12 10-1,0 9-15,-5 4 16,-1 2 0,9 0-1,10-2 1,12-5 0,4-3-16,7-2 15,6-4 1,4-5-1,5-5 1,3-10 0,5-2-16,-34-22 15,0 0 1</inkml:trace>
  <inkml:trace contextRef="#ctx0" brushRef="#br0" timeOffset="122668.62">19842 12252 0,'0'-5'0,"10"4"0,13 8 0,19 0 16,10 2 0,7 6-1,5 2 1,-64-17-16,0 0 16</inkml:trace>
  <inkml:trace contextRef="#ctx0" brushRef="#br0" timeOffset="122884.7">20303 12606 0,'0'0'15,"0"0"-15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18.2453" units="1/cm"/>
          <inkml:channelProperty channel="Y" name="resolution" value="1092.23328" units="1/cm"/>
          <inkml:channelProperty channel="T" name="resolution" value="1" units="1/dev"/>
        </inkml:channelProperties>
      </inkml:inkSource>
      <inkml:timestamp xml:id="ts0" timeString="2024-01-15T09:42:26.0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1829 5468 0,'1'-1'0,"2"1"0,-3 6 16,-11 19-1,-21 16 1,-4 16-16,-28 58 31,4-13-15,14-17-1,13-20-15,33-65 16,0 0 0</inkml:trace>
  <inkml:trace contextRef="#ctx0" brushRef="#br0" timeOffset="316.62">1827 5442 0,'3'-3'0,"3"7"0,7 3 16,6 21-16,-6 12 16,10 16-1,14 13 1,1 8-16,8-6 16,-1-2-1,-1-2 1,-11-14-1,-33-53 1,0 0-16</inkml:trace>
  <inkml:trace contextRef="#ctx0" brushRef="#br0" timeOffset="599.25">1655 5799 0,'2'-2'0,"12"2"0,20 1 0,2 3 16,2 1-1,21 1 1,-10 3 0,-49-9-1,0 0-15</inkml:trace>
  <inkml:trace contextRef="#ctx0" brushRef="#br0" timeOffset="1383.47">1708 5271 0,'-110'60'0,"69"-25"0,-8 31 0,-2 18 16,18 16-1,6 9 1,19 1 0,22 1-1,8-4-15,29-14 16,12-12-1,20-8 1,17-7 0,11-20-16,8-15 15,-1-18 1,6-19 0,-7-26-1,-4-20-15,-20-14 16,-16-13-1,-30 0 1,-15-2 0,-22-7-1,-15-1-15,-7-2 16,-16-3 0,-13-10-1,-5 6 1,-13 11-16,-9 18 15,30 19 1,-57 16 0,-20 33-1,2 20 1,113-19-16,0 0 16</inkml:trace>
  <inkml:trace contextRef="#ctx0" brushRef="#br0" timeOffset="3282.65">4618 5138 0,'0'-21'0,"0"15"0,-8 5 16,-8 11 0,0 15-16,-1 20 15,-2 17 1,-51 11-1,75 1 1,15-11 0,17-9-16,20-20 15,1-13 1,8-13 0,-4-12-1,-2-23 1,-19-10-16,-1-12 15,-21-11 1,-5-8 0,56 0-1,-77 15-15,-5 15 16,3 15 0,4 14-1,6 13 1,11 16-1,5 16-15,2 14 16,-60 17 0,59 10-1,5 8 1,-10 11 0,-2-2-16,-14 7 15,-14-6 1,-23-2-1,-8-15 1,-18-13-16,-9-11 16,-14-18-1,-2-16 1,13-23 0,18-18-16,60 21 15,0 0 1</inkml:trace>
  <inkml:trace contextRef="#ctx0" brushRef="#br0" timeOffset="3899.13">5630 5042 0,'-4'-3'0,"0"6"0,-8 14 16,-4 13-1,-9 21-15,-2 24 16,-57 17-1,69 11 1,17-9 0,14-10-1,12-19-15,4-10 16,5-23 0,-37-32-1,0 0 1</inkml:trace>
  <inkml:trace contextRef="#ctx0" brushRef="#br0" timeOffset="4217.12">6005 5025 0,'-14'-25'0,"11"27"0,-3 13 16,10 15-16,-13 21 15,7 22 1,-7 11 0,-50 6-1,64-6-15,7-9 16,11-16-1,2-17 1,0-18 0,-25-24-1,0 0-15</inkml:trace>
  <inkml:trace contextRef="#ctx0" brushRef="#br0" timeOffset="4432.66">5776 5366 0,'-10'0'0,"24"2"0,22 1 0,17 4 16,4-4-1,11-2 1,-68-1-1,0 0 1</inkml:trace>
  <inkml:trace contextRef="#ctx0" brushRef="#br0" timeOffset="4765.85">6523 5026 0,'-5'-12'0,"11"15"0,8 7 16,1 17 0,10 14-1,1 17 1,3 16-16,-67 8 15,37 1 1,-16 0 0,-13-8-1,3-14-15,5-23 16,22-38 0,0 0-1</inkml:trace>
  <inkml:trace contextRef="#ctx0" brushRef="#br0" timeOffset="5065.53">7112 5249 0,'19'5'0,"7"0"0,14 1 15,3-4-15,8 2 16,-51-4-1,0 0 1</inkml:trace>
  <inkml:trace contextRef="#ctx0" brushRef="#br0" timeOffset="5282.5">7102 5393 0,'4'-1'0,"15"6"0,18 1 16,5-4-16,14-4 16,-56 2-1,0 0 1</inkml:trace>
  <inkml:trace contextRef="#ctx0" brushRef="#br0" timeOffset="6565.34">8422 4705 0,'-1'-8'0,"4"9"0,-3 10 15,-5 19 1,2 20-1,-24 25-15,17 27 16,-5 16 0,-5 5-1,-23 0 1,7-10 0,10-22-16,6-27 15,10-24 1,7-23-1,9-17 1,2-17-16,7-27 16,6-25-1,12-24 1,14-8 0,29 12-1,-11 29-15,2 23 16,-8 23-1,-10 14 1,-12 14 0,-23 18-16,-24 12 15,-18-2 1,-23 4 0,-3-16-1,-3-2 1,1-10-1,6-6-15,10-16 16,16-4 0,14-3-1,12 2 1,17 5-16,9 17 16,6 6-1,1 15 1,-3 2-1,-3 5-15,3-4 16,7-6 0,3-10-1,3-8 1,4 1-16,1-18 16,-3-9-1,-8 2 1,-14-3-1,-25 14 1,0 0-16</inkml:trace>
  <inkml:trace contextRef="#ctx0" brushRef="#br0" timeOffset="7198.77">9321 4807 0,'9'-5'0,"-6"3"0,1 2 0,0 0 16,-3 7-1,-2 4 1,-1 15-1,-15 14-15,-9 15 16,-4 20 0,-1 11-1,9 13 1,13-1 0,12-13-16,15-6 15,8-17 1,15-19-1,6-13-15,-47-30 16,0 0 0</inkml:trace>
  <inkml:trace contextRef="#ctx0" brushRef="#br0" timeOffset="7548.54">9805 4789 0,'-4'0'0,"-2"13"0,4 14 0,-9 19 15,0 20 1,-2 15 0,3 15-16,-3 6 15,12-11 1,10-16 0,4-12-1,4-23-15,-17-40 16,0 0-1</inkml:trace>
  <inkml:trace contextRef="#ctx0" brushRef="#br0" timeOffset="7782.64">9599 5141 0,'-8'-4'0,"18"9"0,16 6 0,16 6 15,14-2 1,15 2 0,0-3-1,-71-14 1,0 0-1</inkml:trace>
  <inkml:trace contextRef="#ctx0" brushRef="#br0" timeOffset="8149">10212 4717 0,'6'-1'0,"5"7"0,10 13 0,-1 20 16,8 23-1,-13 14 1,-4 19-1,-8 12 1,-11 5-16,-5-2 16,-26-7-1,-10-16 1,6-21 0,8-32-16,35-34 15,0 0 1</inkml:trace>
  <inkml:trace contextRef="#ctx0" brushRef="#br0" timeOffset="8748.35">11047 4411 0,'5'-5'0,"-1"9"0,-1 9 15,-10 19 1,-17 19 0,-11 17-1,-14 6-15,-2-2 16,0-18 0,10-19-1,18-16 1,-1-16-16,-7-16 15,27-13 1,8-16 0,11-11-1,6 2 1,9 15-16,4 19 16,6 15-1,2 14 1,0 15-1,2 14-15,3 5 16,2-6 0,-6-3-1,-43-37 1,0 0 0</inkml:trace>
  <inkml:trace contextRef="#ctx0" brushRef="#br0" timeOffset="19363.66">3467 7201 0,'19'-16'0,"0"-1"0,3-2 0,0-3 16,7-13 0,-1 7-1,6-2 1,-7 2-16,-3 5 16,-2 7-1,-8 10 1,-6 13-1,-11 17 1,-3 2-16,1 18 16,-2 4-1,-3 6 1,3 6 0,0-1-1,-1 1-15,1-1 16,14-10-1,-8 2 1,7-8 0,4-7-1,-10-36-15,0 0 16</inkml:trace>
  <inkml:trace contextRef="#ctx0" brushRef="#br0" timeOffset="19780.28">3523 7579 0,'0'2'0,"5"2"0,5-1 15,28-7 1,-1 5-16,20-7 15,2 3 1,8-3 0,1 0-1,-9 3-15,-12 3 16,-2 0 0,-45 0-1,0 0 1</inkml:trace>
  <inkml:trace contextRef="#ctx0" brushRef="#br0" timeOffset="20863.45">5440 7089 0,'-24'-12'0,"12"0"15,-11 0-15,-10 7 16,-16 11-1,-5 12 1,0 14 0,0 12-16,10 10 15,26-4 1,19 1 0,34-18-1,16-11 1,10-10-16,13-17 15,5-21 1,-10-11 0,1-20-1,-16-12-15,-15-4 16,-20 9 0,-25 6-1,-24 2 1,-27 10-1,-14 5-15,-4 9 16,10 10 0,22 6-1,43 16 1,0 0 0</inkml:trace>
  <inkml:trace contextRef="#ctx0" brushRef="#br0" timeOffset="21680.06">6027 6549 0,'-7'0'0,"5"1"0,-2 14 0,0 18 16,-1 19-1,-1 8 1,8 1-1,11-9 1,17-12 0,14-14-16,8-22 15,4-11 1,-6-14 0,-11-11-1,-6-13 1,-6-11-16,-14-3 15,-4 10 1,-6 15 0,-3 16-1,-3 13-15,0 18 16,1 21 0,4 20-1,6 14 1,-3 7-16,-3 7 15,-9 3 1,-4-2 0,-12 2-1,-3-17 1,-13-8 0,-4-20-16,-2-13 15,0-18 1,45-9-1,0 0 1</inkml:trace>
  <inkml:trace contextRef="#ctx0" brushRef="#br0" timeOffset="22080.75">6911 6561 0,'-10'0'0,"5"9"0,-3 14 0,0 8 15,0 19 1,-6 16 0,0 19-1,-4 15 1,5 1-16,4-6 16,9-10-1,16-19 1,14-20-1,16-20 1,-46-26-16,0 0 16</inkml:trace>
  <inkml:trace contextRef="#ctx0" brushRef="#br0" timeOffset="22413.84">7293 6527 0,'-17'-7'0,"14"10"0,-4 13 15,-3 17-15,-2 23 16,-5 23-1,8 9 1,8 5 0,-6 2-1,16-15 1,16-17-16,5-17 16,4-16-1,-34-30 1,0 0-1</inkml:trace>
  <inkml:trace contextRef="#ctx0" brushRef="#br0" timeOffset="22613.43">7108 6856 0,'9'0'0,"8"2"0,19-1 16,17 1-16,6 5 16,11-5-1,-70-2 1,0 0 0</inkml:trace>
  <inkml:trace contextRef="#ctx0" brushRef="#br0" timeOffset="22897.95">7685 6568 0,'3'2'0,"3"9"0,9 14 15,10 14 1,2 16-1,2 18-15,-5 12 16,-7 3 0,-15 5-1,-14-5 1,-15-6 0,-16-13-16,43-69 15,0 0 1</inkml:trace>
  <inkml:trace contextRef="#ctx0" brushRef="#br0" timeOffset="23346.57">5392 7554 0,'-7'-1'0,"20"1"0,17 1 0,27-4 16,30-2 0,20-1-1,34 1-15,24 2 16,13 7 0,21 1-1,3 2 1,9 5-16,1-2 15,-10-1 1,-22-3 0,-180-6-1,0 0 1</inkml:trace>
  <inkml:trace contextRef="#ctx0" brushRef="#br0" timeOffset="24013.8">6361 7936 0,'0'-24'0,"0"13"0,-6-5 0,-6 0 15,-8 5 1,-9 5 0,-37 26-1,5 12 1,8 15 0,8 10-1,20-2 1,18 1-16,28-17 15,13-2 1,16-15 0,9-18-1,0-17 1,-3-12-16,-3-16 16,-4-15-1,-9-22 1,-12-9-16,-16-1 15,-14 9 1,-15 16 0,-1 11-1,-7 16-15,6 16 16,19 20 0,0 0-1</inkml:trace>
  <inkml:trace contextRef="#ctx0" brushRef="#br0" timeOffset="24346.9">6831 7629 0,'22'-5'0,"-13"8"0,1 3 15,-29 67 17,-1 4-17,-3 1 1,14-7 0,13-8-16,15-13 15,5-10 1,14-11-1,-1-10 1,4-10 0,-41-9-16,0 0 15</inkml:trace>
  <inkml:trace contextRef="#ctx0" brushRef="#br0" timeOffset="24546.35">6771 7936 0,'13'10'0,"26"-3"0,18 4 16,14-1-1,2-3 1,-73-7-1,0 0-15</inkml:trace>
  <inkml:trace contextRef="#ctx0" brushRef="#br0" timeOffset="25125.3">4345 7466 0,'3'-13'0,"-3"19"0,0-6 16,0 0-16</inkml:trace>
  <inkml:trace contextRef="#ctx0" brushRef="#br0" timeOffset="26097.15">8388 7506 0,'16'-12'0,"12"8"0,17 0 0,14-3 15,4 6 1,-7 14 0,-56-13-1,0 0-15</inkml:trace>
  <inkml:trace contextRef="#ctx0" brushRef="#br0" timeOffset="26298.41">8490 7536 0,'5'2'0,"21"-4"0,21 2 0,12 2 15,11 17 1,-70-19-1,0 0 1</inkml:trace>
  <inkml:trace contextRef="#ctx0" brushRef="#br0" timeOffset="42994.36">8393 7688 0,'0'0'0,"3"3"0,7 0 0,14-6 16,13-2-1,9 5 1,9 0 0,2-3-1,-8 20-15,-49-17 16,0 0 0</inkml:trace>
  <inkml:trace contextRef="#ctx0" brushRef="#br0" timeOffset="44511.06">10403 7268 0,'-5'14'0,"0"-5"0,-2 9 15,-4 12-15,-7 8 16,-11 10 0,-9 7-1,-3 6 1,-11 0-1,5-7-15,-2-7 16,6-11 0,2-16-1,4-9 1,0-14-16,6-13 16,7-16-1,10-13 1,2-7-1,16-2-15,11 8 16,12 12 0,4 5-1,13 9 1,5 11 0,2 11-16,5 9 15,2 5 1,-4 10-1,15 25 1,-15-6 0,-11-7-1,-7-3 1,-12-6 0,-24-29-16,0 0 15</inkml:trace>
  <inkml:trace contextRef="#ctx0" brushRef="#br0" timeOffset="44912.89">10849 7558 0,'-1'-12'0,"0"14"0,0-3 0,1 1 16,0 0-1</inkml:trace>
  <inkml:trace contextRef="#ctx0" brushRef="#br0" timeOffset="49094.09">11400 6901 0,'-3'-10'0,"6"8"0,2 4 16,4 7-16,2 11 16,-7 22-1,-7 24 1,-4 21-1,-1 18 1,-6 10-16,5 1 16,-2-11-1,1-16 1,4-22 0,1-19-1,5-18-15,2-21 16,3-22-1,1-30 1,8-22 0,5-14-16,11-1 15,6 15 1,4 14 0,1 12-1,-5 16 1,-7 15-1,-18 17-15,-12 7 16,-17 9 0,-11 0-1,-3-2 1,2-4-16,3-5 16,1-7-1,8 0 1,7-1-1,11 5 1,7 5-16,9 3 16,8 4-1,3 10 1,8-2 0,1 4-1,7-3-15,0-5 16,1-2-1,-5-7 1,-39-18 0,0 0-1</inkml:trace>
  <inkml:trace contextRef="#ctx0" brushRef="#br0" timeOffset="49494.28">12126 6941 0,'-9'4'0,"3"7"0,-3 10 16,-2 16-16,-5 15 15,0 16 1,-2 12 0,4 14-1,1 4 1,8-1-16,6-5 15,6-17 1,12-16 0,6-13-1,7-15 1,-32-31-16,0 0 16</inkml:trace>
  <inkml:trace contextRef="#ctx0" brushRef="#br0" timeOffset="49859.95">12368 7049 0,'-5'-3'0,"2"5"0,-4 16 16,-3 15 0,-3 18-16,-1 15 15,2 11 1,4 6 0,5 2-1,9-7 1,10-9-1,9-16-15,4-13 16,2-19 0,-31-21-1,0 0 1</inkml:trace>
  <inkml:trace contextRef="#ctx0" brushRef="#br0" timeOffset="50079.71">12203 7368 0,'-2'-1'0,"17"4"0,20-1 0,12 1 16,12 3-1,1 1 1,-60-7 0,0 0-1</inkml:trace>
  <inkml:trace contextRef="#ctx0" brushRef="#br0" timeOffset="50460.63">12692 6975 0,'5'-4'0,"1"10"0,3 14 15,6 8-15,-6 21 16,1 11 0,-5 15-1,-3 22 1,-5 0 0,-5 8-1,-8-3-15,0-4 16,1-22-1,0-16 1,15-60 0,0 0-16</inkml:trace>
  <inkml:trace contextRef="#ctx0" brushRef="#br0" timeOffset="51143.8">13252 6535 0,'18'-9'0,"-12"11"0,4 5 0,1 3 16,-5 10-1,-10 14 1,-14 11-1,-9 6 1,-5 6 0,-3-6-16,-4-5 15,6-14 1,0-14 0,4-13-1,1-8-15,11-21 16,4-8-1,5-10 1,12-5 0,7 13-1,6 12-15,6 8 16,7 11 0,6 6-1,1 11 1,-2 11-1,-6 1-15,-2 7 16,-7-7 0,3 0-1,-3-4 1,5-12 0,-25-10-16,0 0 15</inkml:trace>
  <inkml:trace contextRef="#ctx0" brushRef="#br0" timeOffset="51410.68">13590 6684 0,'13'2'0,"-2"-2"0,8 0 0,-1-1 16,4 0-1,-22 1 1,0 0-16</inkml:trace>
  <inkml:trace contextRef="#ctx0" brushRef="#br0" timeOffset="51893.57">13899 6581 0,'0'0'0,"14"-4"0,4-3 16,2 0-1,2-2 1,-2-2 0,-2 1-16,-4 1 15,-1 3 1,-7 9 0,-2 6-1,-5 6 1,-3 10-16,-2 3 15,-1 12 1,2-6 0,5 5-1,6-9-15,-1-3 16,-5-27 0,0 0-1</inkml:trace>
  <inkml:trace contextRef="#ctx0" brushRef="#br0" timeOffset="61525.37">14078 7563 0,'1'1'0,"-1"-2"0,-2 2 15,1-2-15,0 1 16,-2 0 0,-2-1-1,-2 2 1,1-3-1,3 1-15,2-1 16,3 1 0,1 0-1,0 1 1,-1-2 0,-4 2-16,0 0 15,-1-1 1,0 1-1,0 0 1,4 0 0,1 0-16,4 3 15,4-1 1,-3 2 0,-7-4-1,0 0-15</inkml:trace>
  <inkml:trace contextRef="#ctx0" brushRef="#br0" timeOffset="62475.4">15125 7307 0,'2'0'0,"6"0"0,4-1 0,-1-2 15,-5 1 1,-6-2 0,-4-2-1,-12 6-15,-12 4 16,-8 5 0,-5 9-1,-3 9 1,8 1-1,5 12-15,16-3 16,21-2 0,18-7-1,14-10 1,10-8-16,4-14 16,0-6-1,2-18 1,-3-4-1,-2-15 1,-6-14-16,-11-3 16,-14 0-1,-19 3 1,-13 0 0,-14 4-16,-10 4 15,-7 2 1,-4 12-1,0 9 1,10 10-16,39 20 16,0 0-1</inkml:trace>
  <inkml:trace contextRef="#ctx0" brushRef="#br0" timeOffset="63225.55">15786 6622 0,'1'-7'0,"8"7"0,3 7 16,-1 12 0,-8 18-1,-8 17 1,-11 20-16,-7 26 16,-7 11-1,2-4 1,8-11-1,5-19-15,8-22 16,4-24 0,1-17-1,3-22 1,3-18 0,12-20-16,9-7 15,12-4 1,8 9-1,3 17 1,-6 13-16,-14 11 16,-15 6-1,-16 15 1,-14 4 0,-15-1-16,-4 0 15,3 1 1,3-4-1,10-5 1,7-5 0,11 1-16,10 4 15,10 4 1,10 14 0,7 2-1,8 2 1,2-1-16,2-5 15,-1-5 1,-2-8 0,-44-12-1,0 0-15</inkml:trace>
  <inkml:trace contextRef="#ctx0" brushRef="#br0" timeOffset="63591.91">16438 6793 0,'-11'-7'0,"7"9"0,-5 9 15,-4 12-15,0 11 16,-3 16 0,-4 14-1,4 5 1,6 5 0,8 1-16,14-7 15,10-10 1,11-14-1,9-14 1,4-14-16,-46-16 16,0 0-1</inkml:trace>
  <inkml:trace contextRef="#ctx0" brushRef="#br0" timeOffset="63908.5">16847 6789 0,'-20'-1'0,"12"10"0,-4 12 0,-4 14 16,3 16-1,2 10 1,9 7 0,9-2-1,7-3-15,8-4 16,3-15 0,4-8-1,-29-36 1,0 0-16</inkml:trace>
  <inkml:trace contextRef="#ctx0" brushRef="#br0" timeOffset="64159.04">16644 7026 0,'111'18'0,"-75"-9"0,19 2 16,9-1-16,-64-10 15,0 0 1</inkml:trace>
  <inkml:trace contextRef="#ctx0" brushRef="#br0" timeOffset="64475.68">17266 6745 0,'14'11'0,"0"1"0,5 10 0,7 18 16,2 13 0,-4 18-1,-9 15 1,-14 2-16,-13-3 15,-18-5 1,-7-5 0,37-75-1,0 0-15</inkml:trace>
  <inkml:trace contextRef="#ctx0" brushRef="#br0" timeOffset="64992.12">15246 7656 0,'-3'0'0,"13"0"0,12 0 16,17-2-1,16 1 1,17 0 0,12 2-16,11 2 15,19-2 1,15-2 0,18-1-1,19 1-15,12 2 16,11 6-1,-5-5 1,-6 6 0,-14 4-16,-18-2 15,-146-10 1,0 0 0</inkml:trace>
  <inkml:trace contextRef="#ctx0" brushRef="#br0" timeOffset="65708.38">16004 8006 0,'10'-24'0,"-5"14"0,-2-3 0,-6-4 15,-6 2 1,-13 7 0,-9 7-16,-8 16 15,-6 9 1,2 13-1,5 4 1,12 7 0,11 5-16,22-8 15,12-5 1,13-12 0,16-10-1,9-13 1,1-15-16,-1-19 15,-5-11 1,-7-14 0,-11-15-1,-13-5-15,-10 3 16,-14 9 0,-16 6-1,-11 14 1,-7 11-16,1 15 15,36 16 1,0 0 0</inkml:trace>
  <inkml:trace contextRef="#ctx0" brushRef="#br0" timeOffset="66091.64">16662 7803 0,'-5'-6'0,"3"4"0,-5 4 15,-6 8 1,-5 14 0,-3 11-16,-1 16 15,6 12 1,8 3 0,9 0-1,18-8-15,13-9 16,7-12-1,3-10 1,-42-27 0,0 0-1</inkml:trace>
  <inkml:trace contextRef="#ctx0" brushRef="#br0" timeOffset="66358.8">16396 7990 0,'-12'-4'0,"21"3"0,22-3 15,23 0 1,14 6-1,6-4-15,5 6 16,0 3 0,-79-7-1,0 0 1</inkml:trace>
  <inkml:trace contextRef="#ctx0" brushRef="#br0" timeOffset="73790.53">3560 9671 0,'2'-2'0,"-1"-2"0,8-4 0,3-7 15,19-10 1,6 1 0,-3 5-16,7 1 15,8 2 1,-4 8-1,-2 5 1,-5 9 0,-11 12-16,-6 16 15,-9 8 1,-15 16 0,-10 6-1,-1-7-15,8-8 16,-41 0-1,3-8 1,8-13 0,11-9-1,-1-5 1,5-3-16,18-9 16,13 0-1,15 3 1,10 2-1,7 2-15,5 2 16,19-4 0,-10 5-1,9-5 1,-11 4 0,-13 1-16,-10-4 15,-31-8 1,0 0-1</inkml:trace>
  <inkml:trace contextRef="#ctx0" brushRef="#br0" timeOffset="74124.45">4557 10040 0,'-9'-4'0,"5"4"0,0 1 0,4-1 16,0 0 0</inkml:trace>
  <inkml:trace contextRef="#ctx0" brushRef="#br0" timeOffset="79589.78">5803 9919 0,'7'-6'0,"-7"1"0,-2-5 15,-5-4-15,-5 6 16,-6 3 0,-8 2-1,-5 9 1,-11 13 0,0 7-16,7 4 15,4 9 1,19-5-1,12 4 1,15 1-16,12-12 16,9-11-1,8-7 1,5-10 0,21-27-1,-15-13 1,-15-7-1,-5-17 1,-15-8 0,-15 3-16,-44 8 15,8-4 1,-19 11 0,-9-2-1,-6 10-15,0 7 16,8 11-1,18 11 1,39 18 0,0 0-1</inkml:trace>
  <inkml:trace contextRef="#ctx0" brushRef="#br0" timeOffset="80406.32">6336 9349 0,'-16'-4'0,"16"9"0,3 7 16,-6 13-16,-2 13 16,-5 13-1,15 1 1,3-1-1,18-10 1,9-15-16,5-10 16,7-11-1,-4-12 1,-7-10 0,-3-18-16,-10-1 15,-4-3 1,-3 4-1,-5 5 1,-5 14-16,-4 11 16,-5 18-1,-5 20 1,8 13 0,3 12-1,2 21-15,0 11 16,18 2-1,-26 3 1,-9-10 0,-9-9-16,-3-19 15,-6-15 1,-5-20 0,9-31-1,26 9-15,0 0 16</inkml:trace>
  <inkml:trace contextRef="#ctx0" brushRef="#br0" timeOffset="80774.73">7036 9378 0,'8'-4'0,"-5"8"0,0 12 0,-10 9 16,-14 23 0,-1 5-1,-9 21 1,1 11-1,11-3 1,39 3-16,-13-3 16,19-15-1,8-5 1,3-16 0,9-20-16,-46-26 15,0 0 1</inkml:trace>
  <inkml:trace contextRef="#ctx0" brushRef="#br0" timeOffset="81072.93">7323 9438 0,'-11'-12'0,"14"14"0,3 13 16,-7 23 0,-10 21-1,6 15-15,2 2 16,3 1 0,31-9-1,-12-6 1,2-16-1,-1-14-15,-20-32 16,0 0 0</inkml:trace>
  <inkml:trace contextRef="#ctx0" brushRef="#br0" timeOffset="81290.81">7189 9653 0,'8'1'0,"13"6"0,24 4 15,17 2 1,3 4 0,1 9-1,3-6-15,-69-20 16,0 0-1</inkml:trace>
  <inkml:trace contextRef="#ctx0" brushRef="#br0" timeOffset="81656.92">7611 9360 0,'-17'-32'0,"25"30"0,15 2 15,23 14 1,-19 15-16,0 19 16,0 16-1,-14 18 1,-15 18-1,-19 11 1,8-2-16,-20 0 16,-5-9-1,7-29 1,2-9 0,10-26-16,19-36 15,0 0 1</inkml:trace>
  <inkml:trace contextRef="#ctx0" brushRef="#br0" timeOffset="82256.1">8522 9345 0,'3'2'0,"-3"1"0,-3 10 16,-6 8-1,-2 8 1,-10 13-16,-8 11 16,-8 17-1,-7 7 1,-13 12 0,-1-1-1,-4 0-15,-2-3 16,-2-5-1,3-4 1,9-6 0,-3 2-1,19-23-15,38-49 16,0 0 0</inkml:trace>
  <inkml:trace contextRef="#ctx0" brushRef="#br0" timeOffset="83022.78">8764 9826 0,'-7'2'0,"0"1"0,-11 2 0,-6 4 16,-5 6 0,-6 14-1,0 10 1,-3 7-16,19-3 16,16 3-1,9-10 1,19-4-1,13-16-15,-3-3 16,5-15 0,4-20-1,-3-15 1,-9-11 0,1-17-16,-6-9 15,-11-2 1,-20 2-1,-10 7 1,-10 3 0,-10 11-16,-3 5 15,0 11 1,7 18 0,30 19-1,0 0-15</inkml:trace>
  <inkml:trace contextRef="#ctx0" brushRef="#br0" timeOffset="83772.98">9283 9430 0,'0'-4'0,"0"3"0,-1 6 0,-2 17 15,-7 19 1,-5 17 0,2 12-1,0 8-15,2-1 16,6 1-1,13-3 1,6-7 0,15-15-1,5-11-15,-6-8 16,5-21 0,-33-13-1,0 0 1</inkml:trace>
  <inkml:trace contextRef="#ctx0" brushRef="#br0" timeOffset="84055.88">9123 9753 0,'-37'-10'0,"40"9"0,20 2 16,21 0-16,17 0 16,16 6-1,9 1 1,5 1 0,-7-4-1,-2 5-15,-82-10 16,0 0-1</inkml:trace>
  <inkml:trace contextRef="#ctx0" brushRef="#br0" timeOffset="85822.57">4967 10753 0,'8'2'0,"6"5"0,13-12 15,10-1 1,10 1-16,11-2 16,5 4-1,5 0 1,9 0-1,7 1 1,11-3-16,7 5 16,6 1-1,3-1 1,10-1 0,-2-1-1,4 6-15,-2 2 16,4-5-1,2 1 1,2 2 0,1-4-16,-4 4 15,-7 3 1,9-5 0,-4 2-1,3-1 1,-3 2-16,1 1 15,-1-2 1,1-4 0,3 3-1,0 0 1,-2 4-16,2-1 16,1 3-1,-5 2 1,-4-4-1,1-5-15,-1 2 16,1-3 0,-6 9-1,3-10 1,-12 1 0,-13 2-16,-12-2 15,-15-2 1,-12 4-1,-54-3 1,0 0 0</inkml:trace>
  <inkml:trace contextRef="#ctx0" brushRef="#br0" timeOffset="86755.56">7283 11143 0,'-14'-17'0,"12"17"0,4-1 0,-9 18 16,1 10-1,0 15 1,2 19 0,2 4-1,14-1-15,9-6 16,9-6 0,15-25-1,1-12 1,5-14-1,-5-19-15,-7-15 16,-10-5 0,1-9-1,-13-3 1,-4 11-16,-7 7 16,-5 11-1,-1 12 1,0 18-1,-1 22 1,6 20-16,2 14 16,1 17-1,2 7 1,-10 13 0,-7 3-1,-9-1-15,-4-20 16,-12-4-1,0-24 1,-13-17 0,4-25-16,-10-14 15,51 0 1,0 0 0</inkml:trace>
  <inkml:trace contextRef="#ctx0" brushRef="#br0" timeOffset="87139.96">7993 11171 0,'3'-5'0,"-4"12"0,-6 9 15,-2 10 1,-12 17 0,-1 13-16,-5 8 15,5 9 1,17-5-1,11 1 1,20 0 0,15-17-16,13-10 15,9-8 1,-2-16 0,-61-18-1,0 0-15</inkml:trace>
  <inkml:trace contextRef="#ctx0" brushRef="#br0" timeOffset="87439.12">8333 11228 0,'5'-2'0,"2"9"0,-3 14 16,-4 18 0,3 16-1,2 11-15,3 11 16,6-1 0,5-6-1,5-11 1,-1-13-1,-23-46-15,0 0 16</inkml:trace>
  <inkml:trace contextRef="#ctx0" brushRef="#br0" timeOffset="87671.9">8250 11393 0,'-11'-6'0,"18"5"0,19 7 15,15 2 1,9 9 0,1 7-1,9-4-15,-60-20 16,0 0-1</inkml:trace>
  <inkml:trace contextRef="#ctx0" brushRef="#br0" timeOffset="87972.12">8659 11171 0,'2'12'0,"13"-2"0,4 17 16,8 15-16,3 21 15,-3 15 1,-3 12 0,-6 3-1,-10 6 1,-11-6-16,-11-5 15,-7-7 1,1-19 0,20-62-1,0 0 1</inkml:trace>
  <inkml:trace contextRef="#ctx0" brushRef="#br0" timeOffset="88755.36">10514 10732 0,'12'7'0,"12"-11"0,15 3 16,10 2-16,4 3 16,-2 6-1,-51-10 1,0 0 0</inkml:trace>
  <inkml:trace contextRef="#ctx0" brushRef="#br0" timeOffset="88971.95">10596 10865 0,'39'-3'0,"-9"2"0,16 2 15,6-5 1,-1 10 0,-51-6-16,0 0 15</inkml:trace>
  <inkml:trace contextRef="#ctx0" brushRef="#br0" timeOffset="97270.9">12462 10418 0,'10'-6'0,"-6"7"0,3 1 16,-4 7 0,-6 14-16,-6 11 15,-16 11 1,-10 14-1,-11 7 1,-1 0-16,0-8 16,0-4-1,-2-13 1,1-8 0,3-14-16,6-10 15,5-15 1,6-13-1,4-13 1,13-9 0,15-7-16,19 4 15,11 9 1,4 8 0,9 5-16,3 15 15,3 12 1,24 29 15,-21 6-15,-4-3-16,-4 5 15,-4-3 1,-1-7 0,-43-32-1,0 0-15</inkml:trace>
  <inkml:trace contextRef="#ctx0" brushRef="#br0" timeOffset="97554.97">12866 10683 0,'-7'5'0,"10"-5"0,2 0 16,-5 0-1,0 0-15</inkml:trace>
  <inkml:trace contextRef="#ctx0" brushRef="#br0" timeOffset="98854.9">13335 10005 0,'0'2'0,"3"5"0,3 14 15,0 12 1,-1 16-16,6 20 16,-7 20-1,2 16 1,-6 1 0,-1-10-1,-2-15-15,1-9 16,-3-16-1,2-19 1,1-18 0,7-20-1,9-24-15,8-27 16,3-18 0,3-1-1,10 1 1,2 22-16,-4 11 15,0 18 1,-15 16 0,-15 14-1,-21 10-15,-12 8 16,-8-5 0,3-4-1,3-8 1,9-8-1,9-5-15,8-4 16,6 2 0,6 13-1,8 10 1,-1 8-16,5 9 16,6 10-1,-3 1 1,9-5-1,6-10 1,4-9-16,7-15 16,-50-9-1,0 0 1</inkml:trace>
  <inkml:trace contextRef="#ctx0" brushRef="#br0" timeOffset="99187.42">14030 10135 0,'-9'-3'0,"5"6"0,-4 15 15,-1 18 1,-6 24 0,2 19-1,0 17-15,5 14 16,8 0 0,6-8-1,12-23 1,10-23-1,-28-56-15,0 0 16</inkml:trace>
  <inkml:trace contextRef="#ctx0" brushRef="#br0" timeOffset="99504.21">14300 10187 0,'-3'-13'0,"4"13"0,4 7 16,1 14 0,-1 28-1,-6 24-15,-4 15 16,-4 11-1,4-9 1,7 0 0,8-9-16,6-21 15,6-16 1,-22-44 0,0 0-1</inkml:trace>
  <inkml:trace contextRef="#ctx0" brushRef="#br0" timeOffset="99738.16">14186 10525 0,'-1'1'0,"21"-1"0,22 3 16,10 3-16,8 5 16,2 0-1,-62-11 1,0 0 0</inkml:trace>
  <inkml:trace contextRef="#ctx0" brushRef="#br0" timeOffset="100304.19">14639 10013 0,'7'16'0,"-1"1"0,8 10 16,6 11-16,6 15 16,-3 13-1,0 15 1,-11 18-1,-11 10 1,-11 1 0,-14 0-16,-10-6 15,-1-10 1,-2-20 0,9-23-1,2-16-15,26-35 16,0 0-1</inkml:trace>
  <inkml:trace contextRef="#ctx0" brushRef="#br0" timeOffset="101020.77">15238 9534 0,'8'2'0,"-1"0"0,-2 9 0,-5 3 16,0 6-1,-8 19 1,-9 8 0,-7 14-16,-5 10 15,-19 3 1,13-21 0,-1-9-1,-1-14 1,0-13-16,6-12 15,2-14 1,5-13 0,6-13-1,14-5 1,16-4-16,12 6 16,25 14-1,-8 11 1,3 14-1,2 11-15,-13 15 16,11-3 0,-4 3-1,-5 2 1,-6-6 0,-29-23-16,0 0 15</inkml:trace>
  <inkml:trace contextRef="#ctx0" brushRef="#br0" timeOffset="101354.01">15493 9792 0,'6'-3'0,"16"7"0,12-3 0,-1 0 16,-1 2 0,-32-3-1,0 0 1</inkml:trace>
  <inkml:trace contextRef="#ctx0" brushRef="#br0" timeOffset="101804.13">15853 9650 0,'11'-5'0,"15"0"0,-26 5 0,28-8 0,-1 4 16,-2-4-1,-5 10 1,-3-2-1,-6 2 1,-4 8-16,-3 9 16,-5 15-1,-3-2 1,-2 7 0,-1-4-1,-6-3-15,10-12 16,3-20-1,0 0 1</inkml:trace>
  <inkml:trace contextRef="#ctx0" brushRef="#br0" timeOffset="102054.02">15858 9852 0,'6'-2'0,"8"1"0,13-4 15,9 5-15,3 0 16,0 6 0,6 0-1,-1 0 1,-44-6-16,0 0 15</inkml:trace>
  <inkml:trace contextRef="#ctx0" brushRef="#br0" timeOffset="102614.06">16200 10671 0,'-6'3'0,"7"-2"0,-1-1 15,0 0 1</inkml:trace>
  <inkml:trace contextRef="#ctx0" brushRef="#br0" timeOffset="103736.78">17189 10555 0,'-1'-13'0,"1"3"0,-5-3 15,-15-1 1,-7 9-16,-9 5 15,-7 12 1,-6 17 0,-1 10-1,5 12 1,20 5-16,28-6 16,23-14-1,18-10 1,11-13-1,5-11 1,4-22-16,-5-13 16,-8-16-1,-18-16 1,-10-20 0,-17-6-16,-12-4 15,-17 12 1,-19 4-1,-14 21 1,-7 17 0,2 19-1,61 22-15,0 0 16</inkml:trace>
  <inkml:trace contextRef="#ctx0" brushRef="#br0" timeOffset="104487.13">17639 9883 0,'13'-8'0,"0"2"0,2 15 0,-6 15 16,-9 28 0,-4 29-1,-8 20 1,-5 10 0,1 0-16,-5-16 15,11-16 1,6-26-1,3-16 1,4-19 0,5-20-16,6-21 15,12-30 1,8-19 0,11-8-1,3 18-15,-3 25 16,-3 20-1,-7 17 1,-15 18 0,-19 10-1,-23-1-15,-11 2 16,-4-9 0,-2-7-1,6-12 1,3-7-1,9-6-15,9 0 16,6 8 0,6 12-1,8 16 1,6 6 0,8 8-16,7 0 15,7 1 1,6-9-1,6-7 1,8-10 0,4-5-16,-60-8 15,0 0 1</inkml:trace>
  <inkml:trace contextRef="#ctx0" brushRef="#br0" timeOffset="104870.54">18405 9950 0,'-9'0'0,"1"11"0,-1 14 15,-3 24 1,-1 15-16,0 16 16,0 12-1,6 1 1,9-2-1,6-6-15,9-18 16,13-16 0,14-19-1,-44-32 1,0 0 0</inkml:trace>
  <inkml:trace contextRef="#ctx0" brushRef="#br0" timeOffset="105187.54">18731 10007 0,'-3'-9'0,"3"11"0,-5 21 0,-7 12 16,-7 22 0,-2 22-1,1 10-15,3 3 16,12-13 0,14-14-1,13-17 1,10-17-1,-32-31 1,0 0-16</inkml:trace>
  <inkml:trace contextRef="#ctx0" brushRef="#br0" timeOffset="105386.6">18582 10279 0,'1'6'0,"15"-1"0,17 4 0,19-2 16,-52-7 0,0 0-1</inkml:trace>
  <inkml:trace contextRef="#ctx0" brushRef="#br0" timeOffset="105653.96">19054 10046 0,'2'7'0,"3"5"0,12 27 15,1 25 1,-2 14-16,-6 13 16,-5 8-1,-8-5 1,-3-13 0,-3-2-1,9-79-15,0 0 16</inkml:trace>
  <inkml:trace contextRef="#ctx0" brushRef="#br0" timeOffset="106120.21">16962 11017 0,'15'4'0,"4"-4"0,21-3 16,25-1 0,26-3-16,25-9 15,21-2 1,21 2 0,11 0-1,11-1 1,12 1-16,7 7 15,0 3 1,-9-1 0,-22 2-1,-168 5 1,0 0-16</inkml:trace>
  <inkml:trace contextRef="#ctx0" brushRef="#br0" timeOffset="106769.87">17844 11426 0,'-13'-29'0,"10"16"0,-5-7 0,-9-1 16,-2 7-1,-12 9 1,-10 16-16,3 11 16,0 14-1,-1 12 1,15 5-1,18-3 1,21-8-16,18-14 16,15-13-1,4-18 1,0-9 0,-2-20-1,-2-18-15,-8-17 16,-14-12-1,-14-5 1,-14 11 0,-19 8-1,-10 15-15,-5 16 16,-3 18 0,39 16-1,0 0 1</inkml:trace>
  <inkml:trace contextRef="#ctx0" brushRef="#br0" timeOffset="107103.15">18356 11024 0,'1'0'0,"1"2"0,3 12 16,-4 11-16,-7 18 15,-6 16 1,-2 18 0,7 7-1,8 3 1,13-12-16,13-11 15,16-19 1,5-10 0,-48-35-1,0 0-15</inkml:trace>
  <inkml:trace contextRef="#ctx0" brushRef="#br0" timeOffset="107336.98">18256 11261 0,'-14'7'0,"23"-2"0,22 5 0,18 0 15,23-2 1,7 5-1,12 8 1,-91-21 0,0 0-16</inkml:trace>
  <inkml:trace contextRef="#ctx0" brushRef="#br0" timeOffset="108936.88">12293 11978 0,'1'4'0,"17"-8"0,9 2 16,12-5-1,16-2-15,23-5 16,11 2 0,22-2-1,12-1 1,13-8-1,11 5-15,9-2 16,8 6 0,12-4-1,6 4 1,8 1-16,4 3 16,4 2-1,-1 3 1,4-3-1,-3 5 1,1 5-16,1 2 16,2 0-1,-1 5 1,4 5 0,0-1-1,-4-4-15,0-7 16,0 11-1,-2 3 1,1 3 0,6-10-16,-6 6 15,-3-1 1,-6-3 0,-3 1-1,3-3 1,6 6-1,2-1-15,-2 2 16,-4 0 0,-11-4-1,-9 0 1,-7 0-16,-8-3 16,-12 9-1,-13 4 1,-133-22-1,0 0 1</inkml:trace>
  <inkml:trace contextRef="#ctx0" brushRef="#br0" timeOffset="110002.85">15288 12226 0,'-25'4'0,"21"4"0,-4 13 16,-1 8-1,-7 20 1,2 8-16,11 15 16,12-1-1,18-14 1,20-14 0,8-22-1,9-17-15,-3-22 16,-5-9-1,-13-12 1,-13-11 0,-12-5-1,-8 5-15,-10 5 16,-1 14 0,-2 16-1,0 10 1,-1 21-16,5 24 15,4 12 1,9 18 0,-2 21-1,-7 10-15,-6 2 16,-5 2 0,-10-13-1,-3-11 1,-10-19-16,-7-15 15,-11-16 1,-5-20 0,-4-12-1,14-27 1,42 28-16,0 0 16</inkml:trace>
  <inkml:trace contextRef="#ctx0" brushRef="#br0" timeOffset="110353.09">16051 12233 0,'0'-10'0,"1"10"0,-3 6 16,-9 9-16,-7 19 16,-1 21-1,-7 17 1,3 11 0,6 8-1,11 1-15,12-10 16,15-21-1,19-24 1,12-15 0,-52-22-16,0 0 15</inkml:trace>
  <inkml:trace contextRef="#ctx0" brushRef="#br0" timeOffset="110619.28">16331 12340 0,'-6'-32'0,"4"25"0,1 4 16,-1 10-16,-4 28 16,3 12-1,2 21 1,5 6-1,4 6-15,6-13 16,6-11 0,0-10-1,-20-46 1,0 0 0</inkml:trace>
  <inkml:trace contextRef="#ctx0" brushRef="#br0" timeOffset="110819.96">16202 12460 0,'-7'-7'0,"21"14"0,20 0 0,14 3 16,10 0-1,-58-10 1,0 0 0</inkml:trace>
  <inkml:trace contextRef="#ctx0" brushRef="#br0" timeOffset="111136.3">16668 12260 0,'-1'-14'0,"4"14"0,7 6 0,2 2 16,11 15 0,-4 26-1,4 13 1,0 13-16,-10 8 15,-5 39 17,-13-24-17,-10-9 1,-8-18-16,23-71 16,0 0-1</inkml:trace>
  <inkml:trace contextRef="#ctx0" brushRef="#br0" timeOffset="130834.13">11204 14383 0,'3'4'16,"19"-4"-16,2-5 0,5 0 15,2 1 1,2-3-1,10 1-15,-43 6 32,0 0-17</inkml:trace>
  <inkml:trace contextRef="#ctx0" brushRef="#br0" timeOffset="131099.96">11218 14503 0,'30'9'0,"3"-5"0,7-1 0,-2-7 16,2 0-1,-4-2 1,-5 6 0,-31 0-16,0 0 15</inkml:trace>
  <inkml:trace contextRef="#ctx0" brushRef="#br0" timeOffset="134066.81">12928 13969 0,'6'-13'0,"1"10"0,-2 9 15,1 7 1,-5 9-1,-7 11 1,-9 13-16,-11 11 16,-5 0-1,-5-4 1,-3-7 0,-9-10-1,-23-3-15,17-13 16,0-9-1,8-7 1,10-15 0,15-16-1,30-7-15,-1-2 16,17 2 0,14 12-1,10 5 1,5 16-1,1 11-15,2 6 16,-2 3 0,-1 8-1,-1-5 1,-1-6 0,-16 0-16,6 5 15,-7-10 1,-6-1-1,-29-10 1,0 0 0</inkml:trace>
  <inkml:trace contextRef="#ctx0" brushRef="#br0" timeOffset="134568.97">13390 14178 0,'9'-8'0,"-1"8"0,3-1 0,-6 1 16,-6-3-1,1 3 1,0 0 0</inkml:trace>
  <inkml:trace contextRef="#ctx0" brushRef="#br0" timeOffset="135950.04">13812 13727 0,'6'-20'0,"7"9"0,1-5 15,-4 12 1,-2 5-16,-3 11 16,-4 25-1,-8 25 1,-21 23-1,19 14 1,7-2-16,3-7 16,0-12-1,-4-10 1,-19-17 0,19-21-1,1-16-15,2-12 16,4-20-1,5-23 1,21-19 0,-7-16-16,10 1 15,5 9 1,3 23 0,-5 18-1,-8 18-15,-8 11 16,-8 12-1,-12 9 1,-12 1 0,-16 6-1,-6-8-15,-1-6 16,7-1 0,4-7-1,5-7 1,11 3-1,9-4-15,10 8 16,7 4 0,4 8-1,0 6 1,1 6 0,3-5-16,-19-3 15,14-4 1,0-10-1,-21-12 1,0 0-16</inkml:trace>
  <inkml:trace contextRef="#ctx0" brushRef="#br0" timeOffset="136266.04">14287 13848 0,'7'-12'0,"-4"12"0,0 9 0,-21 10 16,14 19-1,-8 13 1,5 11-1,-5 7-15,4 1 16,9-5 0,7-15-1,6-11 1,-7-11-16,-7-28 16,0 0-1</inkml:trace>
  <inkml:trace contextRef="#ctx0" brushRef="#br0" timeOffset="136582.91">14514 13874 0,'-6'3'0,"5"6"0,-7 15 16,-5 17-16,0 11 15,1 11 1,9-4 0,13-8-1,13-12 1,8-9-16,6-12 15,-7-6 1,-30-12 0,0 0-1</inkml:trace>
  <inkml:trace contextRef="#ctx0" brushRef="#br0" timeOffset="136800">14368 14101 0,'26'-1'0,"-4"3"0,5-6 0,3 4 15,1-3 1,-31 3-1,0 0 1</inkml:trace>
  <inkml:trace contextRef="#ctx0" brushRef="#br0" timeOffset="137132.47">14722 13801 0,'20'15'0,"-8"-4"0,-1 8 16,-18 24 0,18 16-1,1 6 1,-3 10-1,-4 3-15,-10-1 16,-6-6 0,-22-9-1,9-13 1,24-49-16,0 0 16</inkml:trace>
  <inkml:trace contextRef="#ctx0" brushRef="#br0" timeOffset="137882.53">14928 13340 0,'15'-10'0,"-2"8"0,-1 6 16,-6 11-1,-9 11 1,-4 8-16,-10 13 15,-10-4 1,6-7 0,-1-8-1,-5-10 1,-1-17-16,-4-3 16,8-15-1,10-9 1,5-6-1,12 1-15,4 9 16,16 6 0,3 5-1,10 11 1,-5 11 0,1 6-16,-2 14 15,4 1 1,0 1-1,3 2 1,1-8-16,-7-1 16,-4-4-1,-9-7 1,-18-15 0,0 0-16</inkml:trace>
  <inkml:trace contextRef="#ctx0" brushRef="#br0" timeOffset="138782.53">12114 14977 0,'6'-1'0,"4"1"0,7 0 16,4 6-16,12-2 16,6 1-1,16-1 1,14 2 0,18-7-1,17-1-15,13-7 16,17-1-1,14 0 1,11-3 0,5 7-16,5 4 15,3-2 1,-5 5 0,0-5-1,-3 0 1,-5-5-16,-10 3 15,-14 0 1,-20 1 0,-20 7-1,-22-5-15,-17 9 16,-22-4 0,-16-2-1,-18 0 1,0 0-1</inkml:trace>
  <inkml:trace contextRef="#ctx0" brushRef="#br0" timeOffset="139749.23">15245 13472 0,'0'5'0,"3"-2"0,4 0 15,6-2 1,11-6-1,8 5-15,8 0 16,-7 0 0,0-2-1,-8 4 1,-25-2-16,0 0 16</inkml:trace>
  <inkml:trace contextRef="#ctx0" brushRef="#br0" timeOffset="140215.21">15576 13419 0,'6'-7'0,"3"3"0,4-8 16,-3 10 0,-2 3-16,1 4 15,-3 0 1,-2 5-1,-2 2 1,-4 11 0,-4 2-16,-4-3 15,1-1 1,-2 1 0,2-1-1,6-5-15,6-4 16,2-5-1,-2-6 1,-3-1 0,0 0-16</inkml:trace>
  <inkml:trace contextRef="#ctx0" brushRef="#br0" timeOffset="141732.38">12978 15282 0,'-1'-2'0,"2"3"0,1 1 0,6 8 16,-5 23-1,-6 21 1,2 17-16,-10 11 16,3 7-1,-2-4 1,0-5 0,0-13-1,2-22-15,4-21 16,3-17-1,3-12 1,13-29 0,5-12-16,8-27 15,1 3 1,6 14 0,-2 21-1,0 17 1,-7 19-16,-14 21 15,-11 12 1,-11-5 0,-11 11-1,-9-3 1,-6-10-16,1-6 16,3-6-1,2-9 1,11-20-1,7-5 1,10 7-16,8 7 16,12 7-1,6 18 1,7 1 0,5 7-1,2 0-15,1 8 16,6-7-1,2-11 1,1-19 0,-6 1-16,-42 0 15,0 0 1</inkml:trace>
  <inkml:trace contextRef="#ctx0" brushRef="#br0" timeOffset="142166.67">13478 15419 0,'9'-15'0,"-4"13"0,-2 0 0,-7 6 15,-6 24 1,-1 19-1,-2 17 1,3 9-16,2 13 16,10-14-1,8-10 1,1-5 0,6-23-1,0-20 1,-17-14-16,0 0 15</inkml:trace>
  <inkml:trace contextRef="#ctx0" brushRef="#br0" timeOffset="142465.63">13741 15444 0,'6'-7'0,"-1"8"0,-1 2 0,0 25 16,-5 16 0,-5 19-1,-7 15 1,6-2 0,7 0-16,7-19 15,11-19 1,-2-17-1,-3-13 1,-13-8 0,0 0-16</inkml:trace>
  <inkml:trace contextRef="#ctx0" brushRef="#br0" timeOffset="142649.18">13605 15712 0,'-2'21'0,"18"-15"0,21-6 15,13-7 1,-1 1-16,-49 6 16,0 0-1</inkml:trace>
  <inkml:trace contextRef="#ctx0" brushRef="#br0" timeOffset="142948.9">13969 15423 0,'8'9'0,"1"13"0,6 3 16,-2 23 0,0 16-1,-5 7-15,-3 10 16,-3-2 0,-7-18-1,-6 3 1,-3-16-16,-2-25 15,16-23 1,0 0 0</inkml:trace>
  <inkml:trace contextRef="#ctx0" brushRef="#br0" timeOffset="143531.68">14462 15111 0,'16'4'0,"-7"-3"0,2 12 16,-7 5-1,-10 5-15,-16 20 16,-9 9 0,-4-11-1,4-5 1,4-15-1,-1-11-15,7-4 16,9-9 0,7-12-1,12-17 1,8-7 0,8 6-16,1 14 15,8 15 1,-5 14-1,-2 12 1,1 9 0,-5 3-16,8 0 15,-1-13 1,-4 0 0,-24-21-1,0 0 1</inkml:trace>
  <inkml:trace contextRef="#ctx0" brushRef="#br0" timeOffset="143848.29">15306 14931 0,'-28'-4'0,"28"7"0,1-4 16,-1 1-1,0 0-15</inkml:trace>
  <inkml:trace contextRef="#ctx0" brushRef="#br0" timeOffset="144898.16">16569 14577 0,'-13'-11'0,"5"6"0,-7 1 16,-8 4 0,-12 8-16,-9 15 15,-5 9 1,6 11 0,12-1-1,15 11 1,21-18-16,18-10 15,16-2 1,11-10 0,4-19-1,-3-15 1,-7-27-16,-9-10 16,-10-9-1,-15-11 1,-11 3-1,-15 6-15,-22 12 16,-11 12 0,-15 2-1,-3 16 1,8 12 0,59 15-16,0 0 15</inkml:trace>
  <inkml:trace contextRef="#ctx0" brushRef="#br0" timeOffset="146281.31">16932 14037 0,'8'-15'0,"2"-3"0,4 14 0,-3 5 15,-3 23 1,-8 15-1,-3 27 1,-10 20 0,1 11-16,-4 8 15,-3-1 1,1-10 0,4-33-1,6-27 1,8-21-16,11-17 15,13-23 1,5-25 0,6-6-1,8-18-15,-3 5 16,-1 29 0,-14 27-1,-13 19 1,-12 15-16,-14 8 15,-9 3 1,-8-6 0,0 0-1,-4-6 1,12-5-16,10-8 16,8-7-1,9 1 1,12 6-1,2 10 1,2 16-16,4-1 16,2 12-1,10-15 1,-2-11 0,10-11-1,-44-5-15,0 0 16</inkml:trace>
  <inkml:trace contextRef="#ctx0" brushRef="#br0" timeOffset="146631.93">17488 14018 0,'-15'-14'0,"12"15"0,-4 8 0,-6 25 16,-6 21 0,-3 12-1,0 26 1,6 9-16,10-3 15,3-11 1,13-17 0,21-28-1,3-26-15,7-10 16,-41-7 0,0 0-1</inkml:trace>
  <inkml:trace contextRef="#ctx0" brushRef="#br0" timeOffset="146914.84">17718 14096 0,'-31'-10'0,"25"15"0,-5 15 15,-9 16 1,-2 15-16,5 19 16,10 10-1,7-7 1,15-12 0,2-18-1,6-16-15,-23-27 16,0 0-1</inkml:trace>
  <inkml:trace contextRef="#ctx0" brushRef="#br0" timeOffset="147097.87">17521 14383 0,'-14'18'0,"25"-10"0,20-4 16,14-10 0,-45 6-1,0 0-15</inkml:trace>
  <inkml:trace contextRef="#ctx0" brushRef="#br0" timeOffset="147397.81">17923 14047 0,'-6'-1'0,"4"8"0,1 6 0,7 15 16,6 7-1,6 16 1,-1 12-1,0 10 1,-3 4-16,-12-1 16,-12 0-1,-15-9 1,-4-14 0,29-53-16,0 0 15</inkml:trace>
  <inkml:trace contextRef="#ctx0" brushRef="#br0" timeOffset="147847.91">16190 15016 0,'-1'3'0,"22"-2"0,21-8 0,19 3 16,19-5 0,20 1-1,18-2-15,24 4 16,22 3 0,10-6-1,6 2 1,0 1-1,-17 5-15,-13-5 16,-150 6 0,0 0-1</inkml:trace>
  <inkml:trace contextRef="#ctx0" brushRef="#br0" timeOffset="148564.34">16510 15507 0,'-23'-20'0,"16"15"0,-10 7 0,-40 16 47,6 11-47,15 9 16,7 5-1,17 1 1,17 0 0,18-11-16,21-20 15,7-17 1,5-5 0,-3-13-1,-17-10 1,-10-15-16,-15-1 15,-4-14 1,-8 1 0,-9-4-1,-9 12-15,-6 19 16,-8 7 0,1 14-1,-1 10 1,12 5-16,21-2 15,0 0 1</inkml:trace>
  <inkml:trace contextRef="#ctx0" brushRef="#br0" timeOffset="148914.75">16943 15151 0,'-6'0'0,"6"3"0,-4 9 0,-10 18 16,-3 10-1,0 11 1,-3 23-1,0 4 1,16 5-16,16-10 16,10-19-1,16-15 1,0-11 0,-3-11-16,-3-16 15,-32-1 1,0 0-1</inkml:trace>
  <inkml:trace contextRef="#ctx0" brushRef="#br0" timeOffset="149181.64">16700 15488 0,'20'13'0,"-1"-18"0,23 2 16,14-8 0,9 2-1,-1-6-15,-5 0 16,-59 15-1,0 0 1</inkml:trace>
  <inkml:trace contextRef="#ctx0" brushRef="#br0" timeOffset="185426.74">18552 15024 0,'-4'3'0,"8"-2"0,6 4 16,-2 3-1,-2-1 1,-6-7-16,0 0 15</inkml:trace>
  <inkml:trace contextRef="#ctx0" brushRef="#br0" timeOffset="186210.73">18467 14926 0,'1'-2'0,"13"2"0,9-8 15,4 7-15,9-4 16,10 4 0,6-4-1,-8 5 1,3 3-16,-7 1 15,-6-5 1,-34 1 0,0 0-1</inkml:trace>
  <inkml:trace contextRef="#ctx0" brushRef="#br0" timeOffset="186510.45">18534 15000 0,'5'1'0,"3"6"0,7-3 0,4-6 16,16 2-1,4 3-15,7-1 16,12 4 0,7 4-1,1 4 1,-66-14-16,0 0 16</inkml:trace>
  <inkml:trace contextRef="#ctx0" brushRef="#br0" timeOffset="189828.01">20121 14497 0,'1'-2'0,"0"2"0,-1 0 16,-1 0-16,-1 5 16,0 2-1,-5 7 1,2 9 0,-5 4-1,-3 13-15,-4-3 16,-4 5-1,-4 1 1,-3-5 0,1 2-1,-4-8-15,1-7 16,-3-5 0,6 3-1,5-15 1,4-11-16,2-9 15,4-10 1,-2-17 0,3 3-1,7-13 1,5 2-16,3 8 16,11 9-1,7 7 1,0 15-1,6 20 1,3 12-16,2 6 16,3 11-1,3 3 1,-1-8 0,-1-4-1,-1-10-15,-2-8 16,-14-1-1,-8-6 1,-12-7 0,0 0-16</inkml:trace>
  <inkml:trace contextRef="#ctx0" brushRef="#br0" timeOffset="190309.76">20420 14650 0,'4'1'0,"0"-1"0,-2-3 0,4 3 16,-2 2-1,1 4 1,-1-1-16,-4-5 15,0 0 1</inkml:trace>
  <inkml:trace contextRef="#ctx0" brushRef="#br0" timeOffset="192792.87">20954 14146 0,'15'56'0,"-13"-22"0,-1 19 0,19 15 16,-20 7 0,2 8-1,-5-8 1,-2-5-16,-2-6 15,0-20 1,-3-15 0,4-15-1,2-21-15,5-22 16,8-25 0,8-8-1,7-2 1,8 3-1,7 10-15,-3 15 16,-2 10 0,-15 19-1,-7 24 1,-11 4-16,-14 13 16,-3 0-1,-6-2 1,-4 2-1,-7-12 1,6-1-16,0-8 16,10-9-1,6-10 1,11 0 0,10-1-1,2 11-15,6 8 16,10 13-1,-3 3 1,4 5 0,4 0-1,-2-8-15,1-10 16,2-4 0,-12-10-1,-22-1 1,0 0-16</inkml:trace>
  <inkml:trace contextRef="#ctx0" brushRef="#br0" timeOffset="193275.96">21470 14136 0,'-5'-4'0,"2"2"0,2 9 0,-2 6 15,-8 12 1,1 12 0,-1 8-1,5 14 1,22 11-16,-12 3 15,9 1 1,-1 0 0,7-7-1,-1-13-15,4-11 16,-1-14 0,-21-29-1,0 0 1</inkml:trace>
  <inkml:trace contextRef="#ctx0" brushRef="#br0" timeOffset="193575.5">21625 14198 0,'-11'32'0,"8"-5"0,0 13 0,14 14 16,-10 14 0,11-3-1,8-8-15,7-14 16,1-18-1,-28-25 1,0 0 0</inkml:trace>
  <inkml:trace contextRef="#ctx0" brushRef="#br0" timeOffset="193775.61">21554 14486 0,'1'4'0,"6"3"0,6-2 0,5-9 16,-18 4-1,0 0 1</inkml:trace>
  <inkml:trace contextRef="#ctx0" brushRef="#br0" timeOffset="194158.83">21889 14173 0,'-3'7'0,"9"3"0,4 2 0,4 14 16,-5 18-1,-5 2 1,13 13-16,-14 17 15,-4 1 1,-7-7 0,-1-4-1,-9-11 1,-2-8-16,-1-17 16,21-30-1,0 0 1</inkml:trace>
  <inkml:trace contextRef="#ctx0" brushRef="#br0" timeOffset="195292.1">22258 13668 0,'-2'-7'0,"1"3"0,3 4 15,0 7 1,-3 8-16,-2 11 16,-4 13-1,-2 4 1,-3 3 0,1-3-16,-8-6 15,-2-6 1,-4-7-1,4-12 1,-3-8 0,2-8-16,6-4 15,5-12 1,9-2 0,5-1-1,9 3 1,2 2-16,6 15 15,2 0 1,3 4 0,4 6-1,-2 5-15,-3 1 16,0 1 0,-5-3-1,-19-11 1,0 0-1</inkml:trace>
  <inkml:trace contextRef="#ctx0" brushRef="#br0" timeOffset="195592.75">22420 13792 0,'11'-7'0,"0"7"0,5 1 16,2-2-1,0 0 1,-18 1 0,0 0-1</inkml:trace>
  <inkml:trace contextRef="#ctx0" brushRef="#br0" timeOffset="196075.33">22624 13696 0,'11'-11'0,"-5"5"0,3-4 0,1-7 16,-1 6 0,-2-5-1,1 7 1,-3 2-1,-1 8-15,-2 3 16,-1 9 0,0 7-1,1 8 1,1 0 0,5 6-16,3-3 15,-1-6 1,1-3-1,-4-7 1,-7-15-16,0 0 16</inkml:trace>
  <inkml:trace contextRef="#ctx0" brushRef="#br0" timeOffset="196441.95">22677 14481 0,'-4'8'0,"6"-10"0,-3 2 16,-2 0-1,3 0 1,0 0-16</inkml:trace>
  <inkml:trace contextRef="#ctx0" brushRef="#br0" timeOffset="197391.87">23037 13818 0,'6'-4'0,"-1"3"0,8 8 15,-1 10 1,6 11-1,-10 21 1,0 11-16,-1 14 16,-4 14-1,-4 13 1,-3-12 0,13-8-16,-12-18 15,0-23 1,-2-10-1,4-9 1,0-23-16,2-12 16,6-26-1,3-17 1,5-4 0,6 5-1,-4 14-15,12 17 16,-9 14-1,-2 10 1,-7 17 0,-10 8-1,-2 11-15,-18 2 16,-3 0 0,2-2-1,-5-11 1,6-8-1,5-6-15,6-19 16,9 1 0,7-13-1,10 18 1,8 3 0,0 10-16,2 7 15,1 12 1,5 0-1,-6-7 1,5 0 0,-5-10-16,-3-7 15,1-1 1,-26-4 0,0 0-1</inkml:trace>
  <inkml:trace contextRef="#ctx0" brushRef="#br0" timeOffset="198042.77">23456 13782 0,'-7'-2'0,"9"4"16,3 0-16,0 1 15,4 2 1,8-2 0,8-7-16,8 6 15,4 0 1,-1 8 0,-4-8-1,-8 4-15,-24-6 16,0 0-1</inkml:trace>
  <inkml:trace contextRef="#ctx0" brushRef="#br0" timeOffset="198725.01">24145 13521 0,'-12'4'0,"13"4"0,-7 6 16,-1 10-1,-4 13 1,-6-1-16,-1-2 15,-5 1 1,1-16 0,-7-5-1,-1-5 1,6-3-16,-3-13 16,9-8-1,10-11 1,9 4-1,10-1 1,11 6-16,4 8 16,3 11-1,5 5 1,0 11 0,1 3-1,1 8-15,-4-2 16,-3-5-1,0 3 1,-6-9 0,-23-16-16,0 0 15</inkml:trace>
  <inkml:trace contextRef="#ctx0" brushRef="#br0" timeOffset="199875">24690 14261 0,'-3'7'0,"5"-12"0,-2 5 0,0 0 16</inkml:trace>
  <inkml:trace contextRef="#ctx0" brushRef="#br0" timeOffset="200524.94">25518 13920 0,'-35'22'0,"22"-18"0,-9 15 15,-2 12-15,-6 13 16,11 14-1,6 2 1,17-12 0,13-18-1,18-19-15,5-21 16,10-19 0,-2-26-1,-5-8 1,-6-16-16,-24-19 15,-10-1 1,-12 4 0,-17 11-1,-16 15 1,-7 23-16,-6 16 16,55 30-1,0 0 1</inkml:trace>
  <inkml:trace contextRef="#ctx0" brushRef="#br0" timeOffset="201258.06">25968 13190 0,'4'17'0,"-4"1"0,-2 17 16,-2 19-16,-8 30 15,-2 18 1,3 17 0,-8 2-1,6-9 1,10-13-16,0-28 16,4-30-1,7-22 1,3-26-1,8-22-15,3-12 16,-2-24 0,5-5-1,-7 9 1,7 31 0,-13 15-16,-15 16 15,-5 14 1,-10 7-1,-3-2 1,-3 4-16,2 3 16,0-4-1,6-8 1,3-5 0,11 5-1,12-1-15,12 7 16,2-1-1,9 4 1,1-3 0,2-4-16,2-6 15,-9-18 1,-29 7 0,0 0-1</inkml:trace>
  <inkml:trace contextRef="#ctx0" brushRef="#br0" timeOffset="201625.05">26344 13458 0,'-11'-10'0,"12"3"0,-2 2 0,-8 2 15,-7 15 1,2 23 0,0 12-1,6 24 1,6 7-16,10 8 16,6 0-1,11-2 1,-2-16-1,5-21 1,3-16-16,-1-18 16,2-20-1,-32 7 1,0 0 0</inkml:trace>
  <inkml:trace contextRef="#ctx0" brushRef="#br0" timeOffset="201892.97">26654 13479 0,'-26'-17'0,"23"17"0,-2 6 15,-3 16-15,3 11 16,2 17-1,7 17 1,11 4 0,5 0-1,-3-7-15,6-19 16,-6-14 0,-17-31-1,0 0 1</inkml:trace>
  <inkml:trace contextRef="#ctx0" brushRef="#br0" timeOffset="202108.75">26491 13784 0,'-2'24'0,"15"-17"0,14-3 0,2-25 16,-29 21-1,0 0 1</inkml:trace>
  <inkml:trace contextRef="#ctx0" brushRef="#br0" timeOffset="202391.73">26916 13357 0,'2'-4'0,"1"5"0,1 7 16,0 20-16,7 19 15,-11 7 1,5 23-1,-9 8 1,-4 2 0,-4 2-1,11-16-15,-7-14 16,-4-4 0,12-55-1,0 0-15</inkml:trace>
  <inkml:trace contextRef="#ctx0" brushRef="#br0" timeOffset="202857.84">25414 14498 0,'-6'-4'0,"14"-6"0,13-9 15,0 2 1,19 9-16,13-4 16,13-1-1,19 1 1,14 12 0,4-3-16,10 6 15,3 5 1,4-7-1,-11-12 1,-6 7-16,-11 0 16,-92 4-1,0 0 1</inkml:trace>
  <inkml:trace contextRef="#ctx0" brushRef="#br0" timeOffset="203508.45">25761 14870 0,'-10'3'0,"-9"13"0,-6 3 16,4 11-1,-3 8-15,6 10 16,1 11 0,8-1-1,13-7 1,11-7-1,15-11-15,-4-31 16,11-18 0,-4-8-1,1-6 1,-9-20-16,0-6 16,-19-18-1,-11 0 1,-11 0-1,-13-1 1,-10 29-16,-7 23 16,-10 17-1,15 20 1,41-14 0,0 0-16</inkml:trace>
  <inkml:trace contextRef="#ctx0" brushRef="#br0" timeOffset="203874.42">26171 14533 0,'-3'6'0,"8"13"0,-5 5 16,0 13-16,-5 13 15,-6 8 1,5 20 0,-4-3-1,15 11-15,6-18 16,9-3-1,6-9 1,-3-19 0,11-9-1,-5-15-15,-29-13 16,0 0 0</inkml:trace>
  <inkml:trace contextRef="#ctx0" brushRef="#br0" timeOffset="204124.37">26048 14976 0,'0'10'0,"18"-3"0,15-8 0,13-7 16,9-5 0,7 5-1,3 3-15,-65 5 16,0 0 0</inkml:trace>
  <inkml:trace contextRef="#ctx0" brushRef="#br0" timeOffset="207724.58">20775 14948 0,'2'7'0,"1"4"0,1 9 0,0 1 16,-1-1 0,2 9-1,3-3 1,0 7-1,0-4 1,5-2-16,4 1 16,1-6-1,0-2 1,6 3 0,1-7-16,1 1 15,0-12 1,3 0-1,4 3 1,1-7 0,-1 2-16,-2-7 15,2-9 1,5 10 0,3-7-1,5 1-15,-1-6 16,4-5-1,3 3 1,2 0 0,2-2-1,0-2 1,4 8-16,-2 5 16,-1 8-1,-8 11 1,-4 10-1,-6 8-15,-8 1 16,0 5 0,-4-3-1,-4 3 1,-7-8 0,-6-8-16,-5-13 15,-3-4 1,-2-13-1,0-5 1,2-3 0,6-3-16,1 2 15,4-5 1,5 6 0,7-12-1,7 5 1,4 1-16,1 0 15,5 3 1,-1 2 0,1 6-1,0-4 1,3 7-16,4 3 16,1 4-1,0 0 1,-3 1-1,4 10-15,-3-2 16,-2 4 0,2 2-1,0 3 1,3 2 0,-1-2-16,3-2 15,2 2 1,0-5-1,2-6 1,7-2 0,-1-11-16,1 2 15,-3-7 1,-2-6 0,-6-8-1,-5 0 1,-7-3-1,-5-3-15,-11-4 16,-12 7 0,-13 32-1,0 0 1</inkml:trace>
  <inkml:trace contextRef="#ctx0" brushRef="#br0" timeOffset="209407.05">21795 16605 0,'0'-24'0,"3"3"0,4-26 16,6-28 0,8-7-1,1 9-15,8 7 16,3 22-1,-4 16 1,-10 9 0,-7 10-1,-4 5-15,-1-2 16,1 5 0,-4 0-1,-4 1 1,0 0-1</inkml:trace>
  <inkml:trace contextRef="#ctx0" brushRef="#br0" timeOffset="210756.83">21836 15694 0,'1'0'0,"-1"0"0,-1 0 16,-1 19-1,-1 10 1,0 6-1,-2 11-15,3 3 16,5 21 0,0-7-1,1 9 1,3 3 0,0 0-16,-8-1 15,-2-12 1,1 6-1,0-9 1,4-9-16,-2-15 16,-4-13-1,0-9 1,0-12 0,1-7-1,-2-9-15,2-13 16,2-12-1,2-5 1,7-1 0,3-5-1,7 2-15,1-3 16,9-2 0,3 5-1,3-5 1,2 21-16,2 7 15,-4 2 1,-1 14 0,-8 9-1,-8 12 1,-8 2-16,-9 7 16,-7 16-1,-9 5 1,0-2-1,-7-5 1,0-12-16,-1 7 16,2-7-1,3-9 1,-1-14 0,6-4-1,7 2-15,8-8 16,4 9-1,7 9 1,-2 4 0,6 3-16,2 17 15,3 6 1,-2-3 0,7 23-1,3-7 1,2-9-16,2-14 15,6-5 1,-5-12 0,0-2-1,-12-8 1,-22 0-16,0 0 16</inkml:trace>
  <inkml:trace contextRef="#ctx0" brushRef="#br0" timeOffset="211240.12">22565 15922 0,'-20'-21'0,"23"26"0,-2 11 16,-2-1 0,-3 22-16,-1 17 15,-5 12 1,7 24 0,-2-4-1,6 0 1,8-13-16,6-16 15,4-1 1,5-14 0,3-17-1,-27-25-15,0 0 16</inkml:trace>
  <inkml:trace contextRef="#ctx0" brushRef="#br0" timeOffset="211573.59">22723 15995 0,'12'27'0,"-9"-18"0,-2 20 16,2 12-16,0 14 16,9 20-1,0-1 1,8-6 0,4-10-1,1-17-15,2-11 16,-5-9-1,-22-21 1,0 0 0</inkml:trace>
  <inkml:trace contextRef="#ctx0" brushRef="#br0" timeOffset="211773.41">22725 16328 0,'14'1'0,"1"-6"0,4-4 0,12 2 16,3 6 0,-34 1-1,0 0 1</inkml:trace>
  <inkml:trace contextRef="#ctx0" brushRef="#br0" timeOffset="212106.87">23126 15992 0,'-5'2'0,"4"4"0,-1 2 0,3 21 16,4 11 0,3 11-1,1 9 1,9 11 0,4-2-16,-3 13 15,0-2 1,-10 2-1,-19-7 1,-6-15 0,-8-7-16,24-53 15,0 0 1</inkml:trace>
  <inkml:trace contextRef="#ctx0" brushRef="#br0" timeOffset="-209790.42">22634 15563 0,'1'3'0,"2"-1"0,4-1 15,4 2 1,4 2 0,4-5-16,7-3 15,3-2 1,-2-2 0,-3 5-1,-7-7 1,-8 6-16,-3 4 15,-6-1 1,0 0 0</inkml:trace>
  <inkml:trace contextRef="#ctx0" brushRef="#br0" timeOffset="-209207.72">22971 15438 0,'3'9'0,"0"-15"0,5-7 0,5 3 15,1-3 1,2-2 0,-3 6-1,-1 0 1,-6 7-16,-4 4 16,-6 3-1,0 4 1,-5 11-1,4 5-15,3 10 16,0-1 0,5-7-1,1-10 1,-2-4 0,4 0-16,0-6 15,-6-7 1,0 0-1</inkml:trace>
  <inkml:trace contextRef="#ctx0" brushRef="#br0" timeOffset="-207337.76">27264 14359 0,'6'-7'0,"1"0"0,1-1 16,4 2-1,16 6-15,5-4 16,-6 4 0,3 2-1,-30-2 1,0 0-1</inkml:trace>
  <inkml:trace contextRef="#ctx0" brushRef="#br0" timeOffset="-207091.19">27194 14469 0,'13'13'0,"0"-15"0,12-3 15,-3-4 1,17 0 0,0 11-16,-39-2 15,0 0 1</inkml:trace>
  <inkml:trace contextRef="#ctx0" brushRef="#br0" timeOffset="-204741.41">28922 13341 0,'3'17'0,"-10"2"0,6 16 16,-9 11-1,2 11 1,-8 7-16,-9 4 16,5 3-1,-11-5 1,18 7 0,-22-25-1,0 0-15,4 5 16,-17-20-1,8-12 1,2-5 0,-1-16-16,10-5 15,5-12 1,3-4 0,4-15-16,5-10 15,20 8 1,6 0-1,2-10 1,20 9 0,7 8-16,1 6 15,-2 6 1,0 11 0,0 15-1,-3 15-15,-13 9 16,-4 4-1,8 23 1,-20-11 0,-2-9-16,13 1 15,-1-16 1,-20-23 0,0 0-1</inkml:trace>
  <inkml:trace contextRef="#ctx0" brushRef="#br0" timeOffset="-204424.98">29243 13740 0,'-9'18'0,"4"-23"0,2 4 0,3 0 15,0 1 1,0 0 0</inkml:trace>
  <inkml:trace contextRef="#ctx0" brushRef="#br0" timeOffset="-198273.57">29961 13173 0,'-33'42'0,"17"-23"0,0 18 16,-3 8 0,5 1-16,12 8 15,15-9 1,17-16 0,-5-19-1,20-8 1,-10-24-16,-2-14 15,-10-7 1,-9-18 0,2 4-1,-18-24 1,5 12-16,-12 4 16,-8 11-1,-14 13 1,-12 12-1,-14-1-15,6 6 16,2 6 0,49 18-1,0 0 1</inkml:trace>
  <inkml:trace contextRef="#ctx0" brushRef="#br0" timeOffset="-197492.44">30356 12539 0,'-3'-7'0,"3"0"0,0 2 15,0 2-15,0 12 16,-1 15 0,2 19-1,-5 23 1,-1 21-1,8 22-15,-4 3 16,-9-8 0,16-7-1,-6-33 1,-11-23 0,5-18-16,2-16 15,17-19 1,-11-34-1,18-10 1,-7-22-16,11 18 16,3 24-1,3 23 1,-22 15 0,-13 9-16,-3 15 15,-11 10 1,-3-4-1,6-8 1,-9-6 0,9-7-1,2-8-15,15 3 16,12 1 0,9 0-1,5 12 1,16 19-16,-11-8 15,9 0 1,7-13 0,-10-7-1,-7-5 1,-31-5-16,0 0 16</inkml:trace>
  <inkml:trace contextRef="#ctx0" brushRef="#br0" timeOffset="-197158.7">30800 12646 0,'-24'-2'0,"22"-1"0,-3 5 15,2 12 1,-6 23 0,1 8-16,3 20 15,5 18 1,3 22 0,11 3-1,-9-11-15,3-19 16,3-33-1,5-17 1,-16-28 0,0 0-16</inkml:trace>
  <inkml:trace contextRef="#ctx0" brushRef="#br0" timeOffset="-196858.93">31033 12730 0,'-24'-19'0,"27"19"0,-11 9 0,2 19 16,-5 7 0,-2 30-1,-6 8 1,14 21-1,12 3-15,10-14 16,16-23 0,-1-18-1,-5-18 1,-16-26-16,-11 2 16,0 0-1</inkml:trace>
  <inkml:trace contextRef="#ctx0" brushRef="#br0" timeOffset="-196658.56">30887 13057 0,'-35'13'0,"38"-8"0,24 5 0,8-6 15,13-2 1,4 0-1,-3-16 1,-49 14 0,0 0-16</inkml:trace>
  <inkml:trace contextRef="#ctx0" brushRef="#br0" timeOffset="-196341.89">31223 12683 0,'-1'0'0,"4"1"0,3 6 0,10 9 16,-5 15-1,4 17 1,0 11-16,16 19 15,-17-11 1,0 14 0,-22-12-1,-1 12 1,-28-19-16,1-4 16,36-58-1,0 0 1</inkml:trace>
  <inkml:trace contextRef="#ctx0" brushRef="#br0" timeOffset="-195942.56">31803 12547 0,'1'4'0,"4"16"0,3 13 0,-21 0 16,18 31-1,-29 0 1,-9 18 0,-4 22-16,1 7 15,-16-22 1,4-4 0,10-14-1,6-10 1,32-61-16,0 0 15</inkml:trace>
  <inkml:trace contextRef="#ctx0" brushRef="#br0" timeOffset="-195442.77">31998 13096 0,'-11'-3'0,"9"3"0,2-1 16,-4-2-16,-1 0 16,0 8-1,-8 9 1,-17 8-1,15 28 1,-22-6-16,37 20 16,8-13-1,6-19 1,2-13 0,18-17-16,11-7 15,-21-27 1,14-1-1,-20-17 1,1-15 0,-21-14-16,2 2 15,-9 5 1,-15 3 0,2 27-16,-2 12 15,-6 9 1,30 21-1,0 0 1</inkml:trace>
  <inkml:trace contextRef="#ctx0" brushRef="#br0" timeOffset="-195092.53">32370 12611 0,'-2'9'0,"-9"12"0,0 18 0,-18 9 15,13 26 1,1 22-16,-10-11 15,25 7 1,-4-9 0,18-4-1,4-26-15,-1-19 16,10-10 0,-27-24-1,0 0 1</inkml:trace>
  <inkml:trace contextRef="#ctx0" brushRef="#br0" timeOffset="-194875.87">32244 13128 0,'5'5'0,"5"1"0,7-2 0,37 5 16,-8 3 0,-11-7-1,-35-5 1,0 0 0</inkml:trace>
  <inkml:trace contextRef="#ctx0" brushRef="#br0" timeOffset="-194276.22">29675 13980 0,'-42'-3'0,"39"-5"0,16 2 16,12-4-16,27 4 16,13-5-1,5-4 1,17-1 0,21 7-1,14 3-15,10 0 16,17-12-1,5 3 1,30 12 0,5-3-16,-3-8 15,13 5 1,-4-1 0,-8-11-1,-11 12 1,64 2-1,-75 0 1,-68-1 0,-97 8-1,0 0 1</inkml:trace>
  <inkml:trace contextRef="#ctx0" brushRef="#br0" timeOffset="-193425.8">30555 14014 0,'3'11'0,"2"15"0,3 12 16,1 31-16,-9 12 15,7 11 1,5 18 0,-24-26-1,12-5-15,-7-24 16,-6-21-1,6-17 1,10-20 0,14-10-1,-13-34-15,19-2 16,6-12 0,-4 7-1,12 24 1,-5 18-16,-15 7 15,-8 12 1,-24 7 0,4 12-1,-23 0 1,4 2-16,-5-6 16,-3-11-1,21-4 1,17-1-1,12-9 1,11 0-16,-1 4 16,9 11-1,14 8 1,-10 6-16,4 13 16,-7-5-1,-6-10 1,-4-5-1,-22-19 1,0 0-16</inkml:trace>
  <inkml:trace contextRef="#ctx0" brushRef="#br0" timeOffset="-193043.04">31087 14180 0,'4'-14'0,"-2"13"0,0 1 15,-6 10 1,-10 6-16,-3 26 15,-12 13 1,25 16 0,-24-7-1,35 18-15,7-7 16,10 0 0,11-6-1,-6-25 1,4-11-1,0-22-15,-33-11 16,0 0 0</inkml:trace>
  <inkml:trace contextRef="#ctx0" brushRef="#br0" timeOffset="-192726.45">31355 14195 0,'-6'0'0,"9"8"0,0 7 16,-8 6 0,4 24-1,11 10-15,0 25 16,-10-6-1,23 14 1,7-14 0,-6-29-1,1-8 1,-12-22-16,-13-15 16,0 0-1</inkml:trace>
  <inkml:trace contextRef="#ctx0" brushRef="#br0" timeOffset="-192526.36">31241 14496 0,'-19'7'0,"30"-5"0,29 9 15,-6-3 1,6-10-1,16 12-15,-26-27 32,-30 17-32,0 0 15</inkml:trace>
  <inkml:trace contextRef="#ctx0" brushRef="#br0" timeOffset="-192209.25">31725 14186 0,'10'14'0,"-3"4"0,11 11 16,-4 4-1,-14 6 1,8 6-16,4 16 15,0 8 1,-12 2 0,14-2-1,2 6 1,-27-18-16,6-12 16,-11-2-1,16-43 1,0 0-1</inkml:trace>
  <inkml:trace contextRef="#ctx0" brushRef="#br0" timeOffset="-190593">29293 14888 0,'-13'-19'0,"16"19"16,5 3-16,-6-1 15,4 11 1,2 10-16,-2 3 15,1 9 1,4 12 0,6 5-1,2-2 1,6 6-16,14 6 16,1-4-1,1-6 1,11 0-1,15-11 1,-11-31-16,9-16 16,11-8-1,10 1 1,-15-28 0,2 7-1,-11 0-15,13 9 16,-11-8-1,-16 5 1,16 18 0,-17 5-16,-7 11 15,-5 13 1,0 13 0,-8 0-1,-13 0 1,-1-5-16,-2-7 15,5-4 1,-8-13 0,11-5-1,0-4 1,-8-15-16,-4-12 16,15 0-1,-5 8 1,24 5-1,-1 12 1,-3-7-16,8-1 16,0 12-1,3 3 1,9 20 0,-8 6-16,2 2 15,12 9 1,-15-3-1,11 13 1,9 8 0,16 0-16,-9-18 15,12-1 1,13-12 0,-5-17-1,9-19 1,15 0-16,-11-15 15,-7-16 1,-14-4 0,-22-12-1,-3 8-15,-30 7 16,-35-20 0,3 65-1,0 0 1</inkml:trace>
  <inkml:trace contextRef="#ctx0" brushRef="#br0" timeOffset="-189626.81">30368 16128 0,'23'-22'0,"-18"-1"0,7 7 16,-3-5-1,2-1 1,-14-8-1,-16 4-15,-8 6 16,1 15 0,-13 6-1,2 18 1,-3 4 0,7 19-16,-2 12 15,16-3 1,43 36-1,-2-33 1,2-31 0,37 5-16,-13-29 15,-8-31 1,9 12 0,-6-8-1,-16-16-15,-12-16 16,-8 13-1,-7 11 1,-9 10 0,4 20-1,-9-2-15,-13 2 16,3 20 0,13 8-1,39 53 1,-8-19-1,-5 17-15,5 14 16,10 12 0,-13-12-1,-14-4 1,-9 4 0,-18-20-16,-15 1 15,-7-15 1,-7-19-1,-18-20 1,11-9 0,-1-20-1,37-9-15,24 24 16,0 0 0</inkml:trace>
  <inkml:trace contextRef="#ctx0" brushRef="#br0" timeOffset="-188860.18">30788 16309 0,'3'-4'0,"-1"3"0,3 4 0,-2 10 16,11 37 0,-18 11-1,10 15-15,-5 12 16,3-3-1,-6-8 1,-4-26 0,-2-15-1,10-20-15,8-15 16,10-18 0,5-15-1,0-15 1,-1 2-1,13 11-15,-6 14 16,-16 6 0,7 32-1,-10 5 1,-21-4 0,-18-5-16,11 7 15,8 2 1,-17-11-1,3-4 1,3-8 0,14-2-16,8 0 15,16 4 1,6 5 0,-5 4-1,16 19 1,5 6-16,-2-9 15,3-1 1,4-2 0,-15-18-1,-4 0-15,-13-12 16,-14 6 0,0 0-1</inkml:trace>
  <inkml:trace contextRef="#ctx0" brushRef="#br0" timeOffset="-185460.7">8997 14345 0,'5'-22'0,"5"7"0,-4-3 15,-11-3-15,-13 0 16,-8 6 0,-13 10-1,-5 6 1,-9 15-16,-9 26 15,-1 16 1,7 3 0,21 16-1,21 3 1,21-12-16,20-8 16,24-12-1,6-24 1,7-18-1,-3-14-15,-3-17 16,-6-22 0,-19-8-1,-13 4 1,-11-7-16,-13-1 16,-2 20-1,5 10 1,16 7-1,8 22 1,10 22-16,6 18 16,-1 20-1,0 29 1,-1 21 0,-10 9-16,-12 10 15,-20-1 1,-21-5-1,-24-10 1,-16-7 0,-14-22-16,-7-7 15,3-26 1,10-17 0,14-25-1,60-9-15,0 0 16</inkml:trace>
  <inkml:trace contextRef="#ctx0" brushRef="#br0" timeOffset="-184794.11">9536 15269 0,'-9'24'0,"4"-8"0,-4 19 15,3 3-15,11-9 16,11-4 0,12-7-1,5-10 1,5-18-16,-2-9 16,-3-14-1,-11-7 1,-10 6-1,-7 0 1,-9 11 0,0 14-16,0 12 15,4 20 1,5 14 0,3 9-1,0 17-15,0 6 16,-4 18-1,1-9 1,-11 6 0,-6-15-16,-4-18 15,-12-7 1,-1-28 0,-6-5-1,-6-15-15,-6-4 16,9-9-1,38 17 1,0 0 0</inkml:trace>
  <inkml:trace contextRef="#ctx0" brushRef="#br0" timeOffset="-166537.53">20579 9676 0,'53'-18'0,"1"13"0,37-4 16,31 2-1,19 5-15,17 6 16,-158-4 0,0 0-1</inkml:trace>
  <inkml:trace contextRef="#ctx0" brushRef="#br0" timeOffset="-166229.85">20847 9990 0,'-100'-2'0,"87"1"0,19-2 0,38-1 16,35-1-1,36 1 1,30 7 0,10 4-1,3 0-15,-4-2 16,-154-5 0,0 0-1</inkml:trace>
  <inkml:trace contextRef="#ctx0" brushRef="#br0" timeOffset="-165678.25">21421 9231 0,'12'-46'0,"25"35"0,30-1 16,20 7-1,17 11 1,1 16-16,-7 15 16,-20 19-1,-31 4 1,-18 17-1,-46 13 1,-33 12-16,-22 10 16,-2 4-1,-11 3 1,20-9 0,18-16-16,23-24 15,18-29 1,8-67 15,-8-41-15,-3-40-16,9-23 15,-3-20 1,23 7 0,8 2-1,-3 16 1,-29 16-16,7 23 15,-3 86 1,0 0 0</inkml:trace>
  <inkml:trace contextRef="#ctx0" brushRef="#br0" timeOffset="-164829.99">23086 9180 0,'2'-56'0,"0"40"0,-9-6 0,-12-1 16,-18 14-1,-22 20 1,-13 16 0,-4 20-1,11 18-15,18 13 16,42 5 0,13-6-1,33-19 1,20-18-1,17-27-15,1-28 16,-4-23 0,-5-22-1,-14-17 1,-20-12-16,-8 9 16,-16 18-1,-20 15 1,-11 20-1,-2 24-15,-2 27 16,5 26 0,12 28-1,8 28 1,20 26 0,-3 11-16,-3 1 15,6-11 1,-23-18-1,-12-20 1,-12-24 0,-18-27-16,-11-18 15,-1-24 1,2-24 0,17-21-1,36 43 1,0 0-16</inkml:trace>
  <inkml:trace contextRef="#ctx0" brushRef="#br0" timeOffset="-164246.78">23522 9780 0,'-12'8'0,"11"9"0,4 10 16,1 15-16,9 4 16,16 2-1,8-9 1,3-11-1,-4-19 1,-6-13-16,-12-20 16,-3-12-1,-7-10 1,-9-3 0,-2 7-1,0 18 1,-6 16-16,10 13 15,16 23 1,-6 20 0,9 20-1,7 19-15,-2 10 16,-8-2 0,-15-9-1,-16-15 1,-14-18-1,-12-15-15,-6-22 16,4-16 0,-2-22-1,44 22 1,0 0 0</inkml:trace>
  <inkml:trace contextRef="#ctx0" brushRef="#br0" timeOffset="-163930.1">24175 9376 0,'9'-19'0,"18"12"0,22 1 15,11 5 1,10 3-1,-70-2-15,0 0 16</inkml:trace>
  <inkml:trace contextRef="#ctx0" brushRef="#br0" timeOffset="-163696.79">24127 9426 0,'22'3'0,"14"-8"0,26 2 16,11-1-1,12 11 1,-85-7-1,0 0-15</inkml:trace>
  <inkml:trace contextRef="#ctx0" brushRef="#br0" timeOffset="-163029.52">25543 9128 0,'6'25'0,"-4"-2"0,-3 27 0,-9 14 16,-19 20-1,1-11 1,-11-3-1,-11-15-15,-9-17 16,-1-15 0,10-7-1,4-22 1,12-17 0,17-19-16,21-14 15,14-3 1,6 3-1,13 18 1,-8 12 0,19 17-1,-11 28-15,6 11 16,-5 11 0,-2 6-1,-7-1 1,-1 0-16,-7-9 15,-6-3 1,-15-34 0,0 0-1</inkml:trace>
  <inkml:trace contextRef="#ctx0" brushRef="#br0" timeOffset="-162363.43">25926 9358 0,'-4'-2'0,"0"8"0,-7 1 15,-3 5 1,3 4-16,12-2 15,8-4 1,4-5 0,4-9-1,1 0 1,-15-13 0,-5-3-16,-5 0 15,-7 9 1,2-4-1,-9 13 1,-9 18-16,16-4 16,9-1-1,10 2 1,10-1 0,5-5-1,-4-12-15,-10-9 16,-6-2-1,-7 3 1,-13 2 0,0 10-1,3 8-15,17-7 16,0 0 0</inkml:trace>
  <inkml:trace contextRef="#ctx0" brushRef="#br0" timeOffset="-161188.55">26867 9132 0,'0'-35'0,"-6"16"0</inkml:trace>
  <inkml:trace contextRef="#ctx0" brushRef="#br0" timeOffset="-160597.25">26822 9037 0,'-35'-7'16,"-16"8"0,-4 18-1,-3 14 1,11 15-16,7 1 15,20 2 1,23-8 0,24-7-1,-3-2 1,32-18-16,7-8 16,-1-10-1,-8-9 1,11-16-1,-36-7-15,-15-11 16,-19-7 0,-7 2-1,-14 3 1,-5 13 0,3 12-16,5 11 15,10 14 1,9 15-1,17 20 1,3 17 0,5 10-16,3 13 15,-21 16 1,16 11 0,0 12-1,-12 5 1,-36-16-16,13-3 15,-16-16 1,-17-17 0,1-14-1,-1-33-15,8-25 16,7-29 0,34 31-1,0 0 1</inkml:trace>
  <inkml:trace contextRef="#ctx0" brushRef="#br0" timeOffset="-159880.68">27177 9637 0,'-5'5'0,"12"6"0,-6 17 16,0 16 0,-5 15-16,-26 0 15,21 12 1,0-2-1,3-17 1,-1-12 0,0-19-16,3-12 15,-1-24 1,15-8 0,9-19-1,9-8 1,7 6-16,7 19 15,-1 11 1,-10 14 0,-8 18-1,-11 3-15,-28-2 16,-10-1 0,-15-4-1,-1-6 1,9-1-1,2-5-15,10-4 16,9 2 0,11 9-1,12 10 1,5 6-16,6 7 16,8 5-1,2-2 1,6-4-1,0-8 1,-3-13-16,1-13 16,-7-15-1,-29 18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601E03D-0874-4554-BBE1-A1221CC7B80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0C7EA9-CB24-4B78-9263-21F0963867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229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07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Vis hvordan du får fram vekstraten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1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Vis hvordan du får fram vekstraten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10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Vis hvordan du får fram vekstraten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315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7214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0743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812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3195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1141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2946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453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728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7862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0497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9438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820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1717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893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2036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754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8798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02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8133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0601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46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4479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153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0727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290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938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711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819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4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128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638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Vis hvordan du får fram vekstraten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C7EA9-CB24-4B78-9263-21F0963867C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961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F51E-BBC6-453E-DEBB-866CFFEC2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F992-4945-4BEE-1E70-A208B034D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1436-46F3-F705-7222-4179B73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4FD8-BEED-D7FC-4CBD-B833B0D0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0F3C-1599-0DD9-A82F-81BD7845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06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2452-DD8E-32E9-03E3-4EB2D911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6944-7FDB-5034-ED7E-90BE8A2C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5992-8E13-C914-7B7B-34E9E3CB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C035-1CDD-1C4B-1050-11FDC20D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631B-AE13-D6D9-852E-9A3C217A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94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953B5-33D4-2E50-7F2C-9FDDF911B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7F927-7B21-8CEA-EC74-F44CC963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C0D5-4DEC-AAAB-5D26-2658BB9A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A20D-B52E-5E22-FA89-15AD6F81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374A-8887-F7F8-15F3-921AB5BF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651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1060-2A09-823C-F162-0D8C18C2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5716-94AC-D1DB-BD5A-6B13E015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12A4-17CE-D04D-68A2-1AFEC573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A89D-BE4A-473F-C13C-E80F2A8F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0488-BD1D-D6F1-E26A-E883E5E6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0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C33F-F310-57D3-7994-CC4CB8C9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ECBE4-87A7-AC26-6BC7-38CE31EC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DDB8-EA21-9E2A-553F-1484A27C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2246-1BD2-E3FD-6170-8C4178CE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AE1F-FA82-C724-F0A2-D6EB40E6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43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475C-EF7D-A088-6C89-CCCCC345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2BA0-5BAF-11B4-B420-864B31D7E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6163F-50F3-37EF-6B14-80842391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4064-4328-8CF2-18DE-371C3ADA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E89A4-9E3C-625D-940D-1D010D68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A1C5-77A5-20ED-5397-AB6AA03C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6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31F8-9386-C110-88A8-C5F6C0AC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9CE0-DA6D-3FCE-07DF-08AB57B1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B117B-33A5-9B3C-E3B1-E7FDF5F6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45B07-D648-7ECF-4FDA-75CB013C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42E95-3FE6-A50E-954D-F7D056242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DDABE-E292-0C0A-B601-E658EAF9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1925D-5AA6-DC85-2F24-FF492B61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6C0F0-25F4-B123-92FE-BC6B387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441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D2BB-D308-F0F6-5BB5-79D5DE47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CFE11-B5E7-39C9-EDF0-66D504B4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45D66-1B57-A984-D448-507DED1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0278F-D78D-BC19-DD87-4907BEA2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467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8DB7F-4C66-CBF3-4FD3-54148FCF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BF7CC-6ECC-2FB2-8E97-226D71EB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2E0D4-CD86-C5A2-EC1D-1F94419E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5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EEE8-B0C7-FC51-4A8C-E7595EF3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709B-61CC-1A76-B5A3-35FB7696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98524-7E0F-9B19-45F7-1D7E871E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73CA-F796-F1C2-EB83-DF13EDAB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2AB19-CE0E-4734-AB05-F0FC4DBC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614A-443B-DA69-FC62-4B3108DC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75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D5C7-497D-EC36-DB66-05F19595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89C83-4D44-40DA-FFE3-E6658E10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CA10-168A-D00A-8220-5DCBF392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6A84-A464-2FE9-0C6A-C54407C7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A2F37-6652-2802-BAE2-8B6182D0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8464-F20A-A193-2890-5FA51446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435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BB5B2-0C97-AFAD-3286-0D4E6013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C1170-8432-7B4E-EB20-FACE4859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7106-8859-0860-F827-10E01A2C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0D49-167C-483A-8E34-F4C81F3C5D87}" type="datetimeFigureOut">
              <a:rPr lang="nb-NO" smtClean="0"/>
              <a:t>15.01.2024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EF32-A8E8-FA35-364D-7C06E25E4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228C-193A-4E94-716F-6F3A852F2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D5F5-C77B-47A0-BBA8-13250DD249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peoplematters.in/article/technology/todays-growth-mantra-how-you-do-little-things-is-how-you-will-do-big-things-19114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6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8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image" Target="../media/image55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4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4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49.png"/><Relationship Id="rId10" Type="http://schemas.openxmlformats.org/officeDocument/2006/relationships/image" Target="../media/image7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E5513-CCDB-B40E-59FB-12EC094B4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nb-NO" sz="4800">
                <a:solidFill>
                  <a:srgbClr val="FFFFFF"/>
                </a:solidFill>
              </a:rPr>
              <a:t>F3. SOK-2011: Økonomisk vekst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ECD9A-69EB-F81D-362E-8CE356A4E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nb-NO" sz="2000" err="1">
                <a:solidFill>
                  <a:srgbClr val="FFC000"/>
                </a:solidFill>
              </a:rPr>
              <a:t>Solow</a:t>
            </a:r>
            <a:r>
              <a:rPr lang="nb-NO" sz="2000">
                <a:solidFill>
                  <a:srgbClr val="FFC000"/>
                </a:solidFill>
              </a:rPr>
              <a:t>: grunnmodell del 2</a:t>
            </a:r>
          </a:p>
        </p:txBody>
      </p:sp>
      <p:pic>
        <p:nvPicPr>
          <p:cNvPr id="5" name="Picture 4" descr="A picture containing flower, plant, gear">
            <a:extLst>
              <a:ext uri="{FF2B5EF4-FFF2-40B4-BE49-F238E27FC236}">
                <a16:creationId xmlns:a16="http://schemas.microsoft.com/office/drawing/2014/main" id="{B831AA95-CE94-85B4-DF0E-ED72DDED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3959" r="-1" b="735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131997-2ABD-D3A2-820B-063DC77E4381}"/>
              </a:ext>
            </a:extLst>
          </p:cNvPr>
          <p:cNvSpPr txBox="1"/>
          <p:nvPr/>
        </p:nvSpPr>
        <p:spPr>
          <a:xfrm>
            <a:off x="9428821" y="4582257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b-NO" sz="700">
                <a:solidFill>
                  <a:srgbClr val="FFFFFF"/>
                </a:solidFill>
                <a:hlinkClick r:id="rId4" tooltip="https://www.peoplematters.in/article/technology/todays-growth-mantra-how-you-do-little-things-is-how-you-will-do-big-things-191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b-NO" sz="700">
                <a:solidFill>
                  <a:srgbClr val="FFFFFF"/>
                </a:solidFill>
              </a:rPr>
              <a:t> by Unknown Author is licensed under </a:t>
            </a:r>
            <a:r>
              <a:rPr lang="nb-NO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b-N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92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produksjon per arbeidere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A97C1-811D-3D5C-44FD-B381FC99A6FC}"/>
                  </a:ext>
                </a:extLst>
              </p:cNvPr>
              <p:cNvSpPr txBox="1"/>
              <p:nvPr/>
            </p:nvSpPr>
            <p:spPr>
              <a:xfrm>
                <a:off x="9265531" y="982687"/>
                <a:ext cx="3550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A97C1-811D-3D5C-44FD-B381FC99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31" y="982687"/>
                <a:ext cx="355097" cy="215444"/>
              </a:xfrm>
              <a:prstGeom prst="rect">
                <a:avLst/>
              </a:prstGeom>
              <a:blipFill>
                <a:blip r:embed="rId3"/>
                <a:stretch>
                  <a:fillRect l="-12069" r="-517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7D5DB-8EFE-49FA-9B40-8DA7889CF419}"/>
                  </a:ext>
                </a:extLst>
              </p:cNvPr>
              <p:cNvSpPr txBox="1"/>
              <p:nvPr/>
            </p:nvSpPr>
            <p:spPr>
              <a:xfrm>
                <a:off x="9265531" y="1368005"/>
                <a:ext cx="324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7D5DB-8EFE-49FA-9B40-8DA7889C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31" y="1368005"/>
                <a:ext cx="324448" cy="215444"/>
              </a:xfrm>
              <a:prstGeom prst="rect">
                <a:avLst/>
              </a:prstGeom>
              <a:blipFill>
                <a:blip r:embed="rId4"/>
                <a:stretch>
                  <a:fillRect l="-13208" r="-566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7FAF85-8B99-F790-1EB5-8E4C10186E67}"/>
                  </a:ext>
                </a:extLst>
              </p:cNvPr>
              <p:cNvSpPr txBox="1"/>
              <p:nvPr/>
            </p:nvSpPr>
            <p:spPr>
              <a:xfrm>
                <a:off x="9294804" y="510537"/>
                <a:ext cx="3363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7FAF85-8B99-F790-1EB5-8E4C1018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804" y="510537"/>
                <a:ext cx="336374" cy="215444"/>
              </a:xfrm>
              <a:prstGeom prst="rect">
                <a:avLst/>
              </a:prstGeom>
              <a:blipFill>
                <a:blip r:embed="rId5"/>
                <a:stretch>
                  <a:fillRect l="-12727" r="-545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4897B3-CD91-4E51-F7DF-44F56B76A37A}"/>
                  </a:ext>
                </a:extLst>
              </p:cNvPr>
              <p:cNvSpPr txBox="1"/>
              <p:nvPr/>
            </p:nvSpPr>
            <p:spPr>
              <a:xfrm>
                <a:off x="9252546" y="1689990"/>
                <a:ext cx="674865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4897B3-CD91-4E51-F7DF-44F56B76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546" y="1689990"/>
                <a:ext cx="674865" cy="401905"/>
              </a:xfrm>
              <a:prstGeom prst="rect">
                <a:avLst/>
              </a:prstGeom>
              <a:blipFill>
                <a:blip r:embed="rId6"/>
                <a:stretch>
                  <a:fillRect l="-6306" r="-180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6D72-569E-9ED3-C256-315A70CB9AA9}"/>
                  </a:ext>
                </a:extLst>
              </p:cNvPr>
              <p:cNvSpPr txBox="1"/>
              <p:nvPr/>
            </p:nvSpPr>
            <p:spPr>
              <a:xfrm>
                <a:off x="9273546" y="2308249"/>
                <a:ext cx="694164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6D72-569E-9ED3-C256-315A70CB9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546" y="2308249"/>
                <a:ext cx="694164" cy="401905"/>
              </a:xfrm>
              <a:prstGeom prst="rect">
                <a:avLst/>
              </a:prstGeom>
              <a:blipFill>
                <a:blip r:embed="rId7"/>
                <a:stretch>
                  <a:fillRect l="-5263" t="-1515" r="-263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AEF343-DFD3-D2C8-BC20-071DD33EFC22}"/>
              </a:ext>
            </a:extLst>
          </p:cNvPr>
          <p:cNvSpPr txBox="1"/>
          <p:nvPr/>
        </p:nvSpPr>
        <p:spPr>
          <a:xfrm>
            <a:off x="10149962" y="476358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Total produksjon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19DA7-5901-F046-ECD3-55EFFC9A1F16}"/>
              </a:ext>
            </a:extLst>
          </p:cNvPr>
          <p:cNvSpPr txBox="1"/>
          <p:nvPr/>
        </p:nvSpPr>
        <p:spPr>
          <a:xfrm>
            <a:off x="10194221" y="880142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Kapitalstokk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72690-3404-6063-4D21-A6E9AC4081DE}"/>
              </a:ext>
            </a:extLst>
          </p:cNvPr>
          <p:cNvSpPr txBox="1"/>
          <p:nvPr/>
        </p:nvSpPr>
        <p:spPr>
          <a:xfrm>
            <a:off x="10195538" y="1309368"/>
            <a:ext cx="1181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Arbeidsstyrke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A8BA8-C940-8E2F-EE3B-28F934ACFA0E}"/>
              </a:ext>
            </a:extLst>
          </p:cNvPr>
          <p:cNvSpPr txBox="1"/>
          <p:nvPr/>
        </p:nvSpPr>
        <p:spPr>
          <a:xfrm>
            <a:off x="10194221" y="1713152"/>
            <a:ext cx="174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/>
              <a:t>Produksjon per arbeider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688A1-623F-C3EE-A251-3CC7910297D7}"/>
              </a:ext>
            </a:extLst>
          </p:cNvPr>
          <p:cNvSpPr txBox="1"/>
          <p:nvPr/>
        </p:nvSpPr>
        <p:spPr>
          <a:xfrm>
            <a:off x="10194221" y="2355312"/>
            <a:ext cx="174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/>
              <a:t>Kapital per arbeider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31774-5542-1E1D-6229-185B090686EF}"/>
              </a:ext>
            </a:extLst>
          </p:cNvPr>
          <p:cNvSpPr/>
          <p:nvPr/>
        </p:nvSpPr>
        <p:spPr>
          <a:xfrm>
            <a:off x="9112469" y="365126"/>
            <a:ext cx="2825534" cy="250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5DAEA1-C420-0678-7EB7-51479A4EFBD0}"/>
                  </a:ext>
                </a:extLst>
              </p14:cNvPr>
              <p14:cNvContentPartPr/>
              <p14:nvPr/>
            </p14:nvContentPartPr>
            <p14:xfrm>
              <a:off x="665640" y="1586160"/>
              <a:ext cx="7285320" cy="319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5DAEA1-C420-0678-7EB7-51479A4EFB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280" y="1576800"/>
                <a:ext cx="730404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29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produksjon per arbeidere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A97C1-811D-3D5C-44FD-B381FC99A6FC}"/>
                  </a:ext>
                </a:extLst>
              </p:cNvPr>
              <p:cNvSpPr txBox="1"/>
              <p:nvPr/>
            </p:nvSpPr>
            <p:spPr>
              <a:xfrm>
                <a:off x="9265531" y="982687"/>
                <a:ext cx="3550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A97C1-811D-3D5C-44FD-B381FC99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31" y="982687"/>
                <a:ext cx="355097" cy="215444"/>
              </a:xfrm>
              <a:prstGeom prst="rect">
                <a:avLst/>
              </a:prstGeom>
              <a:blipFill>
                <a:blip r:embed="rId3"/>
                <a:stretch>
                  <a:fillRect l="-12069" r="-517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7D5DB-8EFE-49FA-9B40-8DA7889CF419}"/>
                  </a:ext>
                </a:extLst>
              </p:cNvPr>
              <p:cNvSpPr txBox="1"/>
              <p:nvPr/>
            </p:nvSpPr>
            <p:spPr>
              <a:xfrm>
                <a:off x="9265531" y="1368005"/>
                <a:ext cx="324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7D5DB-8EFE-49FA-9B40-8DA7889C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31" y="1368005"/>
                <a:ext cx="324448" cy="215444"/>
              </a:xfrm>
              <a:prstGeom prst="rect">
                <a:avLst/>
              </a:prstGeom>
              <a:blipFill>
                <a:blip r:embed="rId4"/>
                <a:stretch>
                  <a:fillRect l="-13208" r="-566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7FAF85-8B99-F790-1EB5-8E4C10186E67}"/>
                  </a:ext>
                </a:extLst>
              </p:cNvPr>
              <p:cNvSpPr txBox="1"/>
              <p:nvPr/>
            </p:nvSpPr>
            <p:spPr>
              <a:xfrm>
                <a:off x="9294804" y="510537"/>
                <a:ext cx="3363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7FAF85-8B99-F790-1EB5-8E4C1018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804" y="510537"/>
                <a:ext cx="336374" cy="215444"/>
              </a:xfrm>
              <a:prstGeom prst="rect">
                <a:avLst/>
              </a:prstGeom>
              <a:blipFill>
                <a:blip r:embed="rId5"/>
                <a:stretch>
                  <a:fillRect l="-12727" r="-545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4897B3-CD91-4E51-F7DF-44F56B76A37A}"/>
                  </a:ext>
                </a:extLst>
              </p:cNvPr>
              <p:cNvSpPr txBox="1"/>
              <p:nvPr/>
            </p:nvSpPr>
            <p:spPr>
              <a:xfrm>
                <a:off x="9252546" y="1689990"/>
                <a:ext cx="674865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4897B3-CD91-4E51-F7DF-44F56B76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546" y="1689990"/>
                <a:ext cx="674865" cy="401905"/>
              </a:xfrm>
              <a:prstGeom prst="rect">
                <a:avLst/>
              </a:prstGeom>
              <a:blipFill>
                <a:blip r:embed="rId6"/>
                <a:stretch>
                  <a:fillRect l="-6306" r="-180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6D72-569E-9ED3-C256-315A70CB9AA9}"/>
                  </a:ext>
                </a:extLst>
              </p:cNvPr>
              <p:cNvSpPr txBox="1"/>
              <p:nvPr/>
            </p:nvSpPr>
            <p:spPr>
              <a:xfrm>
                <a:off x="9273546" y="2308249"/>
                <a:ext cx="694164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6D72-569E-9ED3-C256-315A70CB9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546" y="2308249"/>
                <a:ext cx="694164" cy="401905"/>
              </a:xfrm>
              <a:prstGeom prst="rect">
                <a:avLst/>
              </a:prstGeom>
              <a:blipFill>
                <a:blip r:embed="rId7"/>
                <a:stretch>
                  <a:fillRect l="-5263" t="-1515" r="-263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AEF343-DFD3-D2C8-BC20-071DD33EFC22}"/>
              </a:ext>
            </a:extLst>
          </p:cNvPr>
          <p:cNvSpPr txBox="1"/>
          <p:nvPr/>
        </p:nvSpPr>
        <p:spPr>
          <a:xfrm>
            <a:off x="10149962" y="476358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Total produksjon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19DA7-5901-F046-ECD3-55EFFC9A1F16}"/>
              </a:ext>
            </a:extLst>
          </p:cNvPr>
          <p:cNvSpPr txBox="1"/>
          <p:nvPr/>
        </p:nvSpPr>
        <p:spPr>
          <a:xfrm>
            <a:off x="10194221" y="880142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Kapitalstokk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72690-3404-6063-4D21-A6E9AC4081DE}"/>
              </a:ext>
            </a:extLst>
          </p:cNvPr>
          <p:cNvSpPr txBox="1"/>
          <p:nvPr/>
        </p:nvSpPr>
        <p:spPr>
          <a:xfrm>
            <a:off x="10195538" y="1309368"/>
            <a:ext cx="1181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Arbeidsstyrke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A8BA8-C940-8E2F-EE3B-28F934ACFA0E}"/>
              </a:ext>
            </a:extLst>
          </p:cNvPr>
          <p:cNvSpPr txBox="1"/>
          <p:nvPr/>
        </p:nvSpPr>
        <p:spPr>
          <a:xfrm>
            <a:off x="10194221" y="1713152"/>
            <a:ext cx="174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/>
              <a:t>Produksjon per arbeider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688A1-623F-C3EE-A251-3CC7910297D7}"/>
              </a:ext>
            </a:extLst>
          </p:cNvPr>
          <p:cNvSpPr txBox="1"/>
          <p:nvPr/>
        </p:nvSpPr>
        <p:spPr>
          <a:xfrm>
            <a:off x="10194221" y="2355312"/>
            <a:ext cx="174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/>
              <a:t>Kapital per arbeider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31774-5542-1E1D-6229-185B090686EF}"/>
              </a:ext>
            </a:extLst>
          </p:cNvPr>
          <p:cNvSpPr/>
          <p:nvPr/>
        </p:nvSpPr>
        <p:spPr>
          <a:xfrm>
            <a:off x="9112469" y="365126"/>
            <a:ext cx="2825534" cy="250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3F2BAA-34F0-E882-8F31-A86D3301F153}"/>
                  </a:ext>
                </a:extLst>
              </p14:cNvPr>
              <p14:cNvContentPartPr/>
              <p14:nvPr/>
            </p14:nvContentPartPr>
            <p14:xfrm>
              <a:off x="500040" y="1586160"/>
              <a:ext cx="11193840" cy="452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3F2BAA-34F0-E882-8F31-A86D3301F1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680" y="1576800"/>
                <a:ext cx="11212560" cy="45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88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ECF5-4381-E93E-E12B-3450D0A4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288A-D86A-531B-F310-3EF51DF0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930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7E4FCE6-6A5D-6B47-68A3-5690A82829E9}"/>
              </a:ext>
            </a:extLst>
          </p:cNvPr>
          <p:cNvSpPr/>
          <p:nvPr/>
        </p:nvSpPr>
        <p:spPr>
          <a:xfrm>
            <a:off x="1894001" y="3944284"/>
            <a:ext cx="6856729" cy="1228714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F088C7-F625-5E93-522A-BA068D01C480}"/>
              </a:ext>
            </a:extLst>
          </p:cNvPr>
          <p:cNvSpPr/>
          <p:nvPr/>
        </p:nvSpPr>
        <p:spPr>
          <a:xfrm>
            <a:off x="8438771" y="496186"/>
            <a:ext cx="3579627" cy="972040"/>
          </a:xfrm>
          <a:prstGeom prst="rect">
            <a:avLst/>
          </a:prstGeom>
          <a:solidFill>
            <a:srgbClr val="8BE1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produksjon per arbeidere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CFFE93-6DC2-11AF-9E37-F961CDB746B2}"/>
                  </a:ext>
                </a:extLst>
              </p:cNvPr>
              <p:cNvSpPr txBox="1"/>
              <p:nvPr/>
            </p:nvSpPr>
            <p:spPr>
              <a:xfrm>
                <a:off x="8688958" y="885648"/>
                <a:ext cx="32302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CFFE93-6DC2-11AF-9E37-F961CDB7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58" y="885648"/>
                <a:ext cx="3230204" cy="477054"/>
              </a:xfrm>
              <a:prstGeom prst="rect">
                <a:avLst/>
              </a:prstGeom>
              <a:blipFill>
                <a:blip r:embed="rId3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44E489-D6F5-B2AC-199D-08FD0FCCFC38}"/>
              </a:ext>
            </a:extLst>
          </p:cNvPr>
          <p:cNvSpPr txBox="1"/>
          <p:nvPr/>
        </p:nvSpPr>
        <p:spPr>
          <a:xfrm>
            <a:off x="8450372" y="552418"/>
            <a:ext cx="355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>
                <a:latin typeface="+mj-lt"/>
              </a:rPr>
              <a:t>Cobb</a:t>
            </a:r>
            <a:r>
              <a:rPr lang="nb-NO">
                <a:latin typeface="+mj-lt"/>
              </a:rPr>
              <a:t>-Douglas produksjonsfunksjon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557204-409A-A213-2618-64FCE2B8C72E}"/>
                  </a:ext>
                </a:extLst>
              </p:cNvPr>
              <p:cNvSpPr txBox="1"/>
              <p:nvPr/>
            </p:nvSpPr>
            <p:spPr>
              <a:xfrm>
                <a:off x="2609710" y="2382388"/>
                <a:ext cx="5237117" cy="11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nb-NO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25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nb-NO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25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557204-409A-A213-2618-64FCE2B8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710" y="2382388"/>
                <a:ext cx="5237117" cy="1162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EA031F-889D-7150-E4F8-D21256355F14}"/>
                  </a:ext>
                </a:extLst>
              </p:cNvPr>
              <p:cNvSpPr txBox="1"/>
              <p:nvPr/>
            </p:nvSpPr>
            <p:spPr>
              <a:xfrm>
                <a:off x="1972165" y="4096976"/>
                <a:ext cx="67785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>
                    <a:latin typeface="+mj-lt"/>
                  </a:rPr>
                  <a:t>I denne enkle modellen drivs veksten i produksjon per arbeider </a:t>
                </a:r>
                <a:r>
                  <a:rPr lang="nb-NO" b="1">
                    <a:latin typeface="+mj-lt"/>
                  </a:rPr>
                  <a:t>KUN</a:t>
                </a:r>
                <a:r>
                  <a:rPr lang="nb-NO">
                    <a:latin typeface="+mj-lt"/>
                  </a:rPr>
                  <a:t> av </a:t>
                </a:r>
                <a:r>
                  <a:rPr lang="nb-NO" b="1">
                    <a:latin typeface="+mj-lt"/>
                  </a:rPr>
                  <a:t>veksten i kapitalintensiteten </a:t>
                </a:r>
                <a:r>
                  <a:rPr lang="nb-NO">
                    <a:latin typeface="+mj-lt"/>
                  </a:rPr>
                  <a:t> (vekstraten avhenger hvor viktig kapitalen er i produksjonen,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b-NO"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EA031F-889D-7150-E4F8-D2125635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165" y="4096976"/>
                <a:ext cx="6778565" cy="923330"/>
              </a:xfrm>
              <a:prstGeom prst="rect">
                <a:avLst/>
              </a:prstGeom>
              <a:blipFill>
                <a:blip r:embed="rId5"/>
                <a:stretch>
                  <a:fillRect l="-81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ratbubbla: rektangel 1">
            <a:extLst>
              <a:ext uri="{FF2B5EF4-FFF2-40B4-BE49-F238E27FC236}">
                <a16:creationId xmlns:a16="http://schemas.microsoft.com/office/drawing/2014/main" id="{8086A6F6-C1F2-79BE-D76E-6F45211EA806}"/>
              </a:ext>
            </a:extLst>
          </p:cNvPr>
          <p:cNvSpPr/>
          <p:nvPr/>
        </p:nvSpPr>
        <p:spPr>
          <a:xfrm>
            <a:off x="8450372" y="1593828"/>
            <a:ext cx="3579628" cy="1552559"/>
          </a:xfrm>
          <a:prstGeom prst="wedgeRectCallout">
            <a:avLst>
              <a:gd name="adj1" fmla="val 4692"/>
              <a:gd name="adj2" fmla="val -676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>
                <a:latin typeface="+mj-lt"/>
              </a:rPr>
              <a:t>Produksjon per arbeider avhenger kapital per arbeider (kapitalintensiteten).</a:t>
            </a:r>
          </a:p>
          <a:p>
            <a:endParaRPr lang="nb-NO" sz="1600">
              <a:latin typeface="+mj-lt"/>
            </a:endParaRPr>
          </a:p>
          <a:p>
            <a:r>
              <a:rPr lang="nb-NO" sz="1600">
                <a:latin typeface="+mj-lt"/>
                <a:sym typeface="Wingdings" panose="05000000000000000000" pitchFamily="2" charset="2"/>
              </a:rPr>
              <a:t> Veksten i produksjon per arbeider vil avhenge veksten i kapitalintensiteten.</a:t>
            </a:r>
            <a:endParaRPr lang="nb-NO" sz="1600">
              <a:latin typeface="+mj-lt"/>
            </a:endParaRPr>
          </a:p>
        </p:txBody>
      </p:sp>
      <p:sp>
        <p:nvSpPr>
          <p:cNvPr id="3" name="Pil: höger 2">
            <a:extLst>
              <a:ext uri="{FF2B5EF4-FFF2-40B4-BE49-F238E27FC236}">
                <a16:creationId xmlns:a16="http://schemas.microsoft.com/office/drawing/2014/main" id="{D24B52DE-382A-8349-B13D-B8FC77D2B0FD}"/>
              </a:ext>
            </a:extLst>
          </p:cNvPr>
          <p:cNvSpPr/>
          <p:nvPr/>
        </p:nvSpPr>
        <p:spPr>
          <a:xfrm>
            <a:off x="1894001" y="5325690"/>
            <a:ext cx="1017469" cy="68774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99B158-AAFB-55BB-F083-8EDE90521362}"/>
              </a:ext>
            </a:extLst>
          </p:cNvPr>
          <p:cNvSpPr txBox="1"/>
          <p:nvPr/>
        </p:nvSpPr>
        <p:spPr>
          <a:xfrm>
            <a:off x="2932284" y="5300337"/>
            <a:ext cx="581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latin typeface="+mj-lt"/>
              </a:rPr>
              <a:t>For å finne ut hva som driver veksten i produksjon per arbeider, må vi finne ut hva som driver veksten i kapitalintensiteten</a:t>
            </a:r>
          </a:p>
        </p:txBody>
      </p:sp>
    </p:spTree>
    <p:extLst>
      <p:ext uri="{BB962C8B-B14F-4D97-AF65-F5344CB8AC3E}">
        <p14:creationId xmlns:p14="http://schemas.microsoft.com/office/powerpoint/2010/main" val="4010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33" grpId="0"/>
      <p:bldP spid="35" grpId="0"/>
      <p:bldP spid="37" grpId="0"/>
      <p:bldP spid="2" grpId="0" animBg="1"/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00E187-18DB-0E66-CD5F-7FD89EB2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Konklusjoner så langt</a:t>
            </a:r>
          </a:p>
        </p:txBody>
      </p:sp>
      <p:sp>
        <p:nvSpPr>
          <p:cNvPr id="5" name="Rektangel 2">
            <a:extLst>
              <a:ext uri="{FF2B5EF4-FFF2-40B4-BE49-F238E27FC236}">
                <a16:creationId xmlns:a16="http://schemas.microsoft.com/office/drawing/2014/main" id="{4411116E-2A5D-5690-1AD2-348C0258DEB4}"/>
              </a:ext>
            </a:extLst>
          </p:cNvPr>
          <p:cNvSpPr/>
          <p:nvPr/>
        </p:nvSpPr>
        <p:spPr>
          <a:xfrm>
            <a:off x="975157" y="2030930"/>
            <a:ext cx="9699932" cy="914400"/>
          </a:xfrm>
          <a:prstGeom prst="rect">
            <a:avLst/>
          </a:prstGeom>
          <a:solidFill>
            <a:srgbClr val="B2EDFF">
              <a:alpha val="52000"/>
            </a:srgbClr>
          </a:solidFill>
          <a:ln>
            <a:solidFill>
              <a:srgbClr val="B2ED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500">
                <a:solidFill>
                  <a:schemeClr val="tx1"/>
                </a:solidFill>
                <a:latin typeface="+mj-lt"/>
              </a:rPr>
              <a:t>Nivået på BNP per arbeider avhenger nivået på kapital per innbygger (kapitalintensiteten)</a:t>
            </a:r>
          </a:p>
        </p:txBody>
      </p:sp>
      <p:sp>
        <p:nvSpPr>
          <p:cNvPr id="6" name="Rektangel 3">
            <a:extLst>
              <a:ext uri="{FF2B5EF4-FFF2-40B4-BE49-F238E27FC236}">
                <a16:creationId xmlns:a16="http://schemas.microsoft.com/office/drawing/2014/main" id="{58F55422-9DB1-E4EA-488F-B603DE3098BD}"/>
              </a:ext>
            </a:extLst>
          </p:cNvPr>
          <p:cNvSpPr/>
          <p:nvPr/>
        </p:nvSpPr>
        <p:spPr>
          <a:xfrm>
            <a:off x="975156" y="3052418"/>
            <a:ext cx="9699931" cy="537381"/>
          </a:xfrm>
          <a:prstGeom prst="rect">
            <a:avLst/>
          </a:prstGeom>
          <a:solidFill>
            <a:srgbClr val="B8F977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500" u="sng">
                <a:solidFill>
                  <a:schemeClr val="tx1"/>
                </a:solidFill>
                <a:latin typeface="+mj-lt"/>
              </a:rPr>
              <a:t>Veksten</a:t>
            </a:r>
            <a:r>
              <a:rPr lang="nb-NO" sz="2500">
                <a:solidFill>
                  <a:schemeClr val="tx1"/>
                </a:solidFill>
                <a:latin typeface="+mj-lt"/>
              </a:rPr>
              <a:t> i BNP per arbeider avhenger </a:t>
            </a:r>
            <a:r>
              <a:rPr lang="nb-NO" sz="2500" u="sng">
                <a:solidFill>
                  <a:schemeClr val="tx1"/>
                </a:solidFill>
                <a:latin typeface="+mj-lt"/>
              </a:rPr>
              <a:t>veksten </a:t>
            </a:r>
            <a:r>
              <a:rPr lang="nb-NO" sz="2500">
                <a:solidFill>
                  <a:schemeClr val="tx1"/>
                </a:solidFill>
                <a:latin typeface="+mj-lt"/>
              </a:rPr>
              <a:t>i kapitalintensiteten</a:t>
            </a:r>
          </a:p>
        </p:txBody>
      </p:sp>
      <p:sp>
        <p:nvSpPr>
          <p:cNvPr id="7" name="Rektangel 4">
            <a:extLst>
              <a:ext uri="{FF2B5EF4-FFF2-40B4-BE49-F238E27FC236}">
                <a16:creationId xmlns:a16="http://schemas.microsoft.com/office/drawing/2014/main" id="{EADB0044-6579-0E5F-4C10-FBFC5A0751EB}"/>
              </a:ext>
            </a:extLst>
          </p:cNvPr>
          <p:cNvSpPr/>
          <p:nvPr/>
        </p:nvSpPr>
        <p:spPr>
          <a:xfrm>
            <a:off x="975154" y="4859955"/>
            <a:ext cx="9699931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500" b="1">
                <a:solidFill>
                  <a:schemeClr val="tx1"/>
                </a:solidFill>
                <a:latin typeface="+mj-lt"/>
              </a:rPr>
              <a:t>Viktig spørsmål: </a:t>
            </a:r>
          </a:p>
          <a:p>
            <a:pPr algn="ctr"/>
            <a:r>
              <a:rPr lang="nb-NO" sz="2500" b="1">
                <a:solidFill>
                  <a:schemeClr val="tx1"/>
                </a:solidFill>
                <a:latin typeface="+mj-lt"/>
              </a:rPr>
              <a:t>Hva bestemmer veksten og vekstraten i kapitalintensiteten?</a:t>
            </a:r>
          </a:p>
        </p:txBody>
      </p:sp>
      <p:sp>
        <p:nvSpPr>
          <p:cNvPr id="11" name="Rektangel 3">
            <a:extLst>
              <a:ext uri="{FF2B5EF4-FFF2-40B4-BE49-F238E27FC236}">
                <a16:creationId xmlns:a16="http://schemas.microsoft.com/office/drawing/2014/main" id="{82923A0E-1642-E72D-9373-B7FE45048099}"/>
              </a:ext>
            </a:extLst>
          </p:cNvPr>
          <p:cNvSpPr/>
          <p:nvPr/>
        </p:nvSpPr>
        <p:spPr>
          <a:xfrm>
            <a:off x="975154" y="3605313"/>
            <a:ext cx="9699931" cy="537381"/>
          </a:xfrm>
          <a:prstGeom prst="rect">
            <a:avLst/>
          </a:prstGeom>
          <a:solidFill>
            <a:srgbClr val="B8F977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500">
                <a:solidFill>
                  <a:schemeClr val="tx1"/>
                </a:solidFill>
                <a:latin typeface="+mj-lt"/>
              </a:rPr>
              <a:t>Så lenge kapitalintensiteten vokser, vil BNP per arbeider vokse</a:t>
            </a:r>
          </a:p>
        </p:txBody>
      </p:sp>
    </p:spTree>
    <p:extLst>
      <p:ext uri="{BB962C8B-B14F-4D97-AF65-F5344CB8AC3E}">
        <p14:creationId xmlns:p14="http://schemas.microsoft.com/office/powerpoint/2010/main" val="27557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B7BEA0-6BD2-F910-5E8C-F090303E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kapital per arbeider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978D-0A88-DACA-40F2-880C6B3142FB}"/>
              </a:ext>
            </a:extLst>
          </p:cNvPr>
          <p:cNvSpPr txBox="1"/>
          <p:nvPr/>
        </p:nvSpPr>
        <p:spPr>
          <a:xfrm>
            <a:off x="838200" y="1690688"/>
            <a:ext cx="6946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>
                <a:latin typeface="+mj-lt"/>
              </a:rPr>
              <a:t>Hvordan utvikles kapitalintensiteten over tid?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/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 =?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8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B7BEA0-6BD2-F910-5E8C-F090303E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kapital per arbeider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978D-0A88-DACA-40F2-880C6B3142FB}"/>
              </a:ext>
            </a:extLst>
          </p:cNvPr>
          <p:cNvSpPr txBox="1"/>
          <p:nvPr/>
        </p:nvSpPr>
        <p:spPr>
          <a:xfrm>
            <a:off x="838200" y="1690688"/>
            <a:ext cx="6946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>
                <a:latin typeface="+mj-lt"/>
              </a:rPr>
              <a:t>Hvordan utvikles kapitalintensiteten over tid?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/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 =?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64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B7BEA0-6BD2-F910-5E8C-F090303E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kapital per arbeider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978D-0A88-DACA-40F2-880C6B3142FB}"/>
              </a:ext>
            </a:extLst>
          </p:cNvPr>
          <p:cNvSpPr txBox="1"/>
          <p:nvPr/>
        </p:nvSpPr>
        <p:spPr>
          <a:xfrm>
            <a:off x="838200" y="1690688"/>
            <a:ext cx="6946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>
                <a:latin typeface="+mj-lt"/>
              </a:rPr>
              <a:t>Hvordan utvikles kapitalintensiteten over tid?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/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 =?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01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B7BEA0-6BD2-F910-5E8C-F090303E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kapital per arbeider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978D-0A88-DACA-40F2-880C6B3142FB}"/>
              </a:ext>
            </a:extLst>
          </p:cNvPr>
          <p:cNvSpPr txBox="1"/>
          <p:nvPr/>
        </p:nvSpPr>
        <p:spPr>
          <a:xfrm>
            <a:off x="838200" y="1690688"/>
            <a:ext cx="6946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>
                <a:latin typeface="+mj-lt"/>
              </a:rPr>
              <a:t>Hvordan utvikles kapitalintensiteten over tid?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/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 =?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556E6F-857A-95ED-5323-C7CF9877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91" y="1660456"/>
                <a:ext cx="989438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2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7FA5EA2-1269-CBFF-5A70-38A11F942EFA}"/>
              </a:ext>
            </a:extLst>
          </p:cNvPr>
          <p:cNvSpPr/>
          <p:nvPr/>
        </p:nvSpPr>
        <p:spPr>
          <a:xfrm>
            <a:off x="2531467" y="3769103"/>
            <a:ext cx="3475608" cy="7473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4B8CD-5617-D424-E697-5275489BA2E9}"/>
              </a:ext>
            </a:extLst>
          </p:cNvPr>
          <p:cNvSpPr/>
          <p:nvPr/>
        </p:nvSpPr>
        <p:spPr>
          <a:xfrm>
            <a:off x="6095999" y="3769103"/>
            <a:ext cx="3386683" cy="7473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2D5C6-8275-C802-FEA9-3451B1317448}"/>
              </a:ext>
            </a:extLst>
          </p:cNvPr>
          <p:cNvSpPr/>
          <p:nvPr/>
        </p:nvSpPr>
        <p:spPr>
          <a:xfrm>
            <a:off x="3498112" y="2408667"/>
            <a:ext cx="4508204" cy="1013535"/>
          </a:xfrm>
          <a:prstGeom prst="rect">
            <a:avLst/>
          </a:prstGeom>
          <a:solidFill>
            <a:srgbClr val="8BE1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B7BEA0-6BD2-F910-5E8C-F090303E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Kapital per arbeider (kapitalintensitet)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978D-0A88-DACA-40F2-880C6B3142FB}"/>
              </a:ext>
            </a:extLst>
          </p:cNvPr>
          <p:cNvSpPr txBox="1"/>
          <p:nvPr/>
        </p:nvSpPr>
        <p:spPr>
          <a:xfrm>
            <a:off x="838200" y="1690688"/>
            <a:ext cx="6946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>
                <a:latin typeface="+mj-lt"/>
              </a:rPr>
              <a:t>Hvordan utvikles kapitalintensiteten over tid?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1A5B6F-A75B-FD72-0235-F663E9251E8A}"/>
                  </a:ext>
                </a:extLst>
              </p:cNvPr>
              <p:cNvSpPr txBox="1"/>
              <p:nvPr/>
            </p:nvSpPr>
            <p:spPr>
              <a:xfrm>
                <a:off x="3931833" y="2542160"/>
                <a:ext cx="3614772" cy="746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1A5B6F-A75B-FD72-0235-F663E925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33" y="2542160"/>
                <a:ext cx="3614772" cy="746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83264E6E-34F3-E0E1-F987-9274795325E4}"/>
              </a:ext>
            </a:extLst>
          </p:cNvPr>
          <p:cNvSpPr/>
          <p:nvPr/>
        </p:nvSpPr>
        <p:spPr>
          <a:xfrm rot="16200000">
            <a:off x="5216901" y="3328912"/>
            <a:ext cx="560883" cy="320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28ADEE-0AAB-41F4-7A34-35DCF33DE8AE}"/>
              </a:ext>
            </a:extLst>
          </p:cNvPr>
          <p:cNvSpPr/>
          <p:nvPr/>
        </p:nvSpPr>
        <p:spPr>
          <a:xfrm rot="16200000">
            <a:off x="6568298" y="3328912"/>
            <a:ext cx="560883" cy="320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820C0-A07B-B0B1-EEBE-E636C0AFDDF6}"/>
              </a:ext>
            </a:extLst>
          </p:cNvPr>
          <p:cNvSpPr txBox="1"/>
          <p:nvPr/>
        </p:nvSpPr>
        <p:spPr>
          <a:xfrm>
            <a:off x="2620392" y="3817015"/>
            <a:ext cx="338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>
                <a:solidFill>
                  <a:schemeClr val="bg1"/>
                </a:solidFill>
                <a:latin typeface="+mj-lt"/>
              </a:rPr>
              <a:t>«Faktiske» nettoinvesteringer per arbeider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C30C8-ECC4-2C26-BA8C-3383228D5CA2}"/>
              </a:ext>
            </a:extLst>
          </p:cNvPr>
          <p:cNvSpPr txBox="1"/>
          <p:nvPr/>
        </p:nvSpPr>
        <p:spPr>
          <a:xfrm>
            <a:off x="6096000" y="3817775"/>
            <a:ext cx="338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>
                <a:solidFill>
                  <a:schemeClr val="bg1"/>
                </a:solidFill>
                <a:latin typeface="+mj-lt"/>
              </a:rPr>
              <a:t>«Nødvendige» investeringer for å erstatte nye arbeider med kapital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D5A961-B693-7362-CD5B-3286E91CE20C}"/>
              </a:ext>
            </a:extLst>
          </p:cNvPr>
          <p:cNvSpPr txBox="1"/>
          <p:nvPr/>
        </p:nvSpPr>
        <p:spPr>
          <a:xfrm>
            <a:off x="1520456" y="4728939"/>
            <a:ext cx="968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latin typeface="+mj-lt"/>
              </a:rPr>
              <a:t>Dersom de faktiske investeringene er </a:t>
            </a:r>
            <a:r>
              <a:rPr lang="nb-NO" b="1">
                <a:latin typeface="+mj-lt"/>
              </a:rPr>
              <a:t>større </a:t>
            </a:r>
            <a:r>
              <a:rPr lang="nb-NO">
                <a:latin typeface="+mj-lt"/>
              </a:rPr>
              <a:t>enn de nødvendige (nettoinvesteringene er større enn hva som trengs for å erstatte nye arbeidere), vil kapitalintensiteten øke </a:t>
            </a:r>
            <a:r>
              <a:rPr lang="nb-NO">
                <a:latin typeface="+mj-lt"/>
                <a:sym typeface="Wingdings" panose="05000000000000000000" pitchFamily="2" charset="2"/>
              </a:rPr>
              <a:t> produksjon per innbygger øker</a:t>
            </a:r>
            <a:endParaRPr lang="nb-NO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64C6B6-213D-DC0A-D658-297843633580}"/>
              </a:ext>
            </a:extLst>
          </p:cNvPr>
          <p:cNvSpPr txBox="1"/>
          <p:nvPr/>
        </p:nvSpPr>
        <p:spPr>
          <a:xfrm>
            <a:off x="1520456" y="5500617"/>
            <a:ext cx="983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latin typeface="+mj-lt"/>
              </a:rPr>
              <a:t>Dersom de faktiske investeringene er </a:t>
            </a:r>
            <a:r>
              <a:rPr lang="nb-NO" b="1">
                <a:latin typeface="+mj-lt"/>
              </a:rPr>
              <a:t>mindre </a:t>
            </a:r>
            <a:r>
              <a:rPr lang="nb-NO">
                <a:latin typeface="+mj-lt"/>
              </a:rPr>
              <a:t>enn de nødvendige (nettoinvesteringene er ikke store nok for å dekke behovet blant arbeidere), vil kapitalintensiteten minke </a:t>
            </a:r>
            <a:r>
              <a:rPr lang="nb-NO">
                <a:latin typeface="+mj-lt"/>
                <a:sym typeface="Wingdings" panose="05000000000000000000" pitchFamily="2" charset="2"/>
              </a:rPr>
              <a:t> produksjon per innbygger minker</a:t>
            </a:r>
            <a:endParaRPr lang="nb-NO">
              <a:latin typeface="+mj-lt"/>
            </a:endParaRPr>
          </a:p>
        </p:txBody>
      </p:sp>
      <p:sp>
        <p:nvSpPr>
          <p:cNvPr id="36" name="Pil høyre 4">
            <a:extLst>
              <a:ext uri="{FF2B5EF4-FFF2-40B4-BE49-F238E27FC236}">
                <a16:creationId xmlns:a16="http://schemas.microsoft.com/office/drawing/2014/main" id="{A4E65F56-43C6-C9E6-5553-7DCE61029E18}"/>
              </a:ext>
            </a:extLst>
          </p:cNvPr>
          <p:cNvSpPr/>
          <p:nvPr/>
        </p:nvSpPr>
        <p:spPr>
          <a:xfrm>
            <a:off x="1073887" y="4690259"/>
            <a:ext cx="291771" cy="5842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+mj-lt"/>
            </a:endParaRPr>
          </a:p>
        </p:txBody>
      </p:sp>
      <p:sp>
        <p:nvSpPr>
          <p:cNvPr id="37" name="Pil høyre 4">
            <a:extLst>
              <a:ext uri="{FF2B5EF4-FFF2-40B4-BE49-F238E27FC236}">
                <a16:creationId xmlns:a16="http://schemas.microsoft.com/office/drawing/2014/main" id="{12A50E2A-019B-E5BF-DE33-37E4C86BCBC6}"/>
              </a:ext>
            </a:extLst>
          </p:cNvPr>
          <p:cNvSpPr/>
          <p:nvPr/>
        </p:nvSpPr>
        <p:spPr>
          <a:xfrm>
            <a:off x="1073886" y="5500617"/>
            <a:ext cx="291771" cy="5842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 animBg="1"/>
      <p:bldP spid="2" grpId="0" animBg="1"/>
      <p:bldP spid="29" grpId="0"/>
      <p:bldP spid="3" grpId="0" animBg="1"/>
      <p:bldP spid="5" grpId="0" animBg="1"/>
      <p:bldP spid="6" grpId="0"/>
      <p:bldP spid="12" grpId="0"/>
      <p:bldP spid="34" grpId="0"/>
      <p:bldP spid="35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2F87-E5B7-9F3B-FC1E-B58E1421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Antakelser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250FA-8407-02F3-2258-A9F23ABDDBB3}"/>
              </a:ext>
            </a:extLst>
          </p:cNvPr>
          <p:cNvSpPr/>
          <p:nvPr/>
        </p:nvSpPr>
        <p:spPr>
          <a:xfrm>
            <a:off x="1263500" y="1520457"/>
            <a:ext cx="10162955" cy="499730"/>
          </a:xfrm>
          <a:prstGeom prst="roundRect">
            <a:avLst/>
          </a:prstGeom>
          <a:solidFill>
            <a:srgbClr val="8BE1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nb-NO" sz="2000">
                <a:solidFill>
                  <a:schemeClr val="tx1"/>
                </a:solidFill>
                <a:latin typeface="+mj-lt"/>
              </a:rPr>
              <a:t>Alle bedrifter produserer et homogent gode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0C70DF-A018-3D7B-1B51-8C4934801F3B}"/>
              </a:ext>
            </a:extLst>
          </p:cNvPr>
          <p:cNvSpPr/>
          <p:nvPr/>
        </p:nvSpPr>
        <p:spPr>
          <a:xfrm>
            <a:off x="1263500" y="2073350"/>
            <a:ext cx="10162955" cy="499730"/>
          </a:xfrm>
          <a:prstGeom prst="roundRect">
            <a:avLst/>
          </a:prstGeom>
          <a:solidFill>
            <a:srgbClr val="8BE1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nb-NO" sz="2000">
                <a:solidFill>
                  <a:schemeClr val="tx1"/>
                </a:solidFill>
                <a:latin typeface="+mj-lt"/>
              </a:rPr>
              <a:t>Fullkommen konkurranse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5F75B38-374C-CF30-87A7-BC4CF38E6F17}"/>
                  </a:ext>
                </a:extLst>
              </p:cNvPr>
              <p:cNvSpPr/>
              <p:nvPr/>
            </p:nvSpPr>
            <p:spPr>
              <a:xfrm>
                <a:off x="1263501" y="2626243"/>
                <a:ext cx="10162955" cy="499730"/>
              </a:xfrm>
              <a:prstGeom prst="roundRect">
                <a:avLst/>
              </a:prstGeom>
              <a:solidFill>
                <a:srgbClr val="8BE1FF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Produksjonen (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) skjer ved bruk av to produksjonsfaktorer: kapital (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) og arbeid (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) </a:t>
                </a: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5F75B38-374C-CF30-87A7-BC4CF38E6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01" y="2626243"/>
                <a:ext cx="10162955" cy="499730"/>
              </a:xfrm>
              <a:prstGeom prst="roundRect">
                <a:avLst/>
              </a:prstGeom>
              <a:blipFill>
                <a:blip r:embed="rId3"/>
                <a:stretch>
                  <a:fillRect l="-420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19C27E-F46D-BB6B-32B7-61A2A30E5949}"/>
              </a:ext>
            </a:extLst>
          </p:cNvPr>
          <p:cNvSpPr/>
          <p:nvPr/>
        </p:nvSpPr>
        <p:spPr>
          <a:xfrm>
            <a:off x="1263500" y="3179135"/>
            <a:ext cx="10162955" cy="680373"/>
          </a:xfrm>
          <a:prstGeom prst="roundRect">
            <a:avLst/>
          </a:prstGeom>
          <a:solidFill>
            <a:srgbClr val="8BE1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4"/>
            </a:pPr>
            <a:r>
              <a:rPr lang="nb-NO" sz="2000">
                <a:solidFill>
                  <a:schemeClr val="tx1"/>
                </a:solidFill>
                <a:latin typeface="+mj-lt"/>
              </a:rPr>
              <a:t>Produksjonen er karakterisert av konstant skala-utbytte og avtakende marginalproduktivitet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6E68756-AB97-4539-6E6E-E6A0768ABBD9}"/>
                  </a:ext>
                </a:extLst>
              </p:cNvPr>
              <p:cNvSpPr/>
              <p:nvPr/>
            </p:nvSpPr>
            <p:spPr>
              <a:xfrm>
                <a:off x="1263500" y="3912671"/>
                <a:ext cx="10162955" cy="499732"/>
              </a:xfrm>
              <a:prstGeom prst="roundRect">
                <a:avLst/>
              </a:prstGeom>
              <a:solidFill>
                <a:srgbClr val="8BE1FF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Alle i befolkningen (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) er i arbeid: Arbeidskraften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nb-NO" sz="200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6E68756-AB97-4539-6E6E-E6A0768AB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00" y="3912671"/>
                <a:ext cx="10162955" cy="499732"/>
              </a:xfrm>
              <a:prstGeom prst="roundRect">
                <a:avLst/>
              </a:prstGeom>
              <a:blipFill>
                <a:blip r:embed="rId4"/>
                <a:stretch>
                  <a:fillRect l="-420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057DFB-7B6C-444F-FCE2-E9250BE77E00}"/>
                  </a:ext>
                </a:extLst>
              </p:cNvPr>
              <p:cNvSpPr/>
              <p:nvPr/>
            </p:nvSpPr>
            <p:spPr>
              <a:xfrm>
                <a:off x="1263500" y="4465451"/>
                <a:ext cx="10162955" cy="499732"/>
              </a:xfrm>
              <a:prstGeom prst="roundRect">
                <a:avLst/>
              </a:prstGeom>
              <a:solidFill>
                <a:srgbClr val="8BE1FF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+mj-lt"/>
                  <a:buAutoNum type="arabicPeriod" startAt="6"/>
                </a:pPr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Befolkningen vokser med en konstant, og eksogent gitt rate (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):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nb-NO" sz="200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5057DFB-7B6C-444F-FCE2-E9250BE77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00" y="4465451"/>
                <a:ext cx="10162955" cy="499732"/>
              </a:xfrm>
              <a:prstGeom prst="roundRect">
                <a:avLst/>
              </a:prstGeom>
              <a:blipFill>
                <a:blip r:embed="rId5"/>
                <a:stretch>
                  <a:fillRect l="-420" b="-13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D6009C6-C617-F350-4EAA-424FBDC24662}"/>
                  </a:ext>
                </a:extLst>
              </p:cNvPr>
              <p:cNvSpPr/>
              <p:nvPr/>
            </p:nvSpPr>
            <p:spPr>
              <a:xfrm>
                <a:off x="1263500" y="5018231"/>
                <a:ext cx="10162955" cy="670188"/>
              </a:xfrm>
              <a:prstGeom prst="roundRect">
                <a:avLst/>
              </a:prstGeom>
              <a:solidFill>
                <a:srgbClr val="8BE1FF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+mj-lt"/>
                  <a:buAutoNum type="arabicPeriod" startAt="7"/>
                </a:pPr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Spareraten (netto) er eksogent gitt, lik for alle, og kan beskrives som en andel av total inntekt: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 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endParaRPr lang="nb-NO" sz="200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D6009C6-C617-F350-4EAA-424FBDC24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00" y="5018231"/>
                <a:ext cx="10162955" cy="670188"/>
              </a:xfrm>
              <a:prstGeom prst="roundRect">
                <a:avLst/>
              </a:prstGeom>
              <a:blipFill>
                <a:blip r:embed="rId6"/>
                <a:stretch>
                  <a:fillRect l="-300" t="-8182" b="-1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F31CCAE-35F5-7503-C305-C3E4E5B55113}"/>
                  </a:ext>
                </a:extLst>
              </p:cNvPr>
              <p:cNvSpPr/>
              <p:nvPr/>
            </p:nvSpPr>
            <p:spPr>
              <a:xfrm>
                <a:off x="1263500" y="5741467"/>
                <a:ext cx="10162955" cy="510477"/>
              </a:xfrm>
              <a:prstGeom prst="roundRect">
                <a:avLst/>
              </a:prstGeom>
              <a:solidFill>
                <a:srgbClr val="8BE1FF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+mj-lt"/>
                  <a:buAutoNum type="arabicPeriod" startAt="8"/>
                </a:pPr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Det er ingen handel med utlandet: Eksport (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) = Import (</a:t>
                </a:r>
                <a14:m>
                  <m:oMath xmlns:m="http://schemas.openxmlformats.org/officeDocument/2006/math"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b-NO" sz="2000">
                    <a:solidFill>
                      <a:schemeClr val="tx1"/>
                    </a:solidFill>
                    <a:latin typeface="+mj-lt"/>
                  </a:rPr>
                  <a:t>)</a:t>
                </a:r>
                <a:r>
                  <a:rPr lang="nb-NO" sz="20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nb-NO" sz="200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F31CCAE-35F5-7503-C305-C3E4E5B55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00" y="5741467"/>
                <a:ext cx="10162955" cy="510477"/>
              </a:xfrm>
              <a:prstGeom prst="roundRect">
                <a:avLst/>
              </a:prstGeom>
              <a:blipFill>
                <a:blip r:embed="rId7"/>
                <a:stretch>
                  <a:fillRect l="-420"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00E187-18DB-0E66-CD5F-7FD89EB2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Konklusjoner så langt</a:t>
            </a:r>
          </a:p>
        </p:txBody>
      </p:sp>
      <p:sp>
        <p:nvSpPr>
          <p:cNvPr id="5" name="Rektangel 2">
            <a:extLst>
              <a:ext uri="{FF2B5EF4-FFF2-40B4-BE49-F238E27FC236}">
                <a16:creationId xmlns:a16="http://schemas.microsoft.com/office/drawing/2014/main" id="{4411116E-2A5D-5690-1AD2-348C0258DEB4}"/>
              </a:ext>
            </a:extLst>
          </p:cNvPr>
          <p:cNvSpPr/>
          <p:nvPr/>
        </p:nvSpPr>
        <p:spPr>
          <a:xfrm>
            <a:off x="975157" y="2030930"/>
            <a:ext cx="9699932" cy="914400"/>
          </a:xfrm>
          <a:prstGeom prst="rect">
            <a:avLst/>
          </a:prstGeom>
          <a:solidFill>
            <a:srgbClr val="B2EDFF">
              <a:alpha val="52000"/>
            </a:srgbClr>
          </a:solidFill>
          <a:ln>
            <a:solidFill>
              <a:srgbClr val="B2ED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500">
                <a:solidFill>
                  <a:schemeClr val="tx1"/>
                </a:solidFill>
                <a:latin typeface="+mj-lt"/>
              </a:rPr>
              <a:t>Nivået på BNP per arbeider avhenger nivået på kapital per innbygger (kapitalintensiteten)</a:t>
            </a:r>
          </a:p>
        </p:txBody>
      </p:sp>
      <p:sp>
        <p:nvSpPr>
          <p:cNvPr id="6" name="Rektangel 3">
            <a:extLst>
              <a:ext uri="{FF2B5EF4-FFF2-40B4-BE49-F238E27FC236}">
                <a16:creationId xmlns:a16="http://schemas.microsoft.com/office/drawing/2014/main" id="{58F55422-9DB1-E4EA-488F-B603DE3098BD}"/>
              </a:ext>
            </a:extLst>
          </p:cNvPr>
          <p:cNvSpPr/>
          <p:nvPr/>
        </p:nvSpPr>
        <p:spPr>
          <a:xfrm>
            <a:off x="975156" y="3052418"/>
            <a:ext cx="9699931" cy="537381"/>
          </a:xfrm>
          <a:prstGeom prst="rect">
            <a:avLst/>
          </a:prstGeom>
          <a:solidFill>
            <a:srgbClr val="B8F977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500" u="sng">
                <a:solidFill>
                  <a:schemeClr val="tx1"/>
                </a:solidFill>
                <a:latin typeface="+mj-lt"/>
              </a:rPr>
              <a:t>Veksten</a:t>
            </a:r>
            <a:r>
              <a:rPr lang="nb-NO" sz="2500">
                <a:solidFill>
                  <a:schemeClr val="tx1"/>
                </a:solidFill>
                <a:latin typeface="+mj-lt"/>
              </a:rPr>
              <a:t> i BNP per arbeider avhenger </a:t>
            </a:r>
            <a:r>
              <a:rPr lang="nb-NO" sz="2500" u="sng">
                <a:solidFill>
                  <a:schemeClr val="tx1"/>
                </a:solidFill>
                <a:latin typeface="+mj-lt"/>
              </a:rPr>
              <a:t>veksten </a:t>
            </a:r>
            <a:r>
              <a:rPr lang="nb-NO" sz="2500">
                <a:solidFill>
                  <a:schemeClr val="tx1"/>
                </a:solidFill>
                <a:latin typeface="+mj-lt"/>
              </a:rPr>
              <a:t>i kapitalintensiteten</a:t>
            </a:r>
          </a:p>
        </p:txBody>
      </p:sp>
      <p:sp>
        <p:nvSpPr>
          <p:cNvPr id="7" name="Rektangel 4">
            <a:extLst>
              <a:ext uri="{FF2B5EF4-FFF2-40B4-BE49-F238E27FC236}">
                <a16:creationId xmlns:a16="http://schemas.microsoft.com/office/drawing/2014/main" id="{EADB0044-6579-0E5F-4C10-FBFC5A0751EB}"/>
              </a:ext>
            </a:extLst>
          </p:cNvPr>
          <p:cNvSpPr/>
          <p:nvPr/>
        </p:nvSpPr>
        <p:spPr>
          <a:xfrm>
            <a:off x="975153" y="4249782"/>
            <a:ext cx="9699931" cy="9144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500">
                <a:solidFill>
                  <a:schemeClr val="tx1"/>
                </a:solidFill>
                <a:latin typeface="+mj-lt"/>
              </a:rPr>
              <a:t>Veksten i kapitalintensiteten avhenger </a:t>
            </a:r>
            <a:r>
              <a:rPr lang="nb-NO" sz="2500" u="sng">
                <a:solidFill>
                  <a:schemeClr val="tx1"/>
                </a:solidFill>
                <a:latin typeface="+mj-lt"/>
              </a:rPr>
              <a:t>størrelsen på faktiske og nødvendige investeringer </a:t>
            </a:r>
            <a:r>
              <a:rPr lang="nb-NO" sz="2500">
                <a:solidFill>
                  <a:schemeClr val="tx1"/>
                </a:solidFill>
                <a:latin typeface="+mj-lt"/>
              </a:rPr>
              <a:t>per innbygger</a:t>
            </a:r>
          </a:p>
        </p:txBody>
      </p:sp>
      <p:sp>
        <p:nvSpPr>
          <p:cNvPr id="11" name="Rektangel 3">
            <a:extLst>
              <a:ext uri="{FF2B5EF4-FFF2-40B4-BE49-F238E27FC236}">
                <a16:creationId xmlns:a16="http://schemas.microsoft.com/office/drawing/2014/main" id="{82923A0E-1642-E72D-9373-B7FE45048099}"/>
              </a:ext>
            </a:extLst>
          </p:cNvPr>
          <p:cNvSpPr/>
          <p:nvPr/>
        </p:nvSpPr>
        <p:spPr>
          <a:xfrm>
            <a:off x="975154" y="3605313"/>
            <a:ext cx="9699931" cy="537381"/>
          </a:xfrm>
          <a:prstGeom prst="rect">
            <a:avLst/>
          </a:prstGeom>
          <a:solidFill>
            <a:srgbClr val="B8F977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500">
                <a:solidFill>
                  <a:schemeClr val="tx1"/>
                </a:solidFill>
                <a:latin typeface="+mj-lt"/>
              </a:rPr>
              <a:t>Så lenge kapitalintensiteten vokser, vil BNP per arbeider vokse</a:t>
            </a:r>
          </a:p>
        </p:txBody>
      </p:sp>
    </p:spTree>
    <p:extLst>
      <p:ext uri="{BB962C8B-B14F-4D97-AF65-F5344CB8AC3E}">
        <p14:creationId xmlns:p14="http://schemas.microsoft.com/office/powerpoint/2010/main" val="1424716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00E187-18DB-0E66-CD5F-7FD89EB2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</a:t>
            </a:r>
            <a:r>
              <a:rPr lang="nb-NO" sz="3900" b="1"/>
              <a:t>i langsiktig likevekt (steady </a:t>
            </a:r>
            <a:r>
              <a:rPr lang="nb-NO" sz="3900" b="1" err="1"/>
              <a:t>state</a:t>
            </a:r>
            <a:r>
              <a:rPr lang="nb-NO" sz="3900" b="1"/>
              <a:t>)</a:t>
            </a:r>
            <a:r>
              <a:rPr lang="nb-NO" sz="3900"/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C0F67E-826B-DA90-9C1B-ED770E6B625C}"/>
              </a:ext>
            </a:extLst>
          </p:cNvPr>
          <p:cNvCxnSpPr>
            <a:cxnSpLocks/>
          </p:cNvCxnSpPr>
          <p:nvPr/>
        </p:nvCxnSpPr>
        <p:spPr>
          <a:xfrm flipV="1">
            <a:off x="2326327" y="1945758"/>
            <a:ext cx="882" cy="4167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86F323-A082-2879-1DE0-B9A3A258E9FD}"/>
              </a:ext>
            </a:extLst>
          </p:cNvPr>
          <p:cNvCxnSpPr>
            <a:cxnSpLocks/>
          </p:cNvCxnSpPr>
          <p:nvPr/>
        </p:nvCxnSpPr>
        <p:spPr>
          <a:xfrm flipV="1">
            <a:off x="2327209" y="6085204"/>
            <a:ext cx="5654749" cy="2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7E9860-7064-2453-08DF-E277B2FD5C1B}"/>
              </a:ext>
            </a:extLst>
          </p:cNvPr>
          <p:cNvSpPr/>
          <p:nvPr/>
        </p:nvSpPr>
        <p:spPr>
          <a:xfrm>
            <a:off x="2342190" y="2314351"/>
            <a:ext cx="4606470" cy="3785028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240" h="3136604">
                <a:moveTo>
                  <a:pt x="82" y="3136604"/>
                </a:moveTo>
                <a:cubicBezTo>
                  <a:pt x="-2576" y="2827373"/>
                  <a:pt x="58561" y="2498650"/>
                  <a:pt x="287161" y="2094613"/>
                </a:cubicBezTo>
                <a:cubicBezTo>
                  <a:pt x="515761" y="1690576"/>
                  <a:pt x="930431" y="1080974"/>
                  <a:pt x="1371682" y="712379"/>
                </a:cubicBezTo>
                <a:cubicBezTo>
                  <a:pt x="1812933" y="343784"/>
                  <a:pt x="2118619" y="171893"/>
                  <a:pt x="286024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C5C80F9C-D2C1-C5F8-540D-4F1E2F733D51}"/>
                  </a:ext>
                </a:extLst>
              </p:cNvPr>
              <p:cNvSpPr txBox="1"/>
              <p:nvPr/>
            </p:nvSpPr>
            <p:spPr>
              <a:xfrm>
                <a:off x="8077651" y="5959666"/>
                <a:ext cx="206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C5C80F9C-D2C1-C5F8-540D-4F1E2F733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651" y="5959666"/>
                <a:ext cx="206275" cy="307777"/>
              </a:xfrm>
              <a:prstGeom prst="rect">
                <a:avLst/>
              </a:prstGeom>
              <a:blipFill>
                <a:blip r:embed="rId3"/>
                <a:stretch>
                  <a:fillRect l="-29412" r="-2647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4">
                <a:extLst>
                  <a:ext uri="{FF2B5EF4-FFF2-40B4-BE49-F238E27FC236}">
                    <a16:creationId xmlns:a16="http://schemas.microsoft.com/office/drawing/2014/main" id="{2748DBDD-6012-B443-7782-5918D4E8A8AC}"/>
                  </a:ext>
                </a:extLst>
              </p:cNvPr>
              <p:cNvSpPr txBox="1"/>
              <p:nvPr/>
            </p:nvSpPr>
            <p:spPr>
              <a:xfrm>
                <a:off x="7130885" y="2099646"/>
                <a:ext cx="8360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1" name="TextBox 14">
                <a:extLst>
                  <a:ext uri="{FF2B5EF4-FFF2-40B4-BE49-F238E27FC236}">
                    <a16:creationId xmlns:a16="http://schemas.microsoft.com/office/drawing/2014/main" id="{2748DBDD-6012-B443-7782-5918D4E8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85" y="2099646"/>
                <a:ext cx="836062" cy="307777"/>
              </a:xfrm>
              <a:prstGeom prst="rect">
                <a:avLst/>
              </a:prstGeom>
              <a:blipFill>
                <a:blip r:embed="rId4"/>
                <a:stretch>
                  <a:fillRect l="-7299" r="-7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ktangel 3">
            <a:extLst>
              <a:ext uri="{FF2B5EF4-FFF2-40B4-BE49-F238E27FC236}">
                <a16:creationId xmlns:a16="http://schemas.microsoft.com/office/drawing/2014/main" id="{4879E5A9-1785-3818-C848-FD34A94E65F3}"/>
              </a:ext>
            </a:extLst>
          </p:cNvPr>
          <p:cNvSpPr/>
          <p:nvPr/>
        </p:nvSpPr>
        <p:spPr>
          <a:xfrm>
            <a:off x="8627153" y="2464090"/>
            <a:ext cx="3069819" cy="1929820"/>
          </a:xfrm>
          <a:prstGeom prst="rect">
            <a:avLst/>
          </a:prstGeom>
          <a:solidFill>
            <a:srgbClr val="B8F977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500">
                <a:solidFill>
                  <a:schemeClr val="tx1"/>
                </a:solidFill>
                <a:latin typeface="+mj-lt"/>
              </a:rPr>
              <a:t>Så lenge kapitalintensiteten vokser, vil BNP per arbeider vokse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32">
                <a:extLst>
                  <a:ext uri="{FF2B5EF4-FFF2-40B4-BE49-F238E27FC236}">
                    <a16:creationId xmlns:a16="http://schemas.microsoft.com/office/drawing/2014/main" id="{EA3E8F7D-D5F9-FC35-D1F0-7DA54476DF6E}"/>
                  </a:ext>
                </a:extLst>
              </p:cNvPr>
              <p:cNvSpPr txBox="1"/>
              <p:nvPr/>
            </p:nvSpPr>
            <p:spPr>
              <a:xfrm>
                <a:off x="9124276" y="4540777"/>
                <a:ext cx="2229524" cy="50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13" name="TextBox 32">
                <a:extLst>
                  <a:ext uri="{FF2B5EF4-FFF2-40B4-BE49-F238E27FC236}">
                    <a16:creationId xmlns:a16="http://schemas.microsoft.com/office/drawing/2014/main" id="{EA3E8F7D-D5F9-FC35-D1F0-7DA54476D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276" y="4540777"/>
                <a:ext cx="2229524" cy="507447"/>
              </a:xfrm>
              <a:prstGeom prst="rect">
                <a:avLst/>
              </a:prstGeom>
              <a:blipFill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0DA5D0EB-4409-A684-B1CF-43CC8DD7ABBD}"/>
                  </a:ext>
                </a:extLst>
              </p:cNvPr>
              <p:cNvSpPr txBox="1"/>
              <p:nvPr/>
            </p:nvSpPr>
            <p:spPr>
              <a:xfrm>
                <a:off x="1878419" y="1796959"/>
                <a:ext cx="5458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0DA5D0EB-4409-A684-B1CF-43CC8DD7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19" y="1796959"/>
                <a:ext cx="54580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BEFD61-8CE0-5CA2-9FE6-50A16D9C5343}"/>
              </a:ext>
            </a:extLst>
          </p:cNvPr>
          <p:cNvSpPr/>
          <p:nvPr/>
        </p:nvSpPr>
        <p:spPr>
          <a:xfrm>
            <a:off x="3697327" y="3676855"/>
            <a:ext cx="4797345" cy="979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0340-8D1D-00B4-BCCB-71C77582D1AA}"/>
              </a:ext>
            </a:extLst>
          </p:cNvPr>
          <p:cNvSpPr txBox="1"/>
          <p:nvPr/>
        </p:nvSpPr>
        <p:spPr>
          <a:xfrm>
            <a:off x="1075336" y="2396765"/>
            <a:ext cx="968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500">
                <a:latin typeface="+mj-lt"/>
              </a:rPr>
              <a:t>Kan vi identifisere en situasjon der økonomien er i langsiktig likevekt, eller vokser BNP per innbygger til evig tid?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348C1F-71FC-7B8B-A8C6-660BFAC0EFCD}"/>
                  </a:ext>
                </a:extLst>
              </p:cNvPr>
              <p:cNvSpPr txBox="1"/>
              <p:nvPr/>
            </p:nvSpPr>
            <p:spPr>
              <a:xfrm>
                <a:off x="4288613" y="3793533"/>
                <a:ext cx="3614772" cy="746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348C1F-71FC-7B8B-A8C6-660BFAC0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613" y="3793533"/>
                <a:ext cx="3614772" cy="746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0598B5D8-1EB3-6B22-DDC2-47995B1C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89029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DBE0EA0-E592-2E86-C4E6-A1DEAB3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EC748565-3634-4011-1C47-EA48B681EB1B}"/>
              </a:ext>
            </a:extLst>
          </p:cNvPr>
          <p:cNvSpPr txBox="1"/>
          <p:nvPr/>
        </p:nvSpPr>
        <p:spPr>
          <a:xfrm>
            <a:off x="838200" y="1785938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Grafisk utledning av steady </a:t>
            </a:r>
            <a:r>
              <a:rPr lang="nb-NO" err="1"/>
              <a:t>state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991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DBE0EA0-E592-2E86-C4E6-A1DEAB3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02161BC-5663-2D5D-8715-1BA32112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9" y="2263978"/>
            <a:ext cx="6547468" cy="4099663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47C2B66D-8546-C6C8-90D2-2FB7AB86DE83}"/>
              </a:ext>
            </a:extLst>
          </p:cNvPr>
          <p:cNvSpPr txBox="1"/>
          <p:nvPr/>
        </p:nvSpPr>
        <p:spPr>
          <a:xfrm>
            <a:off x="838200" y="1785938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Grafisk utledning av steady </a:t>
            </a:r>
            <a:r>
              <a:rPr lang="nb-NO" err="1"/>
              <a:t>state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518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DBE0EA0-E592-2E86-C4E6-A1DEAB3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02161BC-5663-2D5D-8715-1BA32112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9" y="2263978"/>
            <a:ext cx="6547468" cy="4099663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47C2B66D-8546-C6C8-90D2-2FB7AB86DE83}"/>
              </a:ext>
            </a:extLst>
          </p:cNvPr>
          <p:cNvSpPr txBox="1"/>
          <p:nvPr/>
        </p:nvSpPr>
        <p:spPr>
          <a:xfrm>
            <a:off x="838200" y="1785938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Grafisk utledning av steady </a:t>
            </a:r>
            <a:r>
              <a:rPr lang="nb-NO" err="1"/>
              <a:t>state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05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DBE0EA0-E592-2E86-C4E6-A1DEAB3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02161BC-5663-2D5D-8715-1BA32112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9" y="2263978"/>
            <a:ext cx="6547468" cy="4099663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47C2B66D-8546-C6C8-90D2-2FB7AB86DE83}"/>
              </a:ext>
            </a:extLst>
          </p:cNvPr>
          <p:cNvSpPr txBox="1"/>
          <p:nvPr/>
        </p:nvSpPr>
        <p:spPr>
          <a:xfrm>
            <a:off x="838200" y="1785938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Grafisk utledning av steady </a:t>
            </a:r>
            <a:r>
              <a:rPr lang="nb-NO" err="1"/>
              <a:t>state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5078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DBE0EA0-E592-2E86-C4E6-A1DEAB33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7C2B66D-8546-C6C8-90D2-2FB7AB86DE83}"/>
              </a:ext>
            </a:extLst>
          </p:cNvPr>
          <p:cNvSpPr txBox="1"/>
          <p:nvPr/>
        </p:nvSpPr>
        <p:spPr>
          <a:xfrm>
            <a:off x="838200" y="1785938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Grafisk utledning av steady </a:t>
            </a:r>
            <a:r>
              <a:rPr lang="nb-NO" err="1"/>
              <a:t>state</a:t>
            </a:r>
            <a:endParaRPr lang="nb-NO"/>
          </a:p>
        </p:txBody>
      </p:sp>
      <p:cxnSp>
        <p:nvCxnSpPr>
          <p:cNvPr id="2" name="Rak pilkoppling 1">
            <a:extLst>
              <a:ext uri="{FF2B5EF4-FFF2-40B4-BE49-F238E27FC236}">
                <a16:creationId xmlns:a16="http://schemas.microsoft.com/office/drawing/2014/main" id="{B0D78ABB-1771-F52B-2A52-3EAC8A3FED40}"/>
              </a:ext>
            </a:extLst>
          </p:cNvPr>
          <p:cNvCxnSpPr>
            <a:cxnSpLocks/>
          </p:cNvCxnSpPr>
          <p:nvPr/>
        </p:nvCxnSpPr>
        <p:spPr>
          <a:xfrm flipH="1" flipV="1">
            <a:off x="1408461" y="2349717"/>
            <a:ext cx="2" cy="4143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ak pilkoppling 2">
            <a:extLst>
              <a:ext uri="{FF2B5EF4-FFF2-40B4-BE49-F238E27FC236}">
                <a16:creationId xmlns:a16="http://schemas.microsoft.com/office/drawing/2014/main" id="{3F37C581-DD2A-D48A-7258-B47B782542AC}"/>
              </a:ext>
            </a:extLst>
          </p:cNvPr>
          <p:cNvCxnSpPr>
            <a:cxnSpLocks/>
          </p:cNvCxnSpPr>
          <p:nvPr/>
        </p:nvCxnSpPr>
        <p:spPr>
          <a:xfrm flipV="1">
            <a:off x="1408463" y="6408666"/>
            <a:ext cx="4288769" cy="8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BF4F55DF-51E3-2263-2D26-ADDF827218CE}"/>
              </a:ext>
            </a:extLst>
          </p:cNvPr>
          <p:cNvSpPr/>
          <p:nvPr/>
        </p:nvSpPr>
        <p:spPr>
          <a:xfrm>
            <a:off x="1408461" y="4616668"/>
            <a:ext cx="3248159" cy="1876208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71621 w 2860179"/>
              <a:gd name="connsiteY2" fmla="*/ 712379 h 3136604"/>
              <a:gd name="connsiteX3" fmla="*/ 2860179 w 2860179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83504 w 2860179"/>
              <a:gd name="connsiteY2" fmla="*/ 431472 h 3136604"/>
              <a:gd name="connsiteX3" fmla="*/ 2860179 w 2860179"/>
              <a:gd name="connsiteY3" fmla="*/ 0 h 3136604"/>
              <a:gd name="connsiteX0" fmla="*/ 21 w 2806704"/>
              <a:gd name="connsiteY0" fmla="*/ 3394101 h 3394101"/>
              <a:gd name="connsiteX1" fmla="*/ 477234 w 2806704"/>
              <a:gd name="connsiteY1" fmla="*/ 1872229 h 3394101"/>
              <a:gd name="connsiteX2" fmla="*/ 1383504 w 2806704"/>
              <a:gd name="connsiteY2" fmla="*/ 688969 h 3394101"/>
              <a:gd name="connsiteX3" fmla="*/ 2806704 w 2806704"/>
              <a:gd name="connsiteY3" fmla="*/ 0 h 33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4" h="3394101">
                <a:moveTo>
                  <a:pt x="21" y="3394101"/>
                </a:moveTo>
                <a:cubicBezTo>
                  <a:pt x="-2637" y="3084870"/>
                  <a:pt x="246653" y="2323084"/>
                  <a:pt x="477234" y="1872229"/>
                </a:cubicBezTo>
                <a:cubicBezTo>
                  <a:pt x="707815" y="1421374"/>
                  <a:pt x="942253" y="1057564"/>
                  <a:pt x="1383504" y="688969"/>
                </a:cubicBezTo>
                <a:cubicBezTo>
                  <a:pt x="1824755" y="320374"/>
                  <a:pt x="2065083" y="171893"/>
                  <a:pt x="280670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CF2DF3E7-395B-9F83-D2A5-22FEECD6EA97}"/>
              </a:ext>
            </a:extLst>
          </p:cNvPr>
          <p:cNvCxnSpPr>
            <a:cxnSpLocks/>
          </p:cNvCxnSpPr>
          <p:nvPr/>
        </p:nvCxnSpPr>
        <p:spPr>
          <a:xfrm flipV="1">
            <a:off x="1408461" y="3837998"/>
            <a:ext cx="3248159" cy="26395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4">
                <a:extLst>
                  <a:ext uri="{FF2B5EF4-FFF2-40B4-BE49-F238E27FC236}">
                    <a16:creationId xmlns:a16="http://schemas.microsoft.com/office/drawing/2014/main" id="{93EA3075-33AD-0D6D-7336-5DDDDDF0EB72}"/>
                  </a:ext>
                </a:extLst>
              </p:cNvPr>
              <p:cNvSpPr txBox="1"/>
              <p:nvPr/>
            </p:nvSpPr>
            <p:spPr>
              <a:xfrm>
                <a:off x="4749412" y="4508946"/>
                <a:ext cx="102085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9" name="TextBox 14">
                <a:extLst>
                  <a:ext uri="{FF2B5EF4-FFF2-40B4-BE49-F238E27FC236}">
                    <a16:creationId xmlns:a16="http://schemas.microsoft.com/office/drawing/2014/main" id="{93EA3075-33AD-0D6D-7336-5DDDDDF0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12" y="4508946"/>
                <a:ext cx="1020857" cy="215444"/>
              </a:xfrm>
              <a:prstGeom prst="rect">
                <a:avLst/>
              </a:prstGeom>
              <a:blipFill>
                <a:blip r:embed="rId3"/>
                <a:stretch>
                  <a:fillRect l="-1786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7058E-5F82-A4AE-9A19-4D4D7CCC870F}"/>
                  </a:ext>
                </a:extLst>
              </p:cNvPr>
              <p:cNvSpPr txBox="1"/>
              <p:nvPr/>
            </p:nvSpPr>
            <p:spPr>
              <a:xfrm>
                <a:off x="4749412" y="3659139"/>
                <a:ext cx="381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7058E-5F82-A4AE-9A19-4D4D7CCC8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12" y="3659139"/>
                <a:ext cx="381450" cy="215444"/>
              </a:xfrm>
              <a:prstGeom prst="rect">
                <a:avLst/>
              </a:prstGeom>
              <a:blipFill>
                <a:blip r:embed="rId4"/>
                <a:stretch>
                  <a:fillRect l="-4762" r="-952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013DF85-8630-EE5D-5493-8B3C0FC64C5D}"/>
                  </a:ext>
                </a:extLst>
              </p:cNvPr>
              <p:cNvSpPr txBox="1"/>
              <p:nvPr/>
            </p:nvSpPr>
            <p:spPr>
              <a:xfrm>
                <a:off x="5552513" y="6477535"/>
                <a:ext cx="1447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013DF85-8630-EE5D-5493-8B3C0FC6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13" y="6477535"/>
                <a:ext cx="144720" cy="215444"/>
              </a:xfrm>
              <a:prstGeom prst="rect">
                <a:avLst/>
              </a:prstGeom>
              <a:blipFill>
                <a:blip r:embed="rId5"/>
                <a:stretch>
                  <a:fillRect l="-33333" r="-208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29C83DA9-A0DA-8056-4811-2433BF632E4E}"/>
                  </a:ext>
                </a:extLst>
              </p:cNvPr>
              <p:cNvSpPr txBox="1"/>
              <p:nvPr/>
            </p:nvSpPr>
            <p:spPr>
              <a:xfrm>
                <a:off x="838200" y="2609237"/>
                <a:ext cx="3622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29C83DA9-A0DA-8056-4811-2433BF632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9237"/>
                <a:ext cx="362215" cy="215444"/>
              </a:xfrm>
              <a:prstGeom prst="rect">
                <a:avLst/>
              </a:prstGeom>
              <a:blipFill>
                <a:blip r:embed="rId6"/>
                <a:stretch>
                  <a:fillRect l="-6780" r="-1016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D0D375A0-8AAA-7C4E-2E15-BAF36993573C}"/>
                  </a:ext>
                </a:extLst>
              </p:cNvPr>
              <p:cNvSpPr txBox="1"/>
              <p:nvPr/>
            </p:nvSpPr>
            <p:spPr>
              <a:xfrm>
                <a:off x="838200" y="2873592"/>
                <a:ext cx="381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D0D375A0-8AAA-7C4E-2E15-BAF36993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592"/>
                <a:ext cx="381450" cy="215444"/>
              </a:xfrm>
              <a:prstGeom prst="rect">
                <a:avLst/>
              </a:prstGeom>
              <a:blipFill>
                <a:blip r:embed="rId7"/>
                <a:stretch>
                  <a:fillRect l="-6452" r="-967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4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3AFE57-2B0E-E5F9-1357-EF64C0FFADAA}"/>
              </a:ext>
            </a:extLst>
          </p:cNvPr>
          <p:cNvCxnSpPr>
            <a:cxnSpLocks/>
          </p:cNvCxnSpPr>
          <p:nvPr/>
        </p:nvCxnSpPr>
        <p:spPr>
          <a:xfrm flipV="1">
            <a:off x="2581508" y="2089973"/>
            <a:ext cx="882" cy="4167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8DD0D-6674-515B-08D4-A6C572839D0B}"/>
              </a:ext>
            </a:extLst>
          </p:cNvPr>
          <p:cNvCxnSpPr>
            <a:cxnSpLocks/>
          </p:cNvCxnSpPr>
          <p:nvPr/>
        </p:nvCxnSpPr>
        <p:spPr>
          <a:xfrm flipV="1">
            <a:off x="2582390" y="6229419"/>
            <a:ext cx="5654749" cy="2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0D8A9C-0D56-6C41-1CD4-CF502261FAD3}"/>
              </a:ext>
            </a:extLst>
          </p:cNvPr>
          <p:cNvSpPr/>
          <p:nvPr/>
        </p:nvSpPr>
        <p:spPr>
          <a:xfrm>
            <a:off x="2597480" y="3160314"/>
            <a:ext cx="5022537" cy="3083279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71621 w 2860179"/>
              <a:gd name="connsiteY2" fmla="*/ 712379 h 3136604"/>
              <a:gd name="connsiteX3" fmla="*/ 2860179 w 2860179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83504 w 2860179"/>
              <a:gd name="connsiteY2" fmla="*/ 431472 h 3136604"/>
              <a:gd name="connsiteX3" fmla="*/ 2860179 w 2860179"/>
              <a:gd name="connsiteY3" fmla="*/ 0 h 3136604"/>
              <a:gd name="connsiteX0" fmla="*/ 21 w 2806704"/>
              <a:gd name="connsiteY0" fmla="*/ 3394101 h 3394101"/>
              <a:gd name="connsiteX1" fmla="*/ 477234 w 2806704"/>
              <a:gd name="connsiteY1" fmla="*/ 1872229 h 3394101"/>
              <a:gd name="connsiteX2" fmla="*/ 1383504 w 2806704"/>
              <a:gd name="connsiteY2" fmla="*/ 688969 h 3394101"/>
              <a:gd name="connsiteX3" fmla="*/ 2806704 w 2806704"/>
              <a:gd name="connsiteY3" fmla="*/ 0 h 33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4" h="3394101">
                <a:moveTo>
                  <a:pt x="21" y="3394101"/>
                </a:moveTo>
                <a:cubicBezTo>
                  <a:pt x="-2637" y="3084870"/>
                  <a:pt x="246653" y="2323084"/>
                  <a:pt x="477234" y="1872229"/>
                </a:cubicBezTo>
                <a:cubicBezTo>
                  <a:pt x="707815" y="1421374"/>
                  <a:pt x="942253" y="1057564"/>
                  <a:pt x="1383504" y="688969"/>
                </a:cubicBezTo>
                <a:cubicBezTo>
                  <a:pt x="1824755" y="320374"/>
                  <a:pt x="2065083" y="171893"/>
                  <a:pt x="280670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/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blipFill>
                <a:blip r:embed="rId3"/>
                <a:stretch>
                  <a:fillRect l="-29412" r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/>
              <p:nvPr/>
            </p:nvSpPr>
            <p:spPr>
              <a:xfrm>
                <a:off x="1815397" y="2084482"/>
                <a:ext cx="516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97" y="2084482"/>
                <a:ext cx="516359" cy="307777"/>
              </a:xfrm>
              <a:prstGeom prst="rect">
                <a:avLst/>
              </a:prstGeom>
              <a:blipFill>
                <a:blip r:embed="rId4"/>
                <a:stretch>
                  <a:fillRect l="-7059" r="-10588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/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blipFill>
                <a:blip r:embed="rId5"/>
                <a:stretch>
                  <a:fillRect l="-1674" b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/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blipFill>
                <a:blip r:embed="rId6"/>
                <a:stretch>
                  <a:fillRect l="-6742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F28CEE-D5F0-B5AD-A432-897901E3252F}"/>
              </a:ext>
            </a:extLst>
          </p:cNvPr>
          <p:cNvSpPr txBox="1"/>
          <p:nvPr/>
        </p:nvSpPr>
        <p:spPr>
          <a:xfrm>
            <a:off x="9746380" y="2956072"/>
            <a:ext cx="22054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Faktiske investeringer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C95076-7668-B22E-DF0F-F1A8ACAE2D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97518" y="2046907"/>
            <a:ext cx="4423442" cy="4196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/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blipFill>
                <a:blip r:embed="rId7"/>
                <a:stretch>
                  <a:fillRect l="-5618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D8E67-955B-209D-44EF-3849172A1BD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462976" y="3140738"/>
            <a:ext cx="2834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9DDB2-5D24-12B4-03DC-7073F43A3179}"/>
              </a:ext>
            </a:extLst>
          </p:cNvPr>
          <p:cNvSpPr txBox="1"/>
          <p:nvPr/>
        </p:nvSpPr>
        <p:spPr>
          <a:xfrm>
            <a:off x="8027394" y="1826101"/>
            <a:ext cx="25578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Nødvendige investeringer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57B11-1F6C-BACE-BAFF-9D435ACB2A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743990" y="2010767"/>
            <a:ext cx="283404" cy="16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686EF5-8AD4-937A-3AAC-AAE8601903B9}"/>
              </a:ext>
            </a:extLst>
          </p:cNvPr>
          <p:cNvCxnSpPr/>
          <p:nvPr/>
        </p:nvCxnSpPr>
        <p:spPr>
          <a:xfrm flipV="1">
            <a:off x="3923414" y="2258913"/>
            <a:ext cx="0" cy="399885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5D98B-91A6-FFD9-9354-76667723F4D3}"/>
                  </a:ext>
                </a:extLst>
              </p:cNvPr>
              <p:cNvSpPr txBox="1"/>
              <p:nvPr/>
            </p:nvSpPr>
            <p:spPr>
              <a:xfrm>
                <a:off x="3820276" y="6329313"/>
                <a:ext cx="312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5D98B-91A6-FFD9-9354-76667723F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76" y="6329313"/>
                <a:ext cx="312457" cy="307777"/>
              </a:xfrm>
              <a:prstGeom prst="rect">
                <a:avLst/>
              </a:prstGeom>
              <a:blipFill>
                <a:blip r:embed="rId8"/>
                <a:stretch>
                  <a:fillRect l="-19608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6793BCBC-604D-A95D-EBDE-1E0FC7538142}"/>
              </a:ext>
            </a:extLst>
          </p:cNvPr>
          <p:cNvSpPr/>
          <p:nvPr/>
        </p:nvSpPr>
        <p:spPr>
          <a:xfrm>
            <a:off x="3289079" y="4436153"/>
            <a:ext cx="619206" cy="5671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378007-03E5-E493-5312-47CAFC49CE5F}"/>
                  </a:ext>
                </a:extLst>
              </p:cNvPr>
              <p:cNvSpPr txBox="1"/>
              <p:nvPr/>
            </p:nvSpPr>
            <p:spPr>
              <a:xfrm>
                <a:off x="146726" y="4364610"/>
                <a:ext cx="3230884" cy="461665"/>
              </a:xfrm>
              <a:prstGeom prst="rect">
                <a:avLst/>
              </a:prstGeom>
              <a:solidFill>
                <a:srgbClr val="E1F2CE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sz="1200">
                  <a:latin typeface="+mj-lt"/>
                </a:endParaRPr>
              </a:p>
              <a:p>
                <a:r>
                  <a:rPr lang="nb-NO" sz="1200">
                    <a:latin typeface="+mj-lt"/>
                  </a:rPr>
                  <a:t>Faktiske investeringer &gt; Nødvendige investeringer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378007-03E5-E493-5312-47CAFC4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6" y="4364610"/>
                <a:ext cx="3230884" cy="461665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4E7A20-E65F-C48D-7620-4A2DEC6C082B}"/>
              </a:ext>
            </a:extLst>
          </p:cNvPr>
          <p:cNvSpPr/>
          <p:nvPr/>
        </p:nvSpPr>
        <p:spPr>
          <a:xfrm rot="5400000">
            <a:off x="4783096" y="6160880"/>
            <a:ext cx="307776" cy="1942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1258928-33D2-941E-FBA0-A090B0C079F5}"/>
              </a:ext>
            </a:extLst>
          </p:cNvPr>
          <p:cNvSpPr/>
          <p:nvPr/>
        </p:nvSpPr>
        <p:spPr>
          <a:xfrm rot="5400000">
            <a:off x="4354570" y="6146477"/>
            <a:ext cx="307776" cy="1942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D11D6EB-BCDA-D606-9A00-279E3BB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98634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3AFE57-2B0E-E5F9-1357-EF64C0FFADAA}"/>
              </a:ext>
            </a:extLst>
          </p:cNvPr>
          <p:cNvCxnSpPr>
            <a:cxnSpLocks/>
          </p:cNvCxnSpPr>
          <p:nvPr/>
        </p:nvCxnSpPr>
        <p:spPr>
          <a:xfrm flipV="1">
            <a:off x="2581508" y="2089973"/>
            <a:ext cx="882" cy="4167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8DD0D-6674-515B-08D4-A6C572839D0B}"/>
              </a:ext>
            </a:extLst>
          </p:cNvPr>
          <p:cNvCxnSpPr>
            <a:cxnSpLocks/>
          </p:cNvCxnSpPr>
          <p:nvPr/>
        </p:nvCxnSpPr>
        <p:spPr>
          <a:xfrm flipV="1">
            <a:off x="2582390" y="6229419"/>
            <a:ext cx="5654749" cy="2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0D8A9C-0D56-6C41-1CD4-CF502261FAD3}"/>
              </a:ext>
            </a:extLst>
          </p:cNvPr>
          <p:cNvSpPr/>
          <p:nvPr/>
        </p:nvSpPr>
        <p:spPr>
          <a:xfrm>
            <a:off x="2597480" y="3160314"/>
            <a:ext cx="5022537" cy="3083279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71621 w 2860179"/>
              <a:gd name="connsiteY2" fmla="*/ 712379 h 3136604"/>
              <a:gd name="connsiteX3" fmla="*/ 2860179 w 2860179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83504 w 2860179"/>
              <a:gd name="connsiteY2" fmla="*/ 431472 h 3136604"/>
              <a:gd name="connsiteX3" fmla="*/ 2860179 w 2860179"/>
              <a:gd name="connsiteY3" fmla="*/ 0 h 3136604"/>
              <a:gd name="connsiteX0" fmla="*/ 21 w 2806704"/>
              <a:gd name="connsiteY0" fmla="*/ 3394101 h 3394101"/>
              <a:gd name="connsiteX1" fmla="*/ 477234 w 2806704"/>
              <a:gd name="connsiteY1" fmla="*/ 1872229 h 3394101"/>
              <a:gd name="connsiteX2" fmla="*/ 1383504 w 2806704"/>
              <a:gd name="connsiteY2" fmla="*/ 688969 h 3394101"/>
              <a:gd name="connsiteX3" fmla="*/ 2806704 w 2806704"/>
              <a:gd name="connsiteY3" fmla="*/ 0 h 33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4" h="3394101">
                <a:moveTo>
                  <a:pt x="21" y="3394101"/>
                </a:moveTo>
                <a:cubicBezTo>
                  <a:pt x="-2637" y="3084870"/>
                  <a:pt x="246653" y="2323084"/>
                  <a:pt x="477234" y="1872229"/>
                </a:cubicBezTo>
                <a:cubicBezTo>
                  <a:pt x="707815" y="1421374"/>
                  <a:pt x="942253" y="1057564"/>
                  <a:pt x="1383504" y="688969"/>
                </a:cubicBezTo>
                <a:cubicBezTo>
                  <a:pt x="1824755" y="320374"/>
                  <a:pt x="2065083" y="171893"/>
                  <a:pt x="280670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/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blipFill>
                <a:blip r:embed="rId3"/>
                <a:stretch>
                  <a:fillRect l="-29412" r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/>
              <p:nvPr/>
            </p:nvSpPr>
            <p:spPr>
              <a:xfrm>
                <a:off x="1806951" y="2066841"/>
                <a:ext cx="516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951" y="2066841"/>
                <a:ext cx="516359" cy="307777"/>
              </a:xfrm>
              <a:prstGeom prst="rect">
                <a:avLst/>
              </a:prstGeom>
              <a:blipFill>
                <a:blip r:embed="rId4"/>
                <a:stretch>
                  <a:fillRect l="-5882" r="-1058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/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blipFill>
                <a:blip r:embed="rId5"/>
                <a:stretch>
                  <a:fillRect l="-1674" b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/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blipFill>
                <a:blip r:embed="rId6"/>
                <a:stretch>
                  <a:fillRect l="-6742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F28CEE-D5F0-B5AD-A432-897901E3252F}"/>
              </a:ext>
            </a:extLst>
          </p:cNvPr>
          <p:cNvSpPr txBox="1"/>
          <p:nvPr/>
        </p:nvSpPr>
        <p:spPr>
          <a:xfrm>
            <a:off x="9746380" y="2956072"/>
            <a:ext cx="22054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Faktiske investeringer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C95076-7668-B22E-DF0F-F1A8ACAE2D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97518" y="2046907"/>
            <a:ext cx="4423442" cy="4196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/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blipFill>
                <a:blip r:embed="rId7"/>
                <a:stretch>
                  <a:fillRect l="-5618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D8E67-955B-209D-44EF-3849172A1BD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462976" y="3140738"/>
            <a:ext cx="2834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9DDB2-5D24-12B4-03DC-7073F43A3179}"/>
              </a:ext>
            </a:extLst>
          </p:cNvPr>
          <p:cNvSpPr txBox="1"/>
          <p:nvPr/>
        </p:nvSpPr>
        <p:spPr>
          <a:xfrm>
            <a:off x="8027394" y="1826101"/>
            <a:ext cx="25578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Nødvendige investeringer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57B11-1F6C-BACE-BAFF-9D435ACB2A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743990" y="2010767"/>
            <a:ext cx="283404" cy="16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686EF5-8AD4-937A-3AAC-AAE8601903B9}"/>
              </a:ext>
            </a:extLst>
          </p:cNvPr>
          <p:cNvCxnSpPr/>
          <p:nvPr/>
        </p:nvCxnSpPr>
        <p:spPr>
          <a:xfrm flipV="1">
            <a:off x="3923414" y="2258913"/>
            <a:ext cx="0" cy="399885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5D98B-91A6-FFD9-9354-76667723F4D3}"/>
                  </a:ext>
                </a:extLst>
              </p:cNvPr>
              <p:cNvSpPr txBox="1"/>
              <p:nvPr/>
            </p:nvSpPr>
            <p:spPr>
              <a:xfrm>
                <a:off x="3820276" y="6329313"/>
                <a:ext cx="312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5D98B-91A6-FFD9-9354-76667723F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76" y="6329313"/>
                <a:ext cx="312457" cy="307777"/>
              </a:xfrm>
              <a:prstGeom prst="rect">
                <a:avLst/>
              </a:prstGeom>
              <a:blipFill>
                <a:blip r:embed="rId8"/>
                <a:stretch>
                  <a:fillRect l="-19608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666215-8ACB-53A9-CC38-204DE8C1EC33}"/>
                  </a:ext>
                </a:extLst>
              </p:cNvPr>
              <p:cNvSpPr txBox="1"/>
              <p:nvPr/>
            </p:nvSpPr>
            <p:spPr>
              <a:xfrm>
                <a:off x="6194952" y="6329313"/>
                <a:ext cx="3184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666215-8ACB-53A9-CC38-204DE8C1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52" y="6329313"/>
                <a:ext cx="318421" cy="307777"/>
              </a:xfrm>
              <a:prstGeom prst="rect">
                <a:avLst/>
              </a:prstGeom>
              <a:blipFill>
                <a:blip r:embed="rId9"/>
                <a:stretch>
                  <a:fillRect l="-19231" r="-961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81BA56-5C87-7B80-6089-E12BFFADBC90}"/>
              </a:ext>
            </a:extLst>
          </p:cNvPr>
          <p:cNvCxnSpPr/>
          <p:nvPr/>
        </p:nvCxnSpPr>
        <p:spPr>
          <a:xfrm flipV="1">
            <a:off x="6386623" y="2258913"/>
            <a:ext cx="0" cy="399885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6793BCBC-604D-A95D-EBDE-1E0FC7538142}"/>
              </a:ext>
            </a:extLst>
          </p:cNvPr>
          <p:cNvSpPr/>
          <p:nvPr/>
        </p:nvSpPr>
        <p:spPr>
          <a:xfrm>
            <a:off x="3289079" y="4436153"/>
            <a:ext cx="619206" cy="5671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351F7B0-8AF1-421A-5B04-982AEC69ECD2}"/>
              </a:ext>
            </a:extLst>
          </p:cNvPr>
          <p:cNvSpPr/>
          <p:nvPr/>
        </p:nvSpPr>
        <p:spPr>
          <a:xfrm rot="10800000">
            <a:off x="6371533" y="2667114"/>
            <a:ext cx="507728" cy="658289"/>
          </a:xfrm>
          <a:prstGeom prst="leftBrace">
            <a:avLst>
              <a:gd name="adj1" fmla="val 6237"/>
              <a:gd name="adj2" fmla="val 774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378007-03E5-E493-5312-47CAFC49CE5F}"/>
                  </a:ext>
                </a:extLst>
              </p:cNvPr>
              <p:cNvSpPr txBox="1"/>
              <p:nvPr/>
            </p:nvSpPr>
            <p:spPr>
              <a:xfrm>
                <a:off x="146726" y="4364610"/>
                <a:ext cx="3230884" cy="461665"/>
              </a:xfrm>
              <a:prstGeom prst="rect">
                <a:avLst/>
              </a:prstGeom>
              <a:solidFill>
                <a:srgbClr val="E1F2CE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sz="1200">
                  <a:latin typeface="+mj-lt"/>
                </a:endParaRPr>
              </a:p>
              <a:p>
                <a:r>
                  <a:rPr lang="nb-NO" sz="1200">
                    <a:latin typeface="+mj-lt"/>
                  </a:rPr>
                  <a:t>Faktiske investeringer &gt; Nødvendige investeringer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378007-03E5-E493-5312-47CAFC4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6" y="4364610"/>
                <a:ext cx="3230884" cy="461665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9D8B9-9CF1-5EF2-0832-10E9AEEC1F3D}"/>
                  </a:ext>
                </a:extLst>
              </p:cNvPr>
              <p:cNvSpPr txBox="1"/>
              <p:nvPr/>
            </p:nvSpPr>
            <p:spPr>
              <a:xfrm>
                <a:off x="6855278" y="2390674"/>
                <a:ext cx="3230884" cy="461665"/>
              </a:xfrm>
              <a:prstGeom prst="rect">
                <a:avLst/>
              </a:prstGeom>
              <a:solidFill>
                <a:srgbClr val="FFE697"/>
              </a:solidFill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sz="1200">
                  <a:latin typeface="+mj-lt"/>
                </a:endParaRPr>
              </a:p>
              <a:p>
                <a:r>
                  <a:rPr lang="nb-NO" sz="1200">
                    <a:latin typeface="+mj-lt"/>
                  </a:rPr>
                  <a:t>Faktiske investeringer &lt; Nødvendige investeringer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9D8B9-9CF1-5EF2-0832-10E9AEEC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78" y="2390674"/>
                <a:ext cx="3230884" cy="461665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8F68AA3-C08B-114D-649A-F9EA93DAA791}"/>
              </a:ext>
            </a:extLst>
          </p:cNvPr>
          <p:cNvSpPr/>
          <p:nvPr/>
        </p:nvSpPr>
        <p:spPr>
          <a:xfrm rot="16200000">
            <a:off x="5891622" y="6146478"/>
            <a:ext cx="307776" cy="1942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12A9106-16D5-A378-8C63-815D70215798}"/>
              </a:ext>
            </a:extLst>
          </p:cNvPr>
          <p:cNvSpPr/>
          <p:nvPr/>
        </p:nvSpPr>
        <p:spPr>
          <a:xfrm rot="16200000">
            <a:off x="5523130" y="6160655"/>
            <a:ext cx="307776" cy="1942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74E7A20-E65F-C48D-7620-4A2DEC6C082B}"/>
              </a:ext>
            </a:extLst>
          </p:cNvPr>
          <p:cNvSpPr/>
          <p:nvPr/>
        </p:nvSpPr>
        <p:spPr>
          <a:xfrm rot="5400000">
            <a:off x="4783096" y="6160880"/>
            <a:ext cx="307776" cy="1942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1258928-33D2-941E-FBA0-A090B0C079F5}"/>
              </a:ext>
            </a:extLst>
          </p:cNvPr>
          <p:cNvSpPr/>
          <p:nvPr/>
        </p:nvSpPr>
        <p:spPr>
          <a:xfrm rot="5400000">
            <a:off x="4354570" y="6146477"/>
            <a:ext cx="307776" cy="1942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5E79671-7A34-1264-5EF5-23650E15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35392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: grunnmodell</a:t>
            </a:r>
            <a:br>
              <a:rPr lang="nb-NO"/>
            </a:br>
            <a:r>
              <a:rPr lang="nb-NO"/>
              <a:t>Produksjon og kapital per arbeider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359D75-F06A-FD34-DC27-EF253F773217}"/>
                  </a:ext>
                </a:extLst>
              </p14:cNvPr>
              <p14:cNvContentPartPr/>
              <p14:nvPr/>
            </p14:nvContentPartPr>
            <p14:xfrm>
              <a:off x="463320" y="1482840"/>
              <a:ext cx="10799640" cy="487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359D75-F06A-FD34-DC27-EF253F773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960" y="1473480"/>
                <a:ext cx="10818360" cy="48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629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3AFE57-2B0E-E5F9-1357-EF64C0FFADAA}"/>
              </a:ext>
            </a:extLst>
          </p:cNvPr>
          <p:cNvCxnSpPr>
            <a:cxnSpLocks/>
          </p:cNvCxnSpPr>
          <p:nvPr/>
        </p:nvCxnSpPr>
        <p:spPr>
          <a:xfrm flipV="1">
            <a:off x="2581508" y="2089973"/>
            <a:ext cx="882" cy="4167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8DD0D-6674-515B-08D4-A6C572839D0B}"/>
              </a:ext>
            </a:extLst>
          </p:cNvPr>
          <p:cNvCxnSpPr>
            <a:cxnSpLocks/>
          </p:cNvCxnSpPr>
          <p:nvPr/>
        </p:nvCxnSpPr>
        <p:spPr>
          <a:xfrm flipV="1">
            <a:off x="2582390" y="6229419"/>
            <a:ext cx="5654749" cy="2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0D8A9C-0D56-6C41-1CD4-CF502261FAD3}"/>
              </a:ext>
            </a:extLst>
          </p:cNvPr>
          <p:cNvSpPr/>
          <p:nvPr/>
        </p:nvSpPr>
        <p:spPr>
          <a:xfrm>
            <a:off x="2597480" y="3160314"/>
            <a:ext cx="5022537" cy="3083279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71621 w 2860179"/>
              <a:gd name="connsiteY2" fmla="*/ 712379 h 3136604"/>
              <a:gd name="connsiteX3" fmla="*/ 2860179 w 2860179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83504 w 2860179"/>
              <a:gd name="connsiteY2" fmla="*/ 431472 h 3136604"/>
              <a:gd name="connsiteX3" fmla="*/ 2860179 w 2860179"/>
              <a:gd name="connsiteY3" fmla="*/ 0 h 3136604"/>
              <a:gd name="connsiteX0" fmla="*/ 21 w 2806704"/>
              <a:gd name="connsiteY0" fmla="*/ 3394101 h 3394101"/>
              <a:gd name="connsiteX1" fmla="*/ 477234 w 2806704"/>
              <a:gd name="connsiteY1" fmla="*/ 1872229 h 3394101"/>
              <a:gd name="connsiteX2" fmla="*/ 1383504 w 2806704"/>
              <a:gd name="connsiteY2" fmla="*/ 688969 h 3394101"/>
              <a:gd name="connsiteX3" fmla="*/ 2806704 w 2806704"/>
              <a:gd name="connsiteY3" fmla="*/ 0 h 33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4" h="3394101">
                <a:moveTo>
                  <a:pt x="21" y="3394101"/>
                </a:moveTo>
                <a:cubicBezTo>
                  <a:pt x="-2637" y="3084870"/>
                  <a:pt x="246653" y="2323084"/>
                  <a:pt x="477234" y="1872229"/>
                </a:cubicBezTo>
                <a:cubicBezTo>
                  <a:pt x="707815" y="1421374"/>
                  <a:pt x="942253" y="1057564"/>
                  <a:pt x="1383504" y="688969"/>
                </a:cubicBezTo>
                <a:cubicBezTo>
                  <a:pt x="1824755" y="320374"/>
                  <a:pt x="2065083" y="171893"/>
                  <a:pt x="280670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/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blipFill>
                <a:blip r:embed="rId3"/>
                <a:stretch>
                  <a:fillRect l="-29412" r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/>
              <p:nvPr/>
            </p:nvSpPr>
            <p:spPr>
              <a:xfrm>
                <a:off x="1842767" y="2089973"/>
                <a:ext cx="516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767" y="2089973"/>
                <a:ext cx="516359" cy="307777"/>
              </a:xfrm>
              <a:prstGeom prst="rect">
                <a:avLst/>
              </a:prstGeom>
              <a:blipFill>
                <a:blip r:embed="rId4"/>
                <a:stretch>
                  <a:fillRect l="-5882" r="-10588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/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blipFill>
                <a:blip r:embed="rId5"/>
                <a:stretch>
                  <a:fillRect l="-1674" b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/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blipFill>
                <a:blip r:embed="rId6"/>
                <a:stretch>
                  <a:fillRect l="-6742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F28CEE-D5F0-B5AD-A432-897901E3252F}"/>
              </a:ext>
            </a:extLst>
          </p:cNvPr>
          <p:cNvSpPr txBox="1"/>
          <p:nvPr/>
        </p:nvSpPr>
        <p:spPr>
          <a:xfrm>
            <a:off x="9746380" y="2956072"/>
            <a:ext cx="22054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Faktiske investeringer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C95076-7668-B22E-DF0F-F1A8ACAE2D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97518" y="2046907"/>
            <a:ext cx="4423442" cy="4196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/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blipFill>
                <a:blip r:embed="rId7"/>
                <a:stretch>
                  <a:fillRect l="-5618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D8E67-955B-209D-44EF-3849172A1BD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462976" y="3140738"/>
            <a:ext cx="2834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9DDB2-5D24-12B4-03DC-7073F43A3179}"/>
              </a:ext>
            </a:extLst>
          </p:cNvPr>
          <p:cNvSpPr txBox="1"/>
          <p:nvPr/>
        </p:nvSpPr>
        <p:spPr>
          <a:xfrm>
            <a:off x="8027394" y="1826101"/>
            <a:ext cx="25578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Nødvendige investeringer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57B11-1F6C-BACE-BAFF-9D435ACB2A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743990" y="2010767"/>
            <a:ext cx="283404" cy="16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2B2B1-E13E-C0BD-2A53-82234D3F145F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5273749" y="3604438"/>
            <a:ext cx="2267" cy="265333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23508-67DA-D5A8-3EC5-7E8B9A9A1EB6}"/>
                  </a:ext>
                </a:extLst>
              </p:cNvPr>
              <p:cNvSpPr txBox="1"/>
              <p:nvPr/>
            </p:nvSpPr>
            <p:spPr>
              <a:xfrm>
                <a:off x="5186016" y="6292035"/>
                <a:ext cx="3184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23508-67DA-D5A8-3EC5-7E8B9A9A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16" y="6292035"/>
                <a:ext cx="318421" cy="307777"/>
              </a:xfrm>
              <a:prstGeom prst="rect">
                <a:avLst/>
              </a:prstGeom>
              <a:blipFill>
                <a:blip r:embed="rId8"/>
                <a:stretch>
                  <a:fillRect l="-19231" r="-769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9D8B9-9CF1-5EF2-0832-10E9AEEC1F3D}"/>
                  </a:ext>
                </a:extLst>
              </p:cNvPr>
              <p:cNvSpPr txBox="1"/>
              <p:nvPr/>
            </p:nvSpPr>
            <p:spPr>
              <a:xfrm>
                <a:off x="5747507" y="3835501"/>
                <a:ext cx="3230884" cy="461665"/>
              </a:xfrm>
              <a:prstGeom prst="rect">
                <a:avLst/>
              </a:prstGeom>
              <a:solidFill>
                <a:srgbClr val="A4E9FE"/>
              </a:solidFill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sz="1200">
                  <a:latin typeface="+mj-lt"/>
                </a:endParaRPr>
              </a:p>
              <a:p>
                <a:r>
                  <a:rPr lang="nb-NO" sz="1200">
                    <a:latin typeface="+mj-lt"/>
                  </a:rPr>
                  <a:t>Faktiske investeringer = Nødvendige investeringer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9D8B9-9CF1-5EF2-0832-10E9AEEC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507" y="3835501"/>
                <a:ext cx="3230884" cy="461665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6FA5007-413A-47D0-DF15-33F10E08EB56}"/>
              </a:ext>
            </a:extLst>
          </p:cNvPr>
          <p:cNvSpPr/>
          <p:nvPr/>
        </p:nvSpPr>
        <p:spPr>
          <a:xfrm>
            <a:off x="5186016" y="360443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C9BE86-331A-C5A0-F52A-0FDD9DD3910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440434" y="3729221"/>
            <a:ext cx="307073" cy="337113"/>
          </a:xfrm>
          <a:prstGeom prst="straightConnector1">
            <a:avLst/>
          </a:prstGeom>
          <a:ln w="28575">
            <a:solidFill>
              <a:srgbClr val="8BE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F1B0EA-2072-3D56-9E10-A5AAB1858AA4}"/>
                  </a:ext>
                </a:extLst>
              </p:cNvPr>
              <p:cNvSpPr txBox="1"/>
              <p:nvPr/>
            </p:nvSpPr>
            <p:spPr>
              <a:xfrm>
                <a:off x="5773153" y="4492427"/>
                <a:ext cx="1285865" cy="823815"/>
              </a:xfrm>
              <a:prstGeom prst="rect">
                <a:avLst/>
              </a:prstGeom>
              <a:solidFill>
                <a:srgbClr val="A4E9FE"/>
              </a:solidFill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nb-NO" sz="2500">
                  <a:latin typeface="+mj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F1B0EA-2072-3D56-9E10-A5AAB185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53" y="4492427"/>
                <a:ext cx="1285865" cy="8238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Pil høyre 4">
            <a:extLst>
              <a:ext uri="{FF2B5EF4-FFF2-40B4-BE49-F238E27FC236}">
                <a16:creationId xmlns:a16="http://schemas.microsoft.com/office/drawing/2014/main" id="{89493B29-F0C9-C7D3-0658-A977DEE59315}"/>
              </a:ext>
            </a:extLst>
          </p:cNvPr>
          <p:cNvSpPr/>
          <p:nvPr/>
        </p:nvSpPr>
        <p:spPr>
          <a:xfrm>
            <a:off x="7192052" y="4642680"/>
            <a:ext cx="436141" cy="5842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756BE-13CC-4262-B73E-C520D243618F}"/>
                  </a:ext>
                </a:extLst>
              </p:cNvPr>
              <p:cNvSpPr txBox="1"/>
              <p:nvPr/>
            </p:nvSpPr>
            <p:spPr>
              <a:xfrm>
                <a:off x="7696861" y="4475890"/>
                <a:ext cx="1285160" cy="823815"/>
              </a:xfrm>
              <a:prstGeom prst="rect">
                <a:avLst/>
              </a:prstGeom>
              <a:solidFill>
                <a:srgbClr val="A4E9FE"/>
              </a:solidFill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nb-NO" sz="250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756BE-13CC-4262-B73E-C520D243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61" y="4475890"/>
                <a:ext cx="1285160" cy="823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764A31-0BEB-6663-7328-693403F24354}"/>
              </a:ext>
            </a:extLst>
          </p:cNvPr>
          <p:cNvCxnSpPr>
            <a:cxnSpLocks/>
          </p:cNvCxnSpPr>
          <p:nvPr/>
        </p:nvCxnSpPr>
        <p:spPr>
          <a:xfrm flipV="1">
            <a:off x="2597480" y="3729221"/>
            <a:ext cx="2588536" cy="347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D47076-FF5B-4CC4-EC6F-82000195225D}"/>
                  </a:ext>
                </a:extLst>
              </p:cNvPr>
              <p:cNvSpPr txBox="1"/>
              <p:nvPr/>
            </p:nvSpPr>
            <p:spPr>
              <a:xfrm>
                <a:off x="716484" y="3575332"/>
                <a:ext cx="15961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D47076-FF5B-4CC4-EC6F-82000195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4" y="3575332"/>
                <a:ext cx="1596142" cy="307777"/>
              </a:xfrm>
              <a:prstGeom prst="rect">
                <a:avLst/>
              </a:prstGeom>
              <a:blipFill>
                <a:blip r:embed="rId12"/>
                <a:stretch>
                  <a:fillRect l="-1916" r="-38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E758F4B9-5101-400A-F6D5-1FE78037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26089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8" grpId="0" animBg="1"/>
      <p:bldP spid="20" grpId="0" animBg="1"/>
      <p:bldP spid="24" grpId="0" animBg="1"/>
      <p:bldP spid="25" grpId="0" animBg="1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3AFE57-2B0E-E5F9-1357-EF64C0FFADAA}"/>
              </a:ext>
            </a:extLst>
          </p:cNvPr>
          <p:cNvCxnSpPr>
            <a:cxnSpLocks/>
          </p:cNvCxnSpPr>
          <p:nvPr/>
        </p:nvCxnSpPr>
        <p:spPr>
          <a:xfrm flipV="1">
            <a:off x="2581508" y="2089973"/>
            <a:ext cx="882" cy="4167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8DD0D-6674-515B-08D4-A6C572839D0B}"/>
              </a:ext>
            </a:extLst>
          </p:cNvPr>
          <p:cNvCxnSpPr>
            <a:cxnSpLocks/>
          </p:cNvCxnSpPr>
          <p:nvPr/>
        </p:nvCxnSpPr>
        <p:spPr>
          <a:xfrm flipV="1">
            <a:off x="2582390" y="6229419"/>
            <a:ext cx="5654749" cy="2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0D8A9C-0D56-6C41-1CD4-CF502261FAD3}"/>
              </a:ext>
            </a:extLst>
          </p:cNvPr>
          <p:cNvSpPr/>
          <p:nvPr/>
        </p:nvSpPr>
        <p:spPr>
          <a:xfrm>
            <a:off x="2597480" y="3160314"/>
            <a:ext cx="5022537" cy="3083279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71621 w 2860179"/>
              <a:gd name="connsiteY2" fmla="*/ 712379 h 3136604"/>
              <a:gd name="connsiteX3" fmla="*/ 2860179 w 2860179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83504 w 2860179"/>
              <a:gd name="connsiteY2" fmla="*/ 431472 h 3136604"/>
              <a:gd name="connsiteX3" fmla="*/ 2860179 w 2860179"/>
              <a:gd name="connsiteY3" fmla="*/ 0 h 3136604"/>
              <a:gd name="connsiteX0" fmla="*/ 21 w 2806704"/>
              <a:gd name="connsiteY0" fmla="*/ 3394101 h 3394101"/>
              <a:gd name="connsiteX1" fmla="*/ 477234 w 2806704"/>
              <a:gd name="connsiteY1" fmla="*/ 1872229 h 3394101"/>
              <a:gd name="connsiteX2" fmla="*/ 1383504 w 2806704"/>
              <a:gd name="connsiteY2" fmla="*/ 688969 h 3394101"/>
              <a:gd name="connsiteX3" fmla="*/ 2806704 w 2806704"/>
              <a:gd name="connsiteY3" fmla="*/ 0 h 33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4" h="3394101">
                <a:moveTo>
                  <a:pt x="21" y="3394101"/>
                </a:moveTo>
                <a:cubicBezTo>
                  <a:pt x="-2637" y="3084870"/>
                  <a:pt x="246653" y="2323084"/>
                  <a:pt x="477234" y="1872229"/>
                </a:cubicBezTo>
                <a:cubicBezTo>
                  <a:pt x="707815" y="1421374"/>
                  <a:pt x="942253" y="1057564"/>
                  <a:pt x="1383504" y="688969"/>
                </a:cubicBezTo>
                <a:cubicBezTo>
                  <a:pt x="1824755" y="320374"/>
                  <a:pt x="2065083" y="171893"/>
                  <a:pt x="280670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/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7649A-F199-3C8F-4BB1-2F96FB0F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32" y="6103881"/>
                <a:ext cx="206275" cy="307777"/>
              </a:xfrm>
              <a:prstGeom prst="rect">
                <a:avLst/>
              </a:prstGeom>
              <a:blipFill>
                <a:blip r:embed="rId3"/>
                <a:stretch>
                  <a:fillRect l="-29412" r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/>
              <p:nvPr/>
            </p:nvSpPr>
            <p:spPr>
              <a:xfrm>
                <a:off x="1802791" y="2062963"/>
                <a:ext cx="516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0E4C1-DC7E-0031-EB9D-E1A2A65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91" y="2062963"/>
                <a:ext cx="516359" cy="307777"/>
              </a:xfrm>
              <a:prstGeom prst="rect">
                <a:avLst/>
              </a:prstGeom>
              <a:blipFill>
                <a:blip r:embed="rId4"/>
                <a:stretch>
                  <a:fillRect l="-7143" r="-1190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/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285D7-375E-E82A-84E1-B56F9986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07" y="2986850"/>
                <a:ext cx="1456103" cy="307777"/>
              </a:xfrm>
              <a:prstGeom prst="rect">
                <a:avLst/>
              </a:prstGeom>
              <a:blipFill>
                <a:blip r:embed="rId5"/>
                <a:stretch>
                  <a:fillRect l="-1674" b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/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B3B4-CC52-23CB-9B9D-389F9B1D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91" y="2397749"/>
                <a:ext cx="544316" cy="307777"/>
              </a:xfrm>
              <a:prstGeom prst="rect">
                <a:avLst/>
              </a:prstGeom>
              <a:blipFill>
                <a:blip r:embed="rId6"/>
                <a:stretch>
                  <a:fillRect l="-6742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F28CEE-D5F0-B5AD-A432-897901E3252F}"/>
              </a:ext>
            </a:extLst>
          </p:cNvPr>
          <p:cNvSpPr txBox="1"/>
          <p:nvPr/>
        </p:nvSpPr>
        <p:spPr>
          <a:xfrm>
            <a:off x="9746380" y="2956072"/>
            <a:ext cx="22054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Faktiske investeringer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C95076-7668-B22E-DF0F-F1A8ACAE2D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97518" y="2046907"/>
            <a:ext cx="4423442" cy="4196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/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6B416-AEFB-2100-3D59-6BD25361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791" y="1849998"/>
                <a:ext cx="544316" cy="307777"/>
              </a:xfrm>
              <a:prstGeom prst="rect">
                <a:avLst/>
              </a:prstGeom>
              <a:blipFill>
                <a:blip r:embed="rId7"/>
                <a:stretch>
                  <a:fillRect l="-5618" r="-101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D8E67-955B-209D-44EF-3849172A1BD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462976" y="3140738"/>
            <a:ext cx="2834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9DDB2-5D24-12B4-03DC-7073F43A3179}"/>
              </a:ext>
            </a:extLst>
          </p:cNvPr>
          <p:cNvSpPr txBox="1"/>
          <p:nvPr/>
        </p:nvSpPr>
        <p:spPr>
          <a:xfrm>
            <a:off x="8027394" y="1826101"/>
            <a:ext cx="25578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Nødvendige investeringer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57B11-1F6C-BACE-BAFF-9D435ACB2A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743990" y="2010767"/>
            <a:ext cx="283404" cy="16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2B2B1-E13E-C0BD-2A53-82234D3F145F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5273749" y="3604438"/>
            <a:ext cx="2267" cy="265333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23508-67DA-D5A8-3EC5-7E8B9A9A1EB6}"/>
                  </a:ext>
                </a:extLst>
              </p:cNvPr>
              <p:cNvSpPr txBox="1"/>
              <p:nvPr/>
            </p:nvSpPr>
            <p:spPr>
              <a:xfrm>
                <a:off x="5132260" y="6329313"/>
                <a:ext cx="409471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23508-67DA-D5A8-3EC5-7E8B9A9A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60" y="6329313"/>
                <a:ext cx="409471" cy="307777"/>
              </a:xfrm>
              <a:prstGeom prst="rect">
                <a:avLst/>
              </a:prstGeom>
              <a:blipFill>
                <a:blip r:embed="rId8"/>
                <a:stretch>
                  <a:fillRect l="-13043" r="-1449" b="-37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9D8B9-9CF1-5EF2-0832-10E9AEEC1F3D}"/>
                  </a:ext>
                </a:extLst>
              </p:cNvPr>
              <p:cNvSpPr txBox="1"/>
              <p:nvPr/>
            </p:nvSpPr>
            <p:spPr>
              <a:xfrm>
                <a:off x="5747507" y="3835501"/>
                <a:ext cx="3230884" cy="461665"/>
              </a:xfrm>
              <a:prstGeom prst="rect">
                <a:avLst/>
              </a:prstGeom>
              <a:solidFill>
                <a:srgbClr val="A4E9FE"/>
              </a:solidFill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nb-NO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sz="1200">
                  <a:latin typeface="+mj-lt"/>
                </a:endParaRPr>
              </a:p>
              <a:p>
                <a:r>
                  <a:rPr lang="nb-NO" sz="1200">
                    <a:latin typeface="+mj-lt"/>
                  </a:rPr>
                  <a:t>Faktiske investeringer = Nødvendige investeringer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B9D8B9-9CF1-5EF2-0832-10E9AEEC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507" y="3835501"/>
                <a:ext cx="3230884" cy="461665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6FA5007-413A-47D0-DF15-33F10E08EB56}"/>
              </a:ext>
            </a:extLst>
          </p:cNvPr>
          <p:cNvSpPr/>
          <p:nvPr/>
        </p:nvSpPr>
        <p:spPr>
          <a:xfrm>
            <a:off x="5186016" y="360443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C9BE86-331A-C5A0-F52A-0FDD9DD3910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440434" y="3729221"/>
            <a:ext cx="307073" cy="337113"/>
          </a:xfrm>
          <a:prstGeom prst="straightConnector1">
            <a:avLst/>
          </a:prstGeom>
          <a:ln w="28575">
            <a:solidFill>
              <a:srgbClr val="8BE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F1B0EA-2072-3D56-9E10-A5AAB1858AA4}"/>
                  </a:ext>
                </a:extLst>
              </p:cNvPr>
              <p:cNvSpPr txBox="1"/>
              <p:nvPr/>
            </p:nvSpPr>
            <p:spPr>
              <a:xfrm>
                <a:off x="5773153" y="4492427"/>
                <a:ext cx="1285865" cy="823815"/>
              </a:xfrm>
              <a:prstGeom prst="rect">
                <a:avLst/>
              </a:prstGeom>
              <a:solidFill>
                <a:srgbClr val="A4E9FE"/>
              </a:solidFill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nb-NO" sz="2500">
                  <a:latin typeface="+mj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F1B0EA-2072-3D56-9E10-A5AAB185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53" y="4492427"/>
                <a:ext cx="1285865" cy="8238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Pil høyre 4">
            <a:extLst>
              <a:ext uri="{FF2B5EF4-FFF2-40B4-BE49-F238E27FC236}">
                <a16:creationId xmlns:a16="http://schemas.microsoft.com/office/drawing/2014/main" id="{89493B29-F0C9-C7D3-0658-A977DEE59315}"/>
              </a:ext>
            </a:extLst>
          </p:cNvPr>
          <p:cNvSpPr/>
          <p:nvPr/>
        </p:nvSpPr>
        <p:spPr>
          <a:xfrm>
            <a:off x="7192052" y="4642680"/>
            <a:ext cx="436141" cy="5842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756BE-13CC-4262-B73E-C520D243618F}"/>
                  </a:ext>
                </a:extLst>
              </p:cNvPr>
              <p:cNvSpPr txBox="1"/>
              <p:nvPr/>
            </p:nvSpPr>
            <p:spPr>
              <a:xfrm>
                <a:off x="7696861" y="4475890"/>
                <a:ext cx="1285160" cy="823815"/>
              </a:xfrm>
              <a:prstGeom prst="rect">
                <a:avLst/>
              </a:prstGeom>
              <a:solidFill>
                <a:srgbClr val="A4E9FE"/>
              </a:solidFill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nb-NO" sz="250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756BE-13CC-4262-B73E-C520D243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61" y="4475890"/>
                <a:ext cx="1285160" cy="823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764A31-0BEB-6663-7328-693403F24354}"/>
              </a:ext>
            </a:extLst>
          </p:cNvPr>
          <p:cNvCxnSpPr>
            <a:cxnSpLocks/>
          </p:cNvCxnSpPr>
          <p:nvPr/>
        </p:nvCxnSpPr>
        <p:spPr>
          <a:xfrm flipV="1">
            <a:off x="2597480" y="3729221"/>
            <a:ext cx="2588536" cy="347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D47076-FF5B-4CC4-EC6F-82000195225D}"/>
                  </a:ext>
                </a:extLst>
              </p:cNvPr>
              <p:cNvSpPr txBox="1"/>
              <p:nvPr/>
            </p:nvSpPr>
            <p:spPr>
              <a:xfrm>
                <a:off x="407447" y="3604438"/>
                <a:ext cx="20982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p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D47076-FF5B-4CC4-EC6F-82000195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7" y="3604438"/>
                <a:ext cx="2098267" cy="307777"/>
              </a:xfrm>
              <a:prstGeom prst="rect">
                <a:avLst/>
              </a:prstGeom>
              <a:blipFill>
                <a:blip r:embed="rId12"/>
                <a:stretch>
                  <a:fillRect l="-14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23F4FB1D-A053-618A-10A2-5A6E231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36090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3F4FB1D-A053-618A-10A2-5A6E231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F51ACB3-2865-F811-9A7B-3B9BC57B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4" y="2940161"/>
            <a:ext cx="6888909" cy="2986067"/>
          </a:xfrm>
          <a:prstGeom prst="rect">
            <a:avLst/>
          </a:prstGeom>
        </p:spPr>
      </p:pic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B7F977A2-B685-4DCC-E79C-2CE13B386696}"/>
              </a:ext>
            </a:extLst>
          </p:cNvPr>
          <p:cNvCxnSpPr>
            <a:cxnSpLocks/>
          </p:cNvCxnSpPr>
          <p:nvPr/>
        </p:nvCxnSpPr>
        <p:spPr>
          <a:xfrm flipH="1" flipV="1">
            <a:off x="7353160" y="1690688"/>
            <a:ext cx="2" cy="4143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2AE44A8D-7077-0E2F-C03F-A58B37F46C38}"/>
              </a:ext>
            </a:extLst>
          </p:cNvPr>
          <p:cNvCxnSpPr>
            <a:cxnSpLocks/>
          </p:cNvCxnSpPr>
          <p:nvPr/>
        </p:nvCxnSpPr>
        <p:spPr>
          <a:xfrm flipV="1">
            <a:off x="7353162" y="5749637"/>
            <a:ext cx="4288769" cy="8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6">
            <a:extLst>
              <a:ext uri="{FF2B5EF4-FFF2-40B4-BE49-F238E27FC236}">
                <a16:creationId xmlns:a16="http://schemas.microsoft.com/office/drawing/2014/main" id="{E9700AEE-05B0-92EE-F545-9551128294D3}"/>
              </a:ext>
            </a:extLst>
          </p:cNvPr>
          <p:cNvSpPr/>
          <p:nvPr/>
        </p:nvSpPr>
        <p:spPr>
          <a:xfrm>
            <a:off x="7353160" y="3957639"/>
            <a:ext cx="3248159" cy="1876208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71621 w 2860179"/>
              <a:gd name="connsiteY2" fmla="*/ 712379 h 3136604"/>
              <a:gd name="connsiteX3" fmla="*/ 2860179 w 2860179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83504 w 2860179"/>
              <a:gd name="connsiteY2" fmla="*/ 431472 h 3136604"/>
              <a:gd name="connsiteX3" fmla="*/ 2860179 w 2860179"/>
              <a:gd name="connsiteY3" fmla="*/ 0 h 3136604"/>
              <a:gd name="connsiteX0" fmla="*/ 21 w 2806704"/>
              <a:gd name="connsiteY0" fmla="*/ 3394101 h 3394101"/>
              <a:gd name="connsiteX1" fmla="*/ 477234 w 2806704"/>
              <a:gd name="connsiteY1" fmla="*/ 1872229 h 3394101"/>
              <a:gd name="connsiteX2" fmla="*/ 1383504 w 2806704"/>
              <a:gd name="connsiteY2" fmla="*/ 688969 h 3394101"/>
              <a:gd name="connsiteX3" fmla="*/ 2806704 w 2806704"/>
              <a:gd name="connsiteY3" fmla="*/ 0 h 33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4" h="3394101">
                <a:moveTo>
                  <a:pt x="21" y="3394101"/>
                </a:moveTo>
                <a:cubicBezTo>
                  <a:pt x="-2637" y="3084870"/>
                  <a:pt x="246653" y="2323084"/>
                  <a:pt x="477234" y="1872229"/>
                </a:cubicBezTo>
                <a:cubicBezTo>
                  <a:pt x="707815" y="1421374"/>
                  <a:pt x="942253" y="1057564"/>
                  <a:pt x="1383504" y="688969"/>
                </a:cubicBezTo>
                <a:cubicBezTo>
                  <a:pt x="1824755" y="320374"/>
                  <a:pt x="2065083" y="171893"/>
                  <a:pt x="2806704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03A3B821-3F8F-1533-A8E5-046490EFD2FE}"/>
              </a:ext>
            </a:extLst>
          </p:cNvPr>
          <p:cNvSpPr/>
          <p:nvPr/>
        </p:nvSpPr>
        <p:spPr>
          <a:xfrm>
            <a:off x="7353161" y="2214563"/>
            <a:ext cx="3133864" cy="3577179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71621 w 2860179"/>
              <a:gd name="connsiteY2" fmla="*/ 712379 h 3136604"/>
              <a:gd name="connsiteX3" fmla="*/ 2860179 w 2860179"/>
              <a:gd name="connsiteY3" fmla="*/ 0 h 3136604"/>
              <a:gd name="connsiteX0" fmla="*/ 21 w 2860179"/>
              <a:gd name="connsiteY0" fmla="*/ 3136604 h 3136604"/>
              <a:gd name="connsiteX1" fmla="*/ 477234 w 2860179"/>
              <a:gd name="connsiteY1" fmla="*/ 1614732 h 3136604"/>
              <a:gd name="connsiteX2" fmla="*/ 1383504 w 2860179"/>
              <a:gd name="connsiteY2" fmla="*/ 431472 h 3136604"/>
              <a:gd name="connsiteX3" fmla="*/ 2860179 w 2860179"/>
              <a:gd name="connsiteY3" fmla="*/ 0 h 3136604"/>
              <a:gd name="connsiteX0" fmla="*/ 21 w 2806704"/>
              <a:gd name="connsiteY0" fmla="*/ 3394101 h 3394101"/>
              <a:gd name="connsiteX1" fmla="*/ 477234 w 2806704"/>
              <a:gd name="connsiteY1" fmla="*/ 1872229 h 3394101"/>
              <a:gd name="connsiteX2" fmla="*/ 1383504 w 2806704"/>
              <a:gd name="connsiteY2" fmla="*/ 688969 h 3394101"/>
              <a:gd name="connsiteX3" fmla="*/ 2806704 w 2806704"/>
              <a:gd name="connsiteY3" fmla="*/ 0 h 33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4" h="3394101">
                <a:moveTo>
                  <a:pt x="21" y="3394101"/>
                </a:moveTo>
                <a:cubicBezTo>
                  <a:pt x="-2637" y="3084870"/>
                  <a:pt x="246653" y="2323084"/>
                  <a:pt x="477234" y="1872229"/>
                </a:cubicBezTo>
                <a:cubicBezTo>
                  <a:pt x="707815" y="1421374"/>
                  <a:pt x="942253" y="1057564"/>
                  <a:pt x="1383504" y="688969"/>
                </a:cubicBezTo>
                <a:cubicBezTo>
                  <a:pt x="1824755" y="320374"/>
                  <a:pt x="2065083" y="171893"/>
                  <a:pt x="2806704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9DA9E122-24FF-84AC-03B5-56966C95C57E}"/>
              </a:ext>
            </a:extLst>
          </p:cNvPr>
          <p:cNvCxnSpPr>
            <a:cxnSpLocks/>
          </p:cNvCxnSpPr>
          <p:nvPr/>
        </p:nvCxnSpPr>
        <p:spPr>
          <a:xfrm flipV="1">
            <a:off x="7353160" y="3178969"/>
            <a:ext cx="3248159" cy="26395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14">
                <a:extLst>
                  <a:ext uri="{FF2B5EF4-FFF2-40B4-BE49-F238E27FC236}">
                    <a16:creationId xmlns:a16="http://schemas.microsoft.com/office/drawing/2014/main" id="{CE1FC7C8-EF0D-4C31-CBC9-4F92B8470A9A}"/>
                  </a:ext>
                </a:extLst>
              </p:cNvPr>
              <p:cNvSpPr txBox="1"/>
              <p:nvPr/>
            </p:nvSpPr>
            <p:spPr>
              <a:xfrm>
                <a:off x="10694111" y="3849917"/>
                <a:ext cx="102085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33" name="TextBox 14">
                <a:extLst>
                  <a:ext uri="{FF2B5EF4-FFF2-40B4-BE49-F238E27FC236}">
                    <a16:creationId xmlns:a16="http://schemas.microsoft.com/office/drawing/2014/main" id="{CE1FC7C8-EF0D-4C31-CBC9-4F92B847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111" y="3849917"/>
                <a:ext cx="1020857" cy="215444"/>
              </a:xfrm>
              <a:prstGeom prst="rect">
                <a:avLst/>
              </a:prstGeom>
              <a:blipFill>
                <a:blip r:embed="rId4"/>
                <a:stretch>
                  <a:fillRect l="-1786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D9814733-93A5-D41F-1233-4B8CCFAC37B7}"/>
                  </a:ext>
                </a:extLst>
              </p:cNvPr>
              <p:cNvSpPr txBox="1"/>
              <p:nvPr/>
            </p:nvSpPr>
            <p:spPr>
              <a:xfrm>
                <a:off x="10694111" y="3000110"/>
                <a:ext cx="381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D9814733-93A5-D41F-1233-4B8CCFAC3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111" y="3000110"/>
                <a:ext cx="381450" cy="215444"/>
              </a:xfrm>
              <a:prstGeom prst="rect">
                <a:avLst/>
              </a:prstGeom>
              <a:blipFill>
                <a:blip r:embed="rId5"/>
                <a:stretch>
                  <a:fillRect l="-4762" r="-952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9">
                <a:extLst>
                  <a:ext uri="{FF2B5EF4-FFF2-40B4-BE49-F238E27FC236}">
                    <a16:creationId xmlns:a16="http://schemas.microsoft.com/office/drawing/2014/main" id="{1B857884-ED79-8CE0-93AB-1B07FA2EA2EE}"/>
                  </a:ext>
                </a:extLst>
              </p:cNvPr>
              <p:cNvSpPr txBox="1"/>
              <p:nvPr/>
            </p:nvSpPr>
            <p:spPr>
              <a:xfrm>
                <a:off x="10592480" y="2067526"/>
                <a:ext cx="584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36" name="TextBox 9">
                <a:extLst>
                  <a:ext uri="{FF2B5EF4-FFF2-40B4-BE49-F238E27FC236}">
                    <a16:creationId xmlns:a16="http://schemas.microsoft.com/office/drawing/2014/main" id="{1B857884-ED79-8CE0-93AB-1B07FA2E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480" y="2067526"/>
                <a:ext cx="584712" cy="215444"/>
              </a:xfrm>
              <a:prstGeom prst="rect">
                <a:avLst/>
              </a:prstGeom>
              <a:blipFill>
                <a:blip r:embed="rId6"/>
                <a:stretch>
                  <a:fillRect l="-729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4943650A-9573-D963-78B4-30E3FD65933C}"/>
                  </a:ext>
                </a:extLst>
              </p:cNvPr>
              <p:cNvSpPr txBox="1"/>
              <p:nvPr/>
            </p:nvSpPr>
            <p:spPr>
              <a:xfrm>
                <a:off x="11497212" y="5818506"/>
                <a:ext cx="1447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4943650A-9573-D963-78B4-30E3FD659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212" y="5818506"/>
                <a:ext cx="144720" cy="215444"/>
              </a:xfrm>
              <a:prstGeom prst="rect">
                <a:avLst/>
              </a:prstGeom>
              <a:blipFill>
                <a:blip r:embed="rId7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13">
                <a:extLst>
                  <a:ext uri="{FF2B5EF4-FFF2-40B4-BE49-F238E27FC236}">
                    <a16:creationId xmlns:a16="http://schemas.microsoft.com/office/drawing/2014/main" id="{C02878DE-183B-53FE-98CB-4249EAD0BCEF}"/>
                  </a:ext>
                </a:extLst>
              </p:cNvPr>
              <p:cNvSpPr txBox="1"/>
              <p:nvPr/>
            </p:nvSpPr>
            <p:spPr>
              <a:xfrm>
                <a:off x="6782899" y="1950208"/>
                <a:ext cx="3622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38" name="TextBox 13">
                <a:extLst>
                  <a:ext uri="{FF2B5EF4-FFF2-40B4-BE49-F238E27FC236}">
                    <a16:creationId xmlns:a16="http://schemas.microsoft.com/office/drawing/2014/main" id="{C02878DE-183B-53FE-98CB-4249EAD0B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99" y="1950208"/>
                <a:ext cx="362215" cy="215444"/>
              </a:xfrm>
              <a:prstGeom prst="rect">
                <a:avLst/>
              </a:prstGeom>
              <a:blipFill>
                <a:blip r:embed="rId8"/>
                <a:stretch>
                  <a:fillRect l="-6780" r="-1016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1">
                <a:extLst>
                  <a:ext uri="{FF2B5EF4-FFF2-40B4-BE49-F238E27FC236}">
                    <a16:creationId xmlns:a16="http://schemas.microsoft.com/office/drawing/2014/main" id="{9860E821-E197-50A7-E3E5-5EEB8CB45536}"/>
                  </a:ext>
                </a:extLst>
              </p:cNvPr>
              <p:cNvSpPr txBox="1"/>
              <p:nvPr/>
            </p:nvSpPr>
            <p:spPr>
              <a:xfrm>
                <a:off x="6782899" y="2214563"/>
                <a:ext cx="381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39" name="TextBox 1">
                <a:extLst>
                  <a:ext uri="{FF2B5EF4-FFF2-40B4-BE49-F238E27FC236}">
                    <a16:creationId xmlns:a16="http://schemas.microsoft.com/office/drawing/2014/main" id="{9860E821-E197-50A7-E3E5-5EEB8CB4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99" y="2214563"/>
                <a:ext cx="381450" cy="215444"/>
              </a:xfrm>
              <a:prstGeom prst="rect">
                <a:avLst/>
              </a:prstGeom>
              <a:blipFill>
                <a:blip r:embed="rId9"/>
                <a:stretch>
                  <a:fillRect l="-6452" r="-967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5BB72979-2CFB-D47B-953B-CC95091AD150}"/>
                  </a:ext>
                </a:extLst>
              </p:cNvPr>
              <p:cNvSpPr txBox="1"/>
              <p:nvPr/>
            </p:nvSpPr>
            <p:spPr>
              <a:xfrm>
                <a:off x="6666207" y="1685853"/>
                <a:ext cx="584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5BB72979-2CFB-D47B-953B-CC95091A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07" y="1685853"/>
                <a:ext cx="584712" cy="215444"/>
              </a:xfrm>
              <a:prstGeom prst="rect">
                <a:avLst/>
              </a:prstGeom>
              <a:blipFill>
                <a:blip r:embed="rId10"/>
                <a:stretch>
                  <a:fillRect l="-7368" r="-105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Rak koppling 43">
            <a:extLst>
              <a:ext uri="{FF2B5EF4-FFF2-40B4-BE49-F238E27FC236}">
                <a16:creationId xmlns:a16="http://schemas.microsoft.com/office/drawing/2014/main" id="{81675E06-5085-1B4F-EABF-2AE3294926C3}"/>
              </a:ext>
            </a:extLst>
          </p:cNvPr>
          <p:cNvCxnSpPr>
            <a:cxnSpLocks/>
          </p:cNvCxnSpPr>
          <p:nvPr/>
        </p:nvCxnSpPr>
        <p:spPr>
          <a:xfrm flipH="1" flipV="1">
            <a:off x="9322594" y="2662765"/>
            <a:ext cx="53508" cy="31366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9">
                <a:extLst>
                  <a:ext uri="{FF2B5EF4-FFF2-40B4-BE49-F238E27FC236}">
                    <a16:creationId xmlns:a16="http://schemas.microsoft.com/office/drawing/2014/main" id="{8C9F8F18-1C4B-9B9F-AD1E-53BDE5A2DD32}"/>
                  </a:ext>
                </a:extLst>
              </p:cNvPr>
              <p:cNvSpPr txBox="1"/>
              <p:nvPr/>
            </p:nvSpPr>
            <p:spPr>
              <a:xfrm>
                <a:off x="9273607" y="5833846"/>
                <a:ext cx="303160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p>
                      </m:sSup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47" name="TextBox 9">
                <a:extLst>
                  <a:ext uri="{FF2B5EF4-FFF2-40B4-BE49-F238E27FC236}">
                    <a16:creationId xmlns:a16="http://schemas.microsoft.com/office/drawing/2014/main" id="{8C9F8F18-1C4B-9B9F-AD1E-53BDE5A2D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607" y="5833846"/>
                <a:ext cx="303160" cy="216085"/>
              </a:xfrm>
              <a:prstGeom prst="rect">
                <a:avLst/>
              </a:prstGeom>
              <a:blipFill>
                <a:blip r:embed="rId11"/>
                <a:stretch>
                  <a:fillRect l="-14000" t="-2857" r="-6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7A6E94FE-E90B-5030-DE02-2693B89AA356}"/>
              </a:ext>
            </a:extLst>
          </p:cNvPr>
          <p:cNvCxnSpPr>
            <a:cxnSpLocks/>
          </p:cNvCxnSpPr>
          <p:nvPr/>
        </p:nvCxnSpPr>
        <p:spPr>
          <a:xfrm flipV="1">
            <a:off x="7353159" y="2648000"/>
            <a:ext cx="1953650" cy="797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16FDA28C-05D1-EC40-ADDA-DCCCA5F329A0}"/>
                  </a:ext>
                </a:extLst>
              </p:cNvPr>
              <p:cNvSpPr txBox="1"/>
              <p:nvPr/>
            </p:nvSpPr>
            <p:spPr>
              <a:xfrm>
                <a:off x="6973624" y="2619661"/>
                <a:ext cx="308290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p>
                      </m:sSup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16FDA28C-05D1-EC40-ADDA-DCCCA5F32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24" y="2619661"/>
                <a:ext cx="308290" cy="216085"/>
              </a:xfrm>
              <a:prstGeom prst="rect">
                <a:avLst/>
              </a:prstGeom>
              <a:blipFill>
                <a:blip r:embed="rId12"/>
                <a:stretch>
                  <a:fillRect l="-15686" t="-2857" r="-196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33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/>
              <p:nvPr/>
            </p:nvSpPr>
            <p:spPr>
              <a:xfrm>
                <a:off x="838200" y="1787309"/>
                <a:ext cx="11162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>
                    <a:latin typeface="+mj-lt"/>
                  </a:rPr>
                  <a:t>Matematisk utledning av produksjon per arbeider i langsiktig likevekt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nb-NO" sz="2000">
                    <a:latin typeface="+mj-lt"/>
                  </a:rPr>
                  <a:t>):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309"/>
                <a:ext cx="11162415" cy="400110"/>
              </a:xfrm>
              <a:prstGeom prst="rect">
                <a:avLst/>
              </a:prstGeom>
              <a:blipFill>
                <a:blip r:embed="rId3"/>
                <a:stretch>
                  <a:fillRect l="-60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F7AE38D-3844-C443-2E70-9B6CA6A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49026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/>
              <p:nvPr/>
            </p:nvSpPr>
            <p:spPr>
              <a:xfrm>
                <a:off x="838200" y="1787309"/>
                <a:ext cx="11162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>
                    <a:latin typeface="+mj-lt"/>
                  </a:rPr>
                  <a:t>Matematisk utledning av produksjon per arbeider i langsiktig likevekt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nb-NO" sz="2000">
                    <a:latin typeface="+mj-lt"/>
                  </a:rPr>
                  <a:t>):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309"/>
                <a:ext cx="11162415" cy="400110"/>
              </a:xfrm>
              <a:prstGeom prst="rect">
                <a:avLst/>
              </a:prstGeom>
              <a:blipFill>
                <a:blip r:embed="rId3"/>
                <a:stretch>
                  <a:fillRect l="-60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F7AE38D-3844-C443-2E70-9B6CA6A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200810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/>
              <p:nvPr/>
            </p:nvSpPr>
            <p:spPr>
              <a:xfrm>
                <a:off x="838200" y="1787309"/>
                <a:ext cx="11162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>
                    <a:latin typeface="+mj-lt"/>
                  </a:rPr>
                  <a:t>Matematisk utledning av produksjon per arbeider i langsiktig likevekt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nb-NO" sz="2000">
                    <a:latin typeface="+mj-lt"/>
                  </a:rPr>
                  <a:t>):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309"/>
                <a:ext cx="11162415" cy="400110"/>
              </a:xfrm>
              <a:prstGeom prst="rect">
                <a:avLst/>
              </a:prstGeom>
              <a:blipFill>
                <a:blip r:embed="rId3"/>
                <a:stretch>
                  <a:fillRect l="-60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F7AE38D-3844-C443-2E70-9B6CA6A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989659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05233C8-DF3E-4925-2E79-62C66D780788}"/>
              </a:ext>
            </a:extLst>
          </p:cNvPr>
          <p:cNvSpPr/>
          <p:nvPr/>
        </p:nvSpPr>
        <p:spPr>
          <a:xfrm>
            <a:off x="5659986" y="2549014"/>
            <a:ext cx="4355383" cy="697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/>
              <p:nvPr/>
            </p:nvSpPr>
            <p:spPr>
              <a:xfrm>
                <a:off x="838199" y="1992921"/>
                <a:ext cx="1116241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500">
                    <a:latin typeface="+mj-lt"/>
                  </a:rPr>
                  <a:t>(start til) matematisk utledning av produksjon per arbeider i langsiktig likevekt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nb-NO" sz="25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nb-NO" sz="2500">
                    <a:latin typeface="+mj-lt"/>
                  </a:rPr>
                  <a:t>):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256750-CA55-23B9-9309-49CAA4E1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92921"/>
                <a:ext cx="11162415" cy="477054"/>
              </a:xfrm>
              <a:prstGeom prst="rect">
                <a:avLst/>
              </a:prstGeom>
              <a:blipFill>
                <a:blip r:embed="rId3"/>
                <a:stretch>
                  <a:fillRect l="-873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E81CAA-C632-20F6-BF5C-EB98C6F5AE20}"/>
                  </a:ext>
                </a:extLst>
              </p:cNvPr>
              <p:cNvSpPr txBox="1"/>
              <p:nvPr/>
            </p:nvSpPr>
            <p:spPr>
              <a:xfrm>
                <a:off x="6291184" y="2595999"/>
                <a:ext cx="2894510" cy="597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E81CAA-C632-20F6-BF5C-EB98C6F5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84" y="2595999"/>
                <a:ext cx="2894510" cy="597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ktangel 4">
            <a:extLst>
              <a:ext uri="{FF2B5EF4-FFF2-40B4-BE49-F238E27FC236}">
                <a16:creationId xmlns:a16="http://schemas.microsoft.com/office/drawing/2014/main" id="{11FD471E-6F86-5FB2-A3B9-9D3ABBFE306C}"/>
              </a:ext>
            </a:extLst>
          </p:cNvPr>
          <p:cNvSpPr/>
          <p:nvPr/>
        </p:nvSpPr>
        <p:spPr>
          <a:xfrm>
            <a:off x="958703" y="3554061"/>
            <a:ext cx="10623698" cy="477054"/>
          </a:xfrm>
          <a:prstGeom prst="rect">
            <a:avLst/>
          </a:prstGeom>
          <a:solidFill>
            <a:srgbClr val="A4E9F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>
                <a:solidFill>
                  <a:schemeClr val="tx1"/>
                </a:solidFill>
                <a:latin typeface="+mj-lt"/>
              </a:rPr>
              <a:t>Dersom faktiske investeringer er</a:t>
            </a:r>
            <a:r>
              <a:rPr lang="nb-NO" b="1">
                <a:solidFill>
                  <a:schemeClr val="tx1"/>
                </a:solidFill>
                <a:latin typeface="+mj-lt"/>
              </a:rPr>
              <a:t> større </a:t>
            </a:r>
            <a:r>
              <a:rPr lang="nb-NO">
                <a:solidFill>
                  <a:schemeClr val="tx1"/>
                </a:solidFill>
                <a:latin typeface="+mj-lt"/>
              </a:rPr>
              <a:t>enn nødvendige, vil kapitalintensiteten øke </a:t>
            </a:r>
            <a:r>
              <a:rPr lang="nb-NO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produksjonen øker</a:t>
            </a:r>
            <a:endParaRPr lang="nb-NO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ektangel 4">
            <a:extLst>
              <a:ext uri="{FF2B5EF4-FFF2-40B4-BE49-F238E27FC236}">
                <a16:creationId xmlns:a16="http://schemas.microsoft.com/office/drawing/2014/main" id="{FCCC2F3F-0A6C-E156-0F9B-81AD58D64189}"/>
              </a:ext>
            </a:extLst>
          </p:cNvPr>
          <p:cNvSpPr/>
          <p:nvPr/>
        </p:nvSpPr>
        <p:spPr>
          <a:xfrm>
            <a:off x="958703" y="4104373"/>
            <a:ext cx="10623698" cy="477054"/>
          </a:xfrm>
          <a:prstGeom prst="rect">
            <a:avLst/>
          </a:prstGeom>
          <a:solidFill>
            <a:srgbClr val="A4E9F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>
                <a:solidFill>
                  <a:schemeClr val="tx1"/>
                </a:solidFill>
                <a:latin typeface="+mj-lt"/>
              </a:rPr>
              <a:t>Dersom faktiske investeringer er </a:t>
            </a:r>
            <a:r>
              <a:rPr lang="nb-NO" b="1">
                <a:solidFill>
                  <a:schemeClr val="tx1"/>
                </a:solidFill>
                <a:latin typeface="+mj-lt"/>
              </a:rPr>
              <a:t>mindre</a:t>
            </a:r>
            <a:r>
              <a:rPr lang="nb-NO">
                <a:solidFill>
                  <a:schemeClr val="tx1"/>
                </a:solidFill>
                <a:latin typeface="+mj-lt"/>
              </a:rPr>
              <a:t> enn nødvendige, vil kapitalintensiteten minke </a:t>
            </a:r>
            <a:r>
              <a:rPr lang="nb-NO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produksjonen minker</a:t>
            </a:r>
            <a:endParaRPr lang="nb-NO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93BC36-8F04-05B9-BFBE-36EE9C24D566}"/>
              </a:ext>
            </a:extLst>
          </p:cNvPr>
          <p:cNvSpPr/>
          <p:nvPr/>
        </p:nvSpPr>
        <p:spPr>
          <a:xfrm>
            <a:off x="2081230" y="2543233"/>
            <a:ext cx="3277926" cy="7028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E49E5-4787-E318-1F7A-5E5310E9C434}"/>
                  </a:ext>
                </a:extLst>
              </p:cNvPr>
              <p:cNvSpPr txBox="1"/>
              <p:nvPr/>
            </p:nvSpPr>
            <p:spPr>
              <a:xfrm>
                <a:off x="2910101" y="2740751"/>
                <a:ext cx="14713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E49E5-4787-E318-1F7A-5E5310E9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101" y="2740751"/>
                <a:ext cx="1471364" cy="307777"/>
              </a:xfrm>
              <a:prstGeom prst="rect">
                <a:avLst/>
              </a:prstGeom>
              <a:blipFill>
                <a:blip r:embed="rId5"/>
                <a:stretch>
                  <a:fillRect l="-3719" b="-2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F7AE38D-3844-C443-2E70-9B6CA6A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Hva bestemmer </a:t>
            </a:r>
            <a:r>
              <a:rPr lang="nb-NO" sz="3900" u="sng"/>
              <a:t>nivået</a:t>
            </a:r>
            <a:r>
              <a:rPr lang="nb-NO" sz="3900"/>
              <a:t> på BNP per arbeider i langsiktig likevekt (steady </a:t>
            </a:r>
            <a:r>
              <a:rPr lang="nb-NO" sz="3900" err="1"/>
              <a:t>state</a:t>
            </a:r>
            <a:r>
              <a:rPr lang="nb-NO" sz="3900"/>
              <a:t>)?</a:t>
            </a:r>
          </a:p>
        </p:txBody>
      </p:sp>
      <p:sp>
        <p:nvSpPr>
          <p:cNvPr id="8" name="Pil: höger 7">
            <a:extLst>
              <a:ext uri="{FF2B5EF4-FFF2-40B4-BE49-F238E27FC236}">
                <a16:creationId xmlns:a16="http://schemas.microsoft.com/office/drawing/2014/main" id="{B2AD52B7-732A-C0B7-53C7-FC17E76CEFA2}"/>
              </a:ext>
            </a:extLst>
          </p:cNvPr>
          <p:cNvSpPr/>
          <p:nvPr/>
        </p:nvSpPr>
        <p:spPr>
          <a:xfrm>
            <a:off x="1729562" y="5115201"/>
            <a:ext cx="351667" cy="80099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F5F9AF99-6169-0589-6540-8C041FC81DCA}"/>
                  </a:ext>
                </a:extLst>
              </p:cNvPr>
              <p:cNvSpPr/>
              <p:nvPr/>
            </p:nvSpPr>
            <p:spPr>
              <a:xfrm>
                <a:off x="2081230" y="4803683"/>
                <a:ext cx="3277925" cy="135611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>
                    <a:solidFill>
                      <a:schemeClr val="tx1"/>
                    </a:solidFill>
                    <a:latin typeface="+mj-lt"/>
                  </a:rPr>
                  <a:t>Vilkår for likevekt (steady </a:t>
                </a:r>
                <a:r>
                  <a:rPr lang="nb-NO" err="1">
                    <a:solidFill>
                      <a:schemeClr val="tx1"/>
                    </a:solidFill>
                    <a:latin typeface="+mj-lt"/>
                  </a:rPr>
                  <a:t>state</a:t>
                </a:r>
                <a:r>
                  <a:rPr lang="nb-NO">
                    <a:solidFill>
                      <a:schemeClr val="tx1"/>
                    </a:solidFill>
                    <a:latin typeface="+mj-lt"/>
                  </a:rPr>
                  <a:t>):</a:t>
                </a:r>
              </a:p>
              <a:p>
                <a:pPr algn="ctr"/>
                <a:endParaRPr lang="nb-NO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b-NO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F5F9AF99-6169-0589-6540-8C041FC81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30" y="4803683"/>
                <a:ext cx="3277925" cy="13561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il: höger 9">
            <a:extLst>
              <a:ext uri="{FF2B5EF4-FFF2-40B4-BE49-F238E27FC236}">
                <a16:creationId xmlns:a16="http://schemas.microsoft.com/office/drawing/2014/main" id="{F9266467-FBBE-8717-7F44-BCD06ED07989}"/>
              </a:ext>
            </a:extLst>
          </p:cNvPr>
          <p:cNvSpPr/>
          <p:nvPr/>
        </p:nvSpPr>
        <p:spPr>
          <a:xfrm>
            <a:off x="5359155" y="5115201"/>
            <a:ext cx="300831" cy="80099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20037210-934F-2601-A4C9-4E776DE21B9A}"/>
                  </a:ext>
                </a:extLst>
              </p:cNvPr>
              <p:cNvSpPr/>
              <p:nvPr/>
            </p:nvSpPr>
            <p:spPr>
              <a:xfrm>
                <a:off x="5659986" y="4803683"/>
                <a:ext cx="4355383" cy="135611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>
                    <a:solidFill>
                      <a:schemeClr val="tx1"/>
                    </a:solidFill>
                    <a:latin typeface="+mj-lt"/>
                  </a:rPr>
                  <a:t>I steady  </a:t>
                </a:r>
                <a:r>
                  <a:rPr lang="nb-NO" err="1">
                    <a:solidFill>
                      <a:schemeClr val="tx1"/>
                    </a:solidFill>
                    <a:latin typeface="+mj-lt"/>
                  </a:rPr>
                  <a:t>state</a:t>
                </a:r>
                <a:r>
                  <a:rPr lang="nb-NO">
                    <a:solidFill>
                      <a:schemeClr val="tx1"/>
                    </a:solidFill>
                    <a:latin typeface="+mj-lt"/>
                  </a:rPr>
                  <a:t> vil de faktiske investeringene være lik de nødvendige investeringene:</a:t>
                </a:r>
              </a:p>
              <a:p>
                <a:pPr algn="ctr"/>
                <a:r>
                  <a:rPr lang="nb-NO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nb-N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p>
                      </m:sSup>
                    </m:oMath>
                  </m:oMathPara>
                </a14:m>
                <a:endParaRPr lang="nb-NO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20037210-934F-2601-A4C9-4E776DE21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986" y="4803683"/>
                <a:ext cx="4355383" cy="1356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204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31EBFE-62D8-EF8A-22F0-7FEB18D0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 sz="3900"/>
              <a:t>Seminar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latshållare för innehåll 8">
                <a:extLst>
                  <a:ext uri="{FF2B5EF4-FFF2-40B4-BE49-F238E27FC236}">
                    <a16:creationId xmlns:a16="http://schemas.microsoft.com/office/drawing/2014/main" id="{A8FEEAFF-29F1-D8D0-B75D-A78E6036F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nb-NO" sz="2000">
                    <a:latin typeface="+mj-lt"/>
                  </a:rPr>
                  <a:t>OECD skriver årlige rapporter om den økonomiske situasjonen i verden. Én av de indikatorer som rapportene tar opp er investeringsraten (spareraten) i enkelte land.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nb-NO" sz="2000" b="1">
                    <a:latin typeface="+mj-lt"/>
                  </a:rPr>
                  <a:t>Bruk grafisk analyse for å analysere hvordan en økt investeringsrate (sparerate) påvirker produksjon per arbeid i et land på midlertidig og lang sikt (steady </a:t>
                </a:r>
                <a:r>
                  <a:rPr lang="nb-NO" sz="2000" b="1" err="1">
                    <a:latin typeface="+mj-lt"/>
                  </a:rPr>
                  <a:t>state</a:t>
                </a:r>
                <a:r>
                  <a:rPr lang="nb-NO" sz="2000" b="1">
                    <a:latin typeface="+mj-lt"/>
                  </a:rPr>
                  <a:t>).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nb-NO" sz="2000" b="1">
                    <a:latin typeface="+mj-lt"/>
                  </a:rPr>
                  <a:t>Bruk matematisk analyse til å analysere effekten av en økt sparerate i steady </a:t>
                </a:r>
                <a:r>
                  <a:rPr lang="nb-NO" sz="2000" b="1" err="1">
                    <a:latin typeface="+mj-lt"/>
                  </a:rPr>
                  <a:t>state</a:t>
                </a:r>
                <a:r>
                  <a:rPr lang="nb-NO" sz="2000" b="1">
                    <a:latin typeface="+mj-lt"/>
                  </a:rPr>
                  <a:t>.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nb-NO" sz="2000" b="1">
                    <a:latin typeface="+mj-lt"/>
                  </a:rPr>
                  <a:t>Hvilke konklusjoner kan vi trekke fra analysen i forhold til hvorfor noen land er fattig og andre er rik?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nb-NO" sz="2000">
                  <a:latin typeface="+mj-lt"/>
                </a:endParaRPr>
              </a:p>
              <a:p>
                <a:pPr lvl="1"/>
                <a:r>
                  <a:rPr lang="nb-NO" sz="1800">
                    <a:latin typeface="+mj-lt"/>
                  </a:rPr>
                  <a:t>Bruk grunnmodellen til </a:t>
                </a:r>
                <a:r>
                  <a:rPr lang="nb-NO" sz="1800" err="1">
                    <a:latin typeface="+mj-lt"/>
                  </a:rPr>
                  <a:t>Solow</a:t>
                </a:r>
                <a:r>
                  <a:rPr lang="nb-NO" sz="1800">
                    <a:latin typeface="+mj-lt"/>
                  </a:rPr>
                  <a:t> og gå ut ifra at økonomien er i likevekt før spareraten endres. </a:t>
                </a:r>
              </a:p>
              <a:p>
                <a:pPr lvl="1"/>
                <a:r>
                  <a:rPr lang="nb-NO" sz="1800">
                    <a:latin typeface="+mj-lt"/>
                  </a:rPr>
                  <a:t>Gå ut ifra at total produksjon kan beskrives av:</a:t>
                </a:r>
              </a:p>
              <a:p>
                <a:endParaRPr lang="nb-NO" sz="200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nb-NO" sz="2000">
                  <a:latin typeface="+mj-lt"/>
                </a:endParaRPr>
              </a:p>
              <a:p>
                <a:pPr marL="0" indent="0">
                  <a:buNone/>
                </a:pPr>
                <a:endParaRPr lang="nb-NO" sz="2000">
                  <a:latin typeface="+mj-lt"/>
                </a:endParaRPr>
              </a:p>
              <a:p>
                <a:pPr lvl="1"/>
                <a:r>
                  <a:rPr lang="nb-NO" sz="1800">
                    <a:latin typeface="+mj-lt"/>
                  </a:rPr>
                  <a:t>Gå ut fra at utviklingen i kapitalstokken kan beskrives av: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  0&lt;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nb-NO" sz="2000">
                  <a:latin typeface="+mj-lt"/>
                </a:endParaRPr>
              </a:p>
              <a:p>
                <a:endParaRPr lang="nb-NO">
                  <a:latin typeface="+mj-lt"/>
                </a:endParaRPr>
              </a:p>
            </p:txBody>
          </p:sp>
        </mc:Choice>
        <mc:Fallback>
          <p:sp>
            <p:nvSpPr>
              <p:cNvPr id="9" name="Platshållare för innehåll 8">
                <a:extLst>
                  <a:ext uri="{FF2B5EF4-FFF2-40B4-BE49-F238E27FC236}">
                    <a16:creationId xmlns:a16="http://schemas.microsoft.com/office/drawing/2014/main" id="{A8FEEAFF-29F1-D8D0-B75D-A78E6036F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1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: grunnmodell</a:t>
            </a:r>
            <a:br>
              <a:rPr lang="nb-NO"/>
            </a:br>
            <a:r>
              <a:rPr lang="nb-NO"/>
              <a:t>Produksjon og kapital per arbeider</a:t>
            </a:r>
          </a:p>
        </p:txBody>
      </p:sp>
      <p:sp>
        <p:nvSpPr>
          <p:cNvPr id="9" name="Pil høyre 4">
            <a:extLst>
              <a:ext uri="{FF2B5EF4-FFF2-40B4-BE49-F238E27FC236}">
                <a16:creationId xmlns:a16="http://schemas.microsoft.com/office/drawing/2014/main" id="{DB63C0C0-AFCE-C117-684E-6215FF806422}"/>
              </a:ext>
            </a:extLst>
          </p:cNvPr>
          <p:cNvSpPr/>
          <p:nvPr/>
        </p:nvSpPr>
        <p:spPr>
          <a:xfrm>
            <a:off x="961206" y="2933195"/>
            <a:ext cx="759578" cy="5842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21134-7D42-F989-0225-CC40F75008E4}"/>
              </a:ext>
            </a:extLst>
          </p:cNvPr>
          <p:cNvSpPr/>
          <p:nvPr/>
        </p:nvSpPr>
        <p:spPr>
          <a:xfrm>
            <a:off x="2163238" y="2718527"/>
            <a:ext cx="6415503" cy="1013535"/>
          </a:xfrm>
          <a:prstGeom prst="rect">
            <a:avLst/>
          </a:prstGeom>
          <a:solidFill>
            <a:srgbClr val="8BE1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D17FC1-B37D-1A55-8AD7-F0CD3D83B502}"/>
                  </a:ext>
                </a:extLst>
              </p:cNvPr>
              <p:cNvSpPr txBox="1"/>
              <p:nvPr/>
            </p:nvSpPr>
            <p:spPr>
              <a:xfrm>
                <a:off x="2647505" y="2809400"/>
                <a:ext cx="2873543" cy="744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D17FC1-B37D-1A55-8AD7-F0CD3D83B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505" y="2809400"/>
                <a:ext cx="2873543" cy="744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9A4CB-6706-0FCE-04E6-AF505901F826}"/>
                  </a:ext>
                </a:extLst>
              </p:cNvPr>
              <p:cNvSpPr txBox="1"/>
              <p:nvPr/>
            </p:nvSpPr>
            <p:spPr>
              <a:xfrm>
                <a:off x="5597170" y="4167415"/>
                <a:ext cx="41377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,   0&lt;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9A4CB-6706-0FCE-04E6-AF505901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70" y="4167415"/>
                <a:ext cx="4137736" cy="384721"/>
              </a:xfrm>
              <a:prstGeom prst="rect">
                <a:avLst/>
              </a:prstGeom>
              <a:blipFill>
                <a:blip r:embed="rId4"/>
                <a:stretch>
                  <a:fillRect l="-1325" t="-1587" r="-1325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ssholder for innhold 3">
            <a:extLst>
              <a:ext uri="{FF2B5EF4-FFF2-40B4-BE49-F238E27FC236}">
                <a16:creationId xmlns:a16="http://schemas.microsoft.com/office/drawing/2014/main" id="{0163C288-1D89-2ECD-6E92-5DDE16A7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7180"/>
            <a:ext cx="101310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500">
                <a:solidFill>
                  <a:schemeClr val="tx1"/>
                </a:solidFill>
                <a:latin typeface="+mj-lt"/>
              </a:rPr>
              <a:t>Generell produksjonsfunksjon:</a:t>
            </a:r>
          </a:p>
        </p:txBody>
      </p:sp>
      <p:sp>
        <p:nvSpPr>
          <p:cNvPr id="7" name="Plassholder for innhold 3">
            <a:extLst>
              <a:ext uri="{FF2B5EF4-FFF2-40B4-BE49-F238E27FC236}">
                <a16:creationId xmlns:a16="http://schemas.microsoft.com/office/drawing/2014/main" id="{E52CA57E-8B9F-7078-6FCD-28C84B980170}"/>
              </a:ext>
            </a:extLst>
          </p:cNvPr>
          <p:cNvSpPr txBox="1">
            <a:spLocks/>
          </p:cNvSpPr>
          <p:nvPr/>
        </p:nvSpPr>
        <p:spPr>
          <a:xfrm>
            <a:off x="838200" y="4139473"/>
            <a:ext cx="10131000" cy="43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500" err="1">
                <a:latin typeface="+mj-lt"/>
              </a:rPr>
              <a:t>Cobb</a:t>
            </a:r>
            <a:r>
              <a:rPr lang="nb-NO" sz="2500">
                <a:latin typeface="+mj-lt"/>
              </a:rPr>
              <a:t>-Douglas produksjonsfunksjon:</a:t>
            </a:r>
          </a:p>
        </p:txBody>
      </p:sp>
      <p:sp>
        <p:nvSpPr>
          <p:cNvPr id="8" name="Pil høyre 4">
            <a:extLst>
              <a:ext uri="{FF2B5EF4-FFF2-40B4-BE49-F238E27FC236}">
                <a16:creationId xmlns:a16="http://schemas.microsoft.com/office/drawing/2014/main" id="{5E7D6076-B588-E54E-619C-2EFE97CFBF1E}"/>
              </a:ext>
            </a:extLst>
          </p:cNvPr>
          <p:cNvSpPr/>
          <p:nvPr/>
        </p:nvSpPr>
        <p:spPr>
          <a:xfrm>
            <a:off x="961207" y="4723627"/>
            <a:ext cx="759578" cy="5842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+mj-lt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DE003DB-58EA-D452-F3BD-9F00191B9660}"/>
              </a:ext>
            </a:extLst>
          </p:cNvPr>
          <p:cNvSpPr/>
          <p:nvPr/>
        </p:nvSpPr>
        <p:spPr>
          <a:xfrm>
            <a:off x="2163238" y="4628225"/>
            <a:ext cx="6415503" cy="1013535"/>
          </a:xfrm>
          <a:prstGeom prst="rect">
            <a:avLst/>
          </a:prstGeom>
          <a:solidFill>
            <a:srgbClr val="8BE1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F844AC9-9274-3418-3DC7-7809925FAF4D}"/>
                  </a:ext>
                </a:extLst>
              </p:cNvPr>
              <p:cNvSpPr/>
              <p:nvPr/>
            </p:nvSpPr>
            <p:spPr>
              <a:xfrm>
                <a:off x="9023497" y="751771"/>
                <a:ext cx="2466754" cy="8588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nb-N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nb-NO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F844AC9-9274-3418-3DC7-7809925FA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7" y="751771"/>
                <a:ext cx="2466754" cy="85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8C7FAE29-B8E2-03E7-1F2F-BFF560A294F6}"/>
                  </a:ext>
                </a:extLst>
              </p:cNvPr>
              <p:cNvSpPr txBox="1"/>
              <p:nvPr/>
            </p:nvSpPr>
            <p:spPr>
              <a:xfrm>
                <a:off x="2457497" y="4761800"/>
                <a:ext cx="4381052" cy="779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b-NO" sz="2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2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2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25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nb-NO" sz="25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sz="25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nb-NO" sz="2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2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5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8C7FAE29-B8E2-03E7-1F2F-BFF560A2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97" y="4761800"/>
                <a:ext cx="4381052" cy="779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8C9DBAD2-8587-8E6E-3015-82DC717B2401}"/>
                  </a:ext>
                </a:extLst>
              </p:cNvPr>
              <p:cNvSpPr txBox="1"/>
              <p:nvPr/>
            </p:nvSpPr>
            <p:spPr>
              <a:xfrm>
                <a:off x="4875740" y="2180538"/>
                <a:ext cx="169482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8C9DBAD2-8587-8E6E-3015-82DC717B2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40" y="2180538"/>
                <a:ext cx="1694823" cy="384721"/>
              </a:xfrm>
              <a:prstGeom prst="rect">
                <a:avLst/>
              </a:prstGeom>
              <a:blipFill>
                <a:blip r:embed="rId7"/>
                <a:stretch>
                  <a:fillRect l="-3957" t="-1587" r="-61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2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: grunnmodell</a:t>
            </a:r>
            <a:br>
              <a:rPr lang="nb-NO"/>
            </a:br>
            <a:r>
              <a:rPr lang="nb-NO"/>
              <a:t>Produksjon per arbeider</a:t>
            </a:r>
          </a:p>
        </p:txBody>
      </p:sp>
      <p:sp>
        <p:nvSpPr>
          <p:cNvPr id="2" name="TextBox 39">
            <a:extLst>
              <a:ext uri="{FF2B5EF4-FFF2-40B4-BE49-F238E27FC236}">
                <a16:creationId xmlns:a16="http://schemas.microsoft.com/office/drawing/2014/main" id="{7F616736-C745-0BEA-F173-3551903D8B2A}"/>
              </a:ext>
            </a:extLst>
          </p:cNvPr>
          <p:cNvSpPr txBox="1"/>
          <p:nvPr/>
        </p:nvSpPr>
        <p:spPr>
          <a:xfrm>
            <a:off x="838200" y="1690688"/>
            <a:ext cx="69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latin typeface="+mj-lt"/>
              </a:rPr>
              <a:t>Positiv og avtakende marginalproduktivitet til kapital-intensiteten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DF0814-9E12-457B-6D3A-A04FD531B886}"/>
                  </a:ext>
                </a:extLst>
              </p14:cNvPr>
              <p14:cNvContentPartPr/>
              <p14:nvPr/>
            </p14:nvContentPartPr>
            <p14:xfrm>
              <a:off x="846360" y="1589760"/>
              <a:ext cx="11117880" cy="435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DF0814-9E12-457B-6D3A-A04FD531B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000" y="1580400"/>
                <a:ext cx="1113660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03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: grunnmodell</a:t>
            </a:r>
            <a:br>
              <a:rPr lang="nb-NO"/>
            </a:br>
            <a:r>
              <a:rPr lang="nb-NO"/>
              <a:t>Produksjon per arbeider</a:t>
            </a:r>
          </a:p>
        </p:txBody>
      </p:sp>
      <p:sp>
        <p:nvSpPr>
          <p:cNvPr id="2" name="TextBox 39">
            <a:extLst>
              <a:ext uri="{FF2B5EF4-FFF2-40B4-BE49-F238E27FC236}">
                <a16:creationId xmlns:a16="http://schemas.microsoft.com/office/drawing/2014/main" id="{7F616736-C745-0BEA-F173-3551903D8B2A}"/>
              </a:ext>
            </a:extLst>
          </p:cNvPr>
          <p:cNvSpPr txBox="1"/>
          <p:nvPr/>
        </p:nvSpPr>
        <p:spPr>
          <a:xfrm>
            <a:off x="838200" y="1690688"/>
            <a:ext cx="69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latin typeface="+mj-lt"/>
              </a:rPr>
              <a:t>Positiv og avtakende marginalproduktivitet til kapital-intensiteten</a:t>
            </a:r>
          </a:p>
        </p:txBody>
      </p:sp>
      <p:pic>
        <p:nvPicPr>
          <p:cNvPr id="23" name="Bildobjekt 22">
            <a:extLst>
              <a:ext uri="{FF2B5EF4-FFF2-40B4-BE49-F238E27FC236}">
                <a16:creationId xmlns:a16="http://schemas.microsoft.com/office/drawing/2014/main" id="{044ECE80-5021-1BC8-148D-2CEC7ACF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465" y="2579649"/>
            <a:ext cx="3153512" cy="28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7E4FCE6-6A5D-6B47-68A3-5690A82829E9}"/>
              </a:ext>
            </a:extLst>
          </p:cNvPr>
          <p:cNvSpPr/>
          <p:nvPr/>
        </p:nvSpPr>
        <p:spPr>
          <a:xfrm>
            <a:off x="835513" y="4720960"/>
            <a:ext cx="6820885" cy="1853405"/>
          </a:xfrm>
          <a:prstGeom prst="rect">
            <a:avLst/>
          </a:prstGeom>
          <a:solidFill>
            <a:srgbClr val="8BE1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F088C7-F625-5E93-522A-BA068D01C480}"/>
              </a:ext>
            </a:extLst>
          </p:cNvPr>
          <p:cNvSpPr/>
          <p:nvPr/>
        </p:nvSpPr>
        <p:spPr>
          <a:xfrm>
            <a:off x="4371871" y="1723567"/>
            <a:ext cx="1640310" cy="767394"/>
          </a:xfrm>
          <a:prstGeom prst="rect">
            <a:avLst/>
          </a:prstGeom>
          <a:solidFill>
            <a:srgbClr val="8BE1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B5B790-12C1-5B21-8ECB-2E0E4A9DFEA4}"/>
              </a:ext>
            </a:extLst>
          </p:cNvPr>
          <p:cNvSpPr/>
          <p:nvPr/>
        </p:nvSpPr>
        <p:spPr>
          <a:xfrm>
            <a:off x="2216810" y="1710658"/>
            <a:ext cx="1640310" cy="767394"/>
          </a:xfrm>
          <a:prstGeom prst="rect">
            <a:avLst/>
          </a:prstGeom>
          <a:solidFill>
            <a:srgbClr val="8BE1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: grunnmodell</a:t>
            </a:r>
            <a:br>
              <a:rPr lang="nb-NO"/>
            </a:br>
            <a:r>
              <a:rPr lang="nb-NO"/>
              <a:t>Produksjon per arbeider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3A5C0-FDD4-D560-E7FE-7A3ED3EE7522}"/>
                  </a:ext>
                </a:extLst>
              </p:cNvPr>
              <p:cNvSpPr txBox="1"/>
              <p:nvPr/>
            </p:nvSpPr>
            <p:spPr>
              <a:xfrm>
                <a:off x="2314393" y="1965999"/>
                <a:ext cx="142843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3A5C0-FDD4-D560-E7FE-7A3ED3EE7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393" y="1965999"/>
                <a:ext cx="1428436" cy="477054"/>
              </a:xfrm>
              <a:prstGeom prst="rect">
                <a:avLst/>
              </a:prstGeom>
              <a:blipFill>
                <a:blip r:embed="rId3"/>
                <a:stretch>
                  <a:fillRect l="-1282" r="-341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5F6D44-24C7-F090-223A-7B00601EA5B3}"/>
              </a:ext>
            </a:extLst>
          </p:cNvPr>
          <p:cNvCxnSpPr>
            <a:cxnSpLocks/>
          </p:cNvCxnSpPr>
          <p:nvPr/>
        </p:nvCxnSpPr>
        <p:spPr>
          <a:xfrm flipV="1">
            <a:off x="7909741" y="2198326"/>
            <a:ext cx="0" cy="328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E3D485-D411-0E0A-BD79-0A1F72D390A0}"/>
              </a:ext>
            </a:extLst>
          </p:cNvPr>
          <p:cNvCxnSpPr>
            <a:cxnSpLocks/>
          </p:cNvCxnSpPr>
          <p:nvPr/>
        </p:nvCxnSpPr>
        <p:spPr>
          <a:xfrm>
            <a:off x="7911513" y="5487329"/>
            <a:ext cx="3643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389A25-E499-2193-964C-E08340CFD7BB}"/>
              </a:ext>
            </a:extLst>
          </p:cNvPr>
          <p:cNvSpPr/>
          <p:nvPr/>
        </p:nvSpPr>
        <p:spPr>
          <a:xfrm>
            <a:off x="7909659" y="2336550"/>
            <a:ext cx="2860240" cy="3136604"/>
          </a:xfrm>
          <a:custGeom>
            <a:avLst/>
            <a:gdLst>
              <a:gd name="connsiteX0" fmla="*/ 716 w 2786446"/>
              <a:gd name="connsiteY0" fmla="*/ 3253563 h 3253563"/>
              <a:gd name="connsiteX1" fmla="*/ 138939 w 2786446"/>
              <a:gd name="connsiteY1" fmla="*/ 2211572 h 3253563"/>
              <a:gd name="connsiteX2" fmla="*/ 861953 w 2786446"/>
              <a:gd name="connsiteY2" fmla="*/ 712381 h 3253563"/>
              <a:gd name="connsiteX3" fmla="*/ 2786446 w 2786446"/>
              <a:gd name="connsiteY3" fmla="*/ 0 h 3253563"/>
              <a:gd name="connsiteX0" fmla="*/ 12717 w 2798447"/>
              <a:gd name="connsiteY0" fmla="*/ 3253563 h 3253563"/>
              <a:gd name="connsiteX1" fmla="*/ 150940 w 2798447"/>
              <a:gd name="connsiteY1" fmla="*/ 2211572 h 3253563"/>
              <a:gd name="connsiteX2" fmla="*/ 1267359 w 2798447"/>
              <a:gd name="connsiteY2" fmla="*/ 723013 h 3253563"/>
              <a:gd name="connsiteX3" fmla="*/ 2798447 w 2798447"/>
              <a:gd name="connsiteY3" fmla="*/ 0 h 3253563"/>
              <a:gd name="connsiteX0" fmla="*/ 64 w 2785794"/>
              <a:gd name="connsiteY0" fmla="*/ 3253563 h 3253563"/>
              <a:gd name="connsiteX1" fmla="*/ 287143 w 2785794"/>
              <a:gd name="connsiteY1" fmla="*/ 2211572 h 3253563"/>
              <a:gd name="connsiteX2" fmla="*/ 1254706 w 2785794"/>
              <a:gd name="connsiteY2" fmla="*/ 723013 h 3253563"/>
              <a:gd name="connsiteX3" fmla="*/ 2785794 w 2785794"/>
              <a:gd name="connsiteY3" fmla="*/ 0 h 3253563"/>
              <a:gd name="connsiteX0" fmla="*/ 82 w 2785812"/>
              <a:gd name="connsiteY0" fmla="*/ 3253563 h 3253563"/>
              <a:gd name="connsiteX1" fmla="*/ 287161 w 2785812"/>
              <a:gd name="connsiteY1" fmla="*/ 2211572 h 3253563"/>
              <a:gd name="connsiteX2" fmla="*/ 1371682 w 2785812"/>
              <a:gd name="connsiteY2" fmla="*/ 829338 h 3253563"/>
              <a:gd name="connsiteX3" fmla="*/ 2785812 w 2785812"/>
              <a:gd name="connsiteY3" fmla="*/ 0 h 3253563"/>
              <a:gd name="connsiteX0" fmla="*/ 82 w 2860240"/>
              <a:gd name="connsiteY0" fmla="*/ 3136604 h 3136604"/>
              <a:gd name="connsiteX1" fmla="*/ 287161 w 2860240"/>
              <a:gd name="connsiteY1" fmla="*/ 2094613 h 3136604"/>
              <a:gd name="connsiteX2" fmla="*/ 1371682 w 2860240"/>
              <a:gd name="connsiteY2" fmla="*/ 712379 h 3136604"/>
              <a:gd name="connsiteX3" fmla="*/ 2860240 w 2860240"/>
              <a:gd name="connsiteY3" fmla="*/ 0 h 313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240" h="3136604">
                <a:moveTo>
                  <a:pt x="82" y="3136604"/>
                </a:moveTo>
                <a:cubicBezTo>
                  <a:pt x="-2576" y="2827373"/>
                  <a:pt x="58561" y="2498650"/>
                  <a:pt x="287161" y="2094613"/>
                </a:cubicBezTo>
                <a:cubicBezTo>
                  <a:pt x="515761" y="1690576"/>
                  <a:pt x="930431" y="1080974"/>
                  <a:pt x="1371682" y="712379"/>
                </a:cubicBezTo>
                <a:cubicBezTo>
                  <a:pt x="1812933" y="343784"/>
                  <a:pt x="2118619" y="171893"/>
                  <a:pt x="286024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3342-4F27-F4F1-4D22-D0BE4CA99CF2}"/>
                  </a:ext>
                </a:extLst>
              </p:cNvPr>
              <p:cNvSpPr txBox="1"/>
              <p:nvPr/>
            </p:nvSpPr>
            <p:spPr>
              <a:xfrm>
                <a:off x="11384376" y="5515680"/>
                <a:ext cx="1447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3342-4F27-F4F1-4D22-D0BE4CA99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376" y="5515680"/>
                <a:ext cx="144720" cy="215444"/>
              </a:xfrm>
              <a:prstGeom prst="rect">
                <a:avLst/>
              </a:prstGeom>
              <a:blipFill>
                <a:blip r:embed="rId4"/>
                <a:stretch>
                  <a:fillRect l="-34783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3B0C0-EEC0-8447-C9AF-CD967310902E}"/>
                  </a:ext>
                </a:extLst>
              </p:cNvPr>
              <p:cNvSpPr txBox="1"/>
              <p:nvPr/>
            </p:nvSpPr>
            <p:spPr>
              <a:xfrm>
                <a:off x="7686458" y="2099671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3B0C0-EEC0-8447-C9AF-CD967310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458" y="2099671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33333" r="-208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2148DB-E0A8-8F1E-0E5A-A519AE2DD6C6}"/>
                  </a:ext>
                </a:extLst>
              </p:cNvPr>
              <p:cNvSpPr txBox="1"/>
              <p:nvPr/>
            </p:nvSpPr>
            <p:spPr>
              <a:xfrm>
                <a:off x="10831308" y="2198326"/>
                <a:ext cx="7353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2148DB-E0A8-8F1E-0E5A-A519AE2D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308" y="2198326"/>
                <a:ext cx="735330" cy="215444"/>
              </a:xfrm>
              <a:prstGeom prst="rect">
                <a:avLst/>
              </a:prstGeom>
              <a:blipFill>
                <a:blip r:embed="rId6"/>
                <a:stretch>
                  <a:fillRect l="-5833" r="-8333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EF91AD-4C89-DC70-458D-939E32BC8FEE}"/>
              </a:ext>
            </a:extLst>
          </p:cNvPr>
          <p:cNvCxnSpPr>
            <a:cxnSpLocks/>
          </p:cNvCxnSpPr>
          <p:nvPr/>
        </p:nvCxnSpPr>
        <p:spPr>
          <a:xfrm flipV="1">
            <a:off x="8133025" y="2614877"/>
            <a:ext cx="1446028" cy="1678062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305A59-B559-217B-FB32-48999509FAC8}"/>
              </a:ext>
            </a:extLst>
          </p:cNvPr>
          <p:cNvCxnSpPr>
            <a:cxnSpLocks/>
          </p:cNvCxnSpPr>
          <p:nvPr/>
        </p:nvCxnSpPr>
        <p:spPr>
          <a:xfrm>
            <a:off x="8834773" y="3516762"/>
            <a:ext cx="0" cy="198474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FBEDF-17CC-C12C-96F7-3430D00B8C3F}"/>
                  </a:ext>
                </a:extLst>
              </p:cNvPr>
              <p:cNvSpPr txBox="1"/>
              <p:nvPr/>
            </p:nvSpPr>
            <p:spPr>
              <a:xfrm>
                <a:off x="8723877" y="5515680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FBEDF-17CC-C12C-96F7-3430D00B8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877" y="5515680"/>
                <a:ext cx="218073" cy="215444"/>
              </a:xfrm>
              <a:prstGeom prst="rect">
                <a:avLst/>
              </a:prstGeom>
              <a:blipFill>
                <a:blip r:embed="rId7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0E0DAD-FBBC-EA81-C57A-1CA748027C70}"/>
                  </a:ext>
                </a:extLst>
              </p:cNvPr>
              <p:cNvSpPr txBox="1"/>
              <p:nvPr/>
            </p:nvSpPr>
            <p:spPr>
              <a:xfrm>
                <a:off x="9785489" y="5515680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140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0E0DAD-FBBC-EA81-C57A-1CA748027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89" y="5515680"/>
                <a:ext cx="222240" cy="215444"/>
              </a:xfrm>
              <a:prstGeom prst="rect">
                <a:avLst/>
              </a:prstGeom>
              <a:blipFill>
                <a:blip r:embed="rId8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B6618C35-685B-C852-4331-272B5A804FAC}"/>
              </a:ext>
            </a:extLst>
          </p:cNvPr>
          <p:cNvSpPr/>
          <p:nvPr/>
        </p:nvSpPr>
        <p:spPr>
          <a:xfrm>
            <a:off x="8766407" y="3443272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2035A4-5F9E-4AF3-D80B-C18DEFB32B41}"/>
              </a:ext>
            </a:extLst>
          </p:cNvPr>
          <p:cNvCxnSpPr>
            <a:cxnSpLocks/>
          </p:cNvCxnSpPr>
          <p:nvPr/>
        </p:nvCxnSpPr>
        <p:spPr>
          <a:xfrm flipV="1">
            <a:off x="9022227" y="2094355"/>
            <a:ext cx="1873102" cy="984343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06533A-08BE-E594-9122-80618A6696EB}"/>
              </a:ext>
            </a:extLst>
          </p:cNvPr>
          <p:cNvCxnSpPr>
            <a:cxnSpLocks/>
          </p:cNvCxnSpPr>
          <p:nvPr/>
        </p:nvCxnSpPr>
        <p:spPr>
          <a:xfrm>
            <a:off x="9902252" y="2614877"/>
            <a:ext cx="0" cy="288662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1AACD8F-2B8F-ED65-6587-9588A3587EB8}"/>
              </a:ext>
            </a:extLst>
          </p:cNvPr>
          <p:cNvSpPr/>
          <p:nvPr/>
        </p:nvSpPr>
        <p:spPr>
          <a:xfrm>
            <a:off x="9832093" y="2567103"/>
            <a:ext cx="108000" cy="10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CFFE93-6DC2-11AF-9E37-F961CDB746B2}"/>
                  </a:ext>
                </a:extLst>
              </p:cNvPr>
              <p:cNvSpPr txBox="1"/>
              <p:nvPr/>
            </p:nvSpPr>
            <p:spPr>
              <a:xfrm>
                <a:off x="4505543" y="1965999"/>
                <a:ext cx="142843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nb-NO" sz="25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CFFE93-6DC2-11AF-9E37-F961CDB7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43" y="1965999"/>
                <a:ext cx="1428436" cy="477054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AA10D60-1F8E-D6ED-ABA8-C66CB2914167}"/>
              </a:ext>
            </a:extLst>
          </p:cNvPr>
          <p:cNvSpPr txBox="1"/>
          <p:nvPr/>
        </p:nvSpPr>
        <p:spPr>
          <a:xfrm>
            <a:off x="2529787" y="1681755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Generell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44E489-D6F5-B2AC-199D-08FD0FCCFC38}"/>
              </a:ext>
            </a:extLst>
          </p:cNvPr>
          <p:cNvSpPr txBox="1"/>
          <p:nvPr/>
        </p:nvSpPr>
        <p:spPr>
          <a:xfrm>
            <a:off x="4665763" y="1707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latin typeface="+mj-lt"/>
              </a:rPr>
              <a:t>Spesifikk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D1F438-9C64-588E-339E-3BF5FAC92BCE}"/>
                  </a:ext>
                </a:extLst>
              </p:cNvPr>
              <p:cNvSpPr txBox="1"/>
              <p:nvPr/>
            </p:nvSpPr>
            <p:spPr>
              <a:xfrm>
                <a:off x="1659462" y="3068813"/>
                <a:ext cx="222952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D1F438-9C64-588E-339E-3BF5FAC9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62" y="3068813"/>
                <a:ext cx="2229524" cy="6298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557204-409A-A213-2618-64FCE2B8C72E}"/>
                  </a:ext>
                </a:extLst>
              </p:cNvPr>
              <p:cNvSpPr txBox="1"/>
              <p:nvPr/>
            </p:nvSpPr>
            <p:spPr>
              <a:xfrm>
                <a:off x="3888986" y="3068813"/>
                <a:ext cx="3033825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&gt;0 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557204-409A-A213-2618-64FCE2B8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86" y="3068813"/>
                <a:ext cx="3033825" cy="619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F5264C-FB77-F1DB-1487-F3E0C4B45ECC}"/>
                  </a:ext>
                </a:extLst>
              </p:cNvPr>
              <p:cNvSpPr txBox="1"/>
              <p:nvPr/>
            </p:nvSpPr>
            <p:spPr>
              <a:xfrm>
                <a:off x="1795191" y="3934258"/>
                <a:ext cx="2229524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F5264C-FB77-F1DB-1487-F3E0C4B4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91" y="3934258"/>
                <a:ext cx="2229524" cy="6481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EA2A96-4A2A-18BD-BC8E-BC758D47824B}"/>
                  </a:ext>
                </a:extLst>
              </p:cNvPr>
              <p:cNvSpPr txBox="1"/>
              <p:nvPr/>
            </p:nvSpPr>
            <p:spPr>
              <a:xfrm>
                <a:off x="3801050" y="3894760"/>
                <a:ext cx="4181890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nb-NO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EA2A96-4A2A-18BD-BC8E-BC758D47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50" y="3894760"/>
                <a:ext cx="4181890" cy="6481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FDE527C-B2FA-B65F-F4CA-2831AF542929}"/>
              </a:ext>
            </a:extLst>
          </p:cNvPr>
          <p:cNvSpPr txBox="1"/>
          <p:nvPr/>
        </p:nvSpPr>
        <p:spPr>
          <a:xfrm>
            <a:off x="838200" y="2532968"/>
            <a:ext cx="69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latin typeface="+mj-lt"/>
              </a:rPr>
              <a:t>Hva skjer med produksjon per arbeider dersom kapital-intensiteten øker?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EA031F-889D-7150-E4F8-D21256355F14}"/>
              </a:ext>
            </a:extLst>
          </p:cNvPr>
          <p:cNvSpPr txBox="1"/>
          <p:nvPr/>
        </p:nvSpPr>
        <p:spPr>
          <a:xfrm>
            <a:off x="877833" y="4734215"/>
            <a:ext cx="6778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>
                <a:latin typeface="+mj-lt"/>
              </a:rPr>
              <a:t>Tolkning:</a:t>
            </a:r>
          </a:p>
          <a:p>
            <a:r>
              <a:rPr lang="nb-NO" b="1">
                <a:latin typeface="+mj-lt"/>
              </a:rPr>
              <a:t>Om kapitalintensiteten øker, vil produksjon per innbygger </a:t>
            </a:r>
            <a:r>
              <a:rPr lang="nb-NO" b="1" u="sng">
                <a:latin typeface="+mj-lt"/>
              </a:rPr>
              <a:t>øke</a:t>
            </a:r>
            <a:r>
              <a:rPr lang="nb-NO" b="1">
                <a:latin typeface="+mj-lt"/>
              </a:rPr>
              <a:t> (positiv grenseproduktivitet). </a:t>
            </a:r>
          </a:p>
          <a:p>
            <a:endParaRPr lang="nb-NO" b="1">
              <a:latin typeface="+mj-lt"/>
            </a:endParaRPr>
          </a:p>
          <a:p>
            <a:r>
              <a:rPr lang="nb-NO" b="1">
                <a:latin typeface="+mj-lt"/>
              </a:rPr>
              <a:t>Jo høyere kapitalintensiteten er, desto </a:t>
            </a:r>
            <a:r>
              <a:rPr lang="nb-NO" b="1" u="sng">
                <a:latin typeface="+mj-lt"/>
              </a:rPr>
              <a:t>mindre</a:t>
            </a:r>
            <a:r>
              <a:rPr lang="nb-NO" b="1">
                <a:latin typeface="+mj-lt"/>
              </a:rPr>
              <a:t> effekt vil en økning i kapitalintensiteten ha på produksjon per arbeider.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81F6F4-400C-0E1E-ACD6-81060A600524}"/>
                  </a:ext>
                </a:extLst>
              </p:cNvPr>
              <p:cNvSpPr txBox="1"/>
              <p:nvPr/>
            </p:nvSpPr>
            <p:spPr>
              <a:xfrm>
                <a:off x="10362320" y="2820368"/>
                <a:ext cx="1049326" cy="4070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b-NO" sz="1400">
                    <a:latin typeface="+mj-lt"/>
                  </a:rPr>
                  <a:t>Helning: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nb-NO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nb-NO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nb-NO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nb-NO" sz="140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81F6F4-400C-0E1E-ACD6-81060A60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320" y="2820368"/>
                <a:ext cx="1049326" cy="407099"/>
              </a:xfrm>
              <a:prstGeom prst="rect">
                <a:avLst/>
              </a:prstGeom>
              <a:blipFill>
                <a:blip r:embed="rId14"/>
                <a:stretch>
                  <a:fillRect l="-1149" b="-44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E49B30-A411-798F-9F7E-256F5B62553B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10468255" y="2443053"/>
            <a:ext cx="418728" cy="37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E2D9F0-8541-62B0-60C9-3FF17A3F1BBE}"/>
                  </a:ext>
                </a:extLst>
              </p:cNvPr>
              <p:cNvSpPr txBox="1"/>
              <p:nvPr/>
            </p:nvSpPr>
            <p:spPr>
              <a:xfrm>
                <a:off x="8055816" y="1506768"/>
                <a:ext cx="3720868" cy="428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>
                    <a:latin typeface="+mj-lt"/>
                  </a:rPr>
                  <a:t>Effekt på helning av økt kapitalintensitet: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nb-NO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nb-NO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nb-NO" sz="140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E2D9F0-8541-62B0-60C9-3FF17A3F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16" y="1506768"/>
                <a:ext cx="3720868" cy="428194"/>
              </a:xfrm>
              <a:prstGeom prst="rect">
                <a:avLst/>
              </a:prstGeom>
              <a:blipFill>
                <a:blip r:embed="rId15"/>
                <a:stretch>
                  <a:fillRect l="-326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F963BA-2D72-ADE2-E678-80AA51C5935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916250" y="1934962"/>
            <a:ext cx="466444" cy="387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B4CBE-0826-BCFE-8A3A-93D5C4741D2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127447" y="1934962"/>
            <a:ext cx="788803" cy="96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2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B6AEDC-9ED9-C865-8E49-5AF28B2F2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/>
                  <a:t>Gitt antakelsene i </a:t>
                </a:r>
                <a:r>
                  <a:rPr lang="nb-NO" err="1"/>
                  <a:t>Solow</a:t>
                </a:r>
                <a:r>
                  <a:rPr lang="nb-NO"/>
                  <a:t>-modellen:</a:t>
                </a:r>
              </a:p>
              <a:p>
                <a:pPr lvl="1"/>
                <a:r>
                  <a:rPr lang="nb-NO">
                    <a:solidFill>
                      <a:schemeClr val="tx1"/>
                    </a:solidFill>
                  </a:rPr>
                  <a:t>Nivået på produksjon per arbeider = materiell velferd</a:t>
                </a:r>
              </a:p>
              <a:p>
                <a:pPr lvl="1"/>
                <a:r>
                  <a:rPr lang="nb-NO">
                    <a:solidFill>
                      <a:schemeClr val="tx1"/>
                    </a:solidFill>
                  </a:rPr>
                  <a:t>Nivået på produksjon per arbeider avhenger mengde kapital per arbeider (kapitalintensiteten):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>
                  <a:solidFill>
                    <a:schemeClr val="tx1"/>
                  </a:solidFill>
                </a:endParaRPr>
              </a:p>
              <a:p>
                <a:pPr lvl="1"/>
                <a:r>
                  <a:rPr lang="nb-NO">
                    <a:solidFill>
                      <a:schemeClr val="tx1"/>
                    </a:solidFill>
                  </a:rPr>
                  <a:t>Utviklingen i kapitalstokken (total mengde kapital) avhenger netto-sparing i økonomien: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nb-NO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B6AEDC-9ED9-C865-8E49-5AF28B2F2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8BBDA17-8488-9D68-16A9-0E1F1136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: grunnmodell</a:t>
            </a:r>
            <a:br>
              <a:rPr lang="nb-NO"/>
            </a:br>
            <a:r>
              <a:rPr lang="nb-NO"/>
              <a:t>Konklusjoner så langt</a:t>
            </a:r>
          </a:p>
        </p:txBody>
      </p:sp>
    </p:spTree>
    <p:extLst>
      <p:ext uri="{BB962C8B-B14F-4D97-AF65-F5344CB8AC3E}">
        <p14:creationId xmlns:p14="http://schemas.microsoft.com/office/powerpoint/2010/main" val="34155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B44B64-7F2A-30D4-2341-D37A4642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sz="2500" err="1"/>
              <a:t>Solow</a:t>
            </a:r>
            <a:r>
              <a:rPr lang="nb-NO" sz="2500"/>
              <a:t>-modellen</a:t>
            </a:r>
            <a:br>
              <a:rPr lang="nb-NO"/>
            </a:br>
            <a:r>
              <a:rPr lang="nb-NO"/>
              <a:t>Vekst i produksjon per arbeidere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A97C1-811D-3D5C-44FD-B381FC99A6FC}"/>
                  </a:ext>
                </a:extLst>
              </p:cNvPr>
              <p:cNvSpPr txBox="1"/>
              <p:nvPr/>
            </p:nvSpPr>
            <p:spPr>
              <a:xfrm>
                <a:off x="9265531" y="982687"/>
                <a:ext cx="3550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A97C1-811D-3D5C-44FD-B381FC99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31" y="982687"/>
                <a:ext cx="355097" cy="215444"/>
              </a:xfrm>
              <a:prstGeom prst="rect">
                <a:avLst/>
              </a:prstGeom>
              <a:blipFill>
                <a:blip r:embed="rId3"/>
                <a:stretch>
                  <a:fillRect l="-12069" r="-517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7D5DB-8EFE-49FA-9B40-8DA7889CF419}"/>
                  </a:ext>
                </a:extLst>
              </p:cNvPr>
              <p:cNvSpPr txBox="1"/>
              <p:nvPr/>
            </p:nvSpPr>
            <p:spPr>
              <a:xfrm>
                <a:off x="9265531" y="1368005"/>
                <a:ext cx="324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7D5DB-8EFE-49FA-9B40-8DA7889C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531" y="1368005"/>
                <a:ext cx="324448" cy="215444"/>
              </a:xfrm>
              <a:prstGeom prst="rect">
                <a:avLst/>
              </a:prstGeom>
              <a:blipFill>
                <a:blip r:embed="rId4"/>
                <a:stretch>
                  <a:fillRect l="-13208" r="-566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7FAF85-8B99-F790-1EB5-8E4C10186E67}"/>
                  </a:ext>
                </a:extLst>
              </p:cNvPr>
              <p:cNvSpPr txBox="1"/>
              <p:nvPr/>
            </p:nvSpPr>
            <p:spPr>
              <a:xfrm>
                <a:off x="9294804" y="510537"/>
                <a:ext cx="3363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7FAF85-8B99-F790-1EB5-8E4C1018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804" y="510537"/>
                <a:ext cx="336374" cy="215444"/>
              </a:xfrm>
              <a:prstGeom prst="rect">
                <a:avLst/>
              </a:prstGeom>
              <a:blipFill>
                <a:blip r:embed="rId5"/>
                <a:stretch>
                  <a:fillRect l="-12727" r="-545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4897B3-CD91-4E51-F7DF-44F56B76A37A}"/>
                  </a:ext>
                </a:extLst>
              </p:cNvPr>
              <p:cNvSpPr txBox="1"/>
              <p:nvPr/>
            </p:nvSpPr>
            <p:spPr>
              <a:xfrm>
                <a:off x="9252546" y="1689990"/>
                <a:ext cx="674865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4897B3-CD91-4E51-F7DF-44F56B76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546" y="1689990"/>
                <a:ext cx="674865" cy="401905"/>
              </a:xfrm>
              <a:prstGeom prst="rect">
                <a:avLst/>
              </a:prstGeom>
              <a:blipFill>
                <a:blip r:embed="rId6"/>
                <a:stretch>
                  <a:fillRect l="-6306" r="-180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6D72-569E-9ED3-C256-315A70CB9AA9}"/>
                  </a:ext>
                </a:extLst>
              </p:cNvPr>
              <p:cNvSpPr txBox="1"/>
              <p:nvPr/>
            </p:nvSpPr>
            <p:spPr>
              <a:xfrm>
                <a:off x="9273546" y="2308249"/>
                <a:ext cx="694164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sz="1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296D72-569E-9ED3-C256-315A70CB9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546" y="2308249"/>
                <a:ext cx="694164" cy="401905"/>
              </a:xfrm>
              <a:prstGeom prst="rect">
                <a:avLst/>
              </a:prstGeom>
              <a:blipFill>
                <a:blip r:embed="rId7"/>
                <a:stretch>
                  <a:fillRect l="-5263" t="-1515" r="-263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AEF343-DFD3-D2C8-BC20-071DD33EFC22}"/>
              </a:ext>
            </a:extLst>
          </p:cNvPr>
          <p:cNvSpPr txBox="1"/>
          <p:nvPr/>
        </p:nvSpPr>
        <p:spPr>
          <a:xfrm>
            <a:off x="10149962" y="476358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Total produksjon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19DA7-5901-F046-ECD3-55EFFC9A1F16}"/>
              </a:ext>
            </a:extLst>
          </p:cNvPr>
          <p:cNvSpPr txBox="1"/>
          <p:nvPr/>
        </p:nvSpPr>
        <p:spPr>
          <a:xfrm>
            <a:off x="10194221" y="880142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Kapitalstokk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72690-3404-6063-4D21-A6E9AC4081DE}"/>
              </a:ext>
            </a:extLst>
          </p:cNvPr>
          <p:cNvSpPr txBox="1"/>
          <p:nvPr/>
        </p:nvSpPr>
        <p:spPr>
          <a:xfrm>
            <a:off x="10195538" y="1309368"/>
            <a:ext cx="1181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/>
              <a:t>Arbeidsstyrke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A8BA8-C940-8E2F-EE3B-28F934ACFA0E}"/>
              </a:ext>
            </a:extLst>
          </p:cNvPr>
          <p:cNvSpPr txBox="1"/>
          <p:nvPr/>
        </p:nvSpPr>
        <p:spPr>
          <a:xfrm>
            <a:off x="10194221" y="1713152"/>
            <a:ext cx="174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/>
              <a:t>Produksjon per arbeider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688A1-623F-C3EE-A251-3CC7910297D7}"/>
              </a:ext>
            </a:extLst>
          </p:cNvPr>
          <p:cNvSpPr txBox="1"/>
          <p:nvPr/>
        </p:nvSpPr>
        <p:spPr>
          <a:xfrm>
            <a:off x="10194221" y="2355312"/>
            <a:ext cx="174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/>
              <a:t>Kapital per arbeider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31774-5542-1E1D-6229-185B090686EF}"/>
              </a:ext>
            </a:extLst>
          </p:cNvPr>
          <p:cNvSpPr/>
          <p:nvPr/>
        </p:nvSpPr>
        <p:spPr>
          <a:xfrm>
            <a:off x="9112469" y="365126"/>
            <a:ext cx="2825534" cy="2504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BDE7EC-0E1A-967E-36B9-EF0BB8813750}"/>
                  </a:ext>
                </a:extLst>
              </p14:cNvPr>
              <p14:cNvContentPartPr/>
              <p14:nvPr/>
            </p14:nvContentPartPr>
            <p14:xfrm>
              <a:off x="983880" y="1569960"/>
              <a:ext cx="7932240" cy="328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BDE7EC-0E1A-967E-36B9-EF0BB88137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520" y="1560600"/>
                <a:ext cx="7950960" cy="33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37</Slides>
  <Notes>36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F3. SOK-2011: Økonomisk vekst</vt:lpstr>
      <vt:lpstr>Solow-modellen Antakelser</vt:lpstr>
      <vt:lpstr>Solow: grunnmodell Produksjon og kapital per arbeider</vt:lpstr>
      <vt:lpstr>Solow: grunnmodell Produksjon og kapital per arbeider</vt:lpstr>
      <vt:lpstr>Solow: grunnmodell Produksjon per arbeider</vt:lpstr>
      <vt:lpstr>Solow: grunnmodell Produksjon per arbeider</vt:lpstr>
      <vt:lpstr>Solow: grunnmodell Produksjon per arbeider</vt:lpstr>
      <vt:lpstr>Solow: grunnmodell Konklusjoner så langt</vt:lpstr>
      <vt:lpstr>Solow-modellen Vekst i produksjon per arbeidere</vt:lpstr>
      <vt:lpstr>Solow-modellen Vekst i produksjon per arbeidere</vt:lpstr>
      <vt:lpstr>Solow-modellen Vekst i produksjon per arbeidere</vt:lpstr>
      <vt:lpstr>PowerPoint Presentation</vt:lpstr>
      <vt:lpstr>Solow-modellen Vekst i produksjon per arbeidere</vt:lpstr>
      <vt:lpstr>Solow-modellen Konklusjoner så langt</vt:lpstr>
      <vt:lpstr>Solow-modellen Vekst i kapital per arbeider</vt:lpstr>
      <vt:lpstr>Solow-modellen Vekst i kapital per arbeider</vt:lpstr>
      <vt:lpstr>Solow-modellen Vekst i kapital per arbeider</vt:lpstr>
      <vt:lpstr>Solow-modellen Vekst i kapital per arbeider</vt:lpstr>
      <vt:lpstr>Solow-modellen Kapital per arbeider (kapitalintensitet)</vt:lpstr>
      <vt:lpstr>Solow-modellen Konklusjoner så langt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Hva bestemmer nivået på BNP per arbeider i langsiktig likevekt (steady state)?</vt:lpstr>
      <vt:lpstr>Solow-modellen Seminar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F3. SOK-2011: Økonomisk vekst</dc:title>
  <dc:creator>Andrea Mannberg</dc:creator>
  <cp:revision>1</cp:revision>
  <cp:lastPrinted>2024-01-15T07:55:39Z</cp:lastPrinted>
  <dcterms:created xsi:type="dcterms:W3CDTF">2023-01-17T10:22:41Z</dcterms:created>
  <dcterms:modified xsi:type="dcterms:W3CDTF">2024-01-15T09:48:45Z</dcterms:modified>
</cp:coreProperties>
</file>