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534" r:id="rId3"/>
    <p:sldId id="535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4276D-6D02-4D9F-B6B3-9344A30964FE}" v="1048" dt="2023-05-04T07:17:15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annberg" userId="3df90f35-5911-4c40-a58f-2a5e413ba91a" providerId="ADAL" clId="{F284276D-6D02-4D9F-B6B3-9344A30964FE}"/>
    <pc:docChg chg="undo custSel addSld delSld modSld sldOrd">
      <pc:chgData name="Andrea Mannberg" userId="3df90f35-5911-4c40-a58f-2a5e413ba91a" providerId="ADAL" clId="{F284276D-6D02-4D9F-B6B3-9344A30964FE}" dt="2023-05-04T07:17:15.674" v="1080"/>
      <pc:docMkLst>
        <pc:docMk/>
      </pc:docMkLst>
      <pc:sldChg chg="modSp mod">
        <pc:chgData name="Andrea Mannberg" userId="3df90f35-5911-4c40-a58f-2a5e413ba91a" providerId="ADAL" clId="{F284276D-6D02-4D9F-B6B3-9344A30964FE}" dt="2023-05-03T14:39:50.086" v="2" actId="20577"/>
        <pc:sldMkLst>
          <pc:docMk/>
          <pc:sldMk cId="181207718" sldId="256"/>
        </pc:sldMkLst>
        <pc:spChg chg="mod">
          <ac:chgData name="Andrea Mannberg" userId="3df90f35-5911-4c40-a58f-2a5e413ba91a" providerId="ADAL" clId="{F284276D-6D02-4D9F-B6B3-9344A30964FE}" dt="2023-05-03T14:39:50.086" v="2" actId="20577"/>
          <ac:spMkLst>
            <pc:docMk/>
            <pc:sldMk cId="181207718" sldId="256"/>
            <ac:spMk id="2" creationId="{286479C1-C478-8B0B-FA49-C9A767BF4DD9}"/>
          </ac:spMkLst>
        </pc:spChg>
      </pc:sldChg>
      <pc:sldChg chg="new del">
        <pc:chgData name="Andrea Mannberg" userId="3df90f35-5911-4c40-a58f-2a5e413ba91a" providerId="ADAL" clId="{F284276D-6D02-4D9F-B6B3-9344A30964FE}" dt="2023-05-03T14:40:50.367" v="9" actId="47"/>
        <pc:sldMkLst>
          <pc:docMk/>
          <pc:sldMk cId="978041836" sldId="257"/>
        </pc:sldMkLst>
      </pc:sldChg>
      <pc:sldChg chg="del">
        <pc:chgData name="Andrea Mannberg" userId="3df90f35-5911-4c40-a58f-2a5e413ba91a" providerId="ADAL" clId="{F284276D-6D02-4D9F-B6B3-9344A30964FE}" dt="2023-05-03T14:39:54.821" v="3" actId="47"/>
        <pc:sldMkLst>
          <pc:docMk/>
          <pc:sldMk cId="1112682534" sldId="257"/>
        </pc:sldMkLst>
      </pc:sldChg>
      <pc:sldChg chg="del">
        <pc:chgData name="Andrea Mannberg" userId="3df90f35-5911-4c40-a58f-2a5e413ba91a" providerId="ADAL" clId="{F284276D-6D02-4D9F-B6B3-9344A30964FE}" dt="2023-05-03T14:39:55.761" v="4" actId="47"/>
        <pc:sldMkLst>
          <pc:docMk/>
          <pc:sldMk cId="1277472740" sldId="259"/>
        </pc:sldMkLst>
      </pc:sldChg>
      <pc:sldChg chg="del">
        <pc:chgData name="Andrea Mannberg" userId="3df90f35-5911-4c40-a58f-2a5e413ba91a" providerId="ADAL" clId="{F284276D-6D02-4D9F-B6B3-9344A30964FE}" dt="2023-05-03T14:39:56.774" v="5" actId="47"/>
        <pc:sldMkLst>
          <pc:docMk/>
          <pc:sldMk cId="1698111829" sldId="260"/>
        </pc:sldMkLst>
      </pc:sldChg>
      <pc:sldChg chg="del">
        <pc:chgData name="Andrea Mannberg" userId="3df90f35-5911-4c40-a58f-2a5e413ba91a" providerId="ADAL" clId="{F284276D-6D02-4D9F-B6B3-9344A30964FE}" dt="2023-05-03T14:39:57.791" v="6" actId="47"/>
        <pc:sldMkLst>
          <pc:docMk/>
          <pc:sldMk cId="2346782548" sldId="261"/>
        </pc:sldMkLst>
      </pc:sldChg>
      <pc:sldChg chg="modSp add del mod modAnim">
        <pc:chgData name="Andrea Mannberg" userId="3df90f35-5911-4c40-a58f-2a5e413ba91a" providerId="ADAL" clId="{F284276D-6D02-4D9F-B6B3-9344A30964FE}" dt="2023-05-04T07:16:12.813" v="1073" actId="47"/>
        <pc:sldMkLst>
          <pc:docMk/>
          <pc:sldMk cId="2488884583" sldId="533"/>
        </pc:sldMkLst>
        <pc:spChg chg="mod">
          <ac:chgData name="Andrea Mannberg" userId="3df90f35-5911-4c40-a58f-2a5e413ba91a" providerId="ADAL" clId="{F284276D-6D02-4D9F-B6B3-9344A30964FE}" dt="2023-05-03T14:41:46.819" v="19" actId="27636"/>
          <ac:spMkLst>
            <pc:docMk/>
            <pc:sldMk cId="2488884583" sldId="533"/>
            <ac:spMk id="3" creationId="{781650E8-0DE1-2175-2721-8C4F892441D5}"/>
          </ac:spMkLst>
        </pc:spChg>
      </pc:sldChg>
      <pc:sldChg chg="modSp add mod ord modAnim">
        <pc:chgData name="Andrea Mannberg" userId="3df90f35-5911-4c40-a58f-2a5e413ba91a" providerId="ADAL" clId="{F284276D-6D02-4D9F-B6B3-9344A30964FE}" dt="2023-05-04T07:17:05.484" v="1078"/>
        <pc:sldMkLst>
          <pc:docMk/>
          <pc:sldMk cId="3439526635" sldId="534"/>
        </pc:sldMkLst>
        <pc:spChg chg="mod">
          <ac:chgData name="Andrea Mannberg" userId="3df90f35-5911-4c40-a58f-2a5e413ba91a" providerId="ADAL" clId="{F284276D-6D02-4D9F-B6B3-9344A30964FE}" dt="2023-05-04T07:14:09.748" v="947" actId="20577"/>
          <ac:spMkLst>
            <pc:docMk/>
            <pc:sldMk cId="3439526635" sldId="534"/>
            <ac:spMk id="3" creationId="{781650E8-0DE1-2175-2721-8C4F892441D5}"/>
          </ac:spMkLst>
        </pc:spChg>
      </pc:sldChg>
      <pc:sldChg chg="modSp add mod modAnim">
        <pc:chgData name="Andrea Mannberg" userId="3df90f35-5911-4c40-a58f-2a5e413ba91a" providerId="ADAL" clId="{F284276D-6D02-4D9F-B6B3-9344A30964FE}" dt="2023-05-04T07:17:15.674" v="1080"/>
        <pc:sldMkLst>
          <pc:docMk/>
          <pc:sldMk cId="1492253432" sldId="535"/>
        </pc:sldMkLst>
        <pc:spChg chg="mod">
          <ac:chgData name="Andrea Mannberg" userId="3df90f35-5911-4c40-a58f-2a5e413ba91a" providerId="ADAL" clId="{F284276D-6D02-4D9F-B6B3-9344A30964FE}" dt="2023-05-04T07:16:09.937" v="1072" actId="2711"/>
          <ac:spMkLst>
            <pc:docMk/>
            <pc:sldMk cId="1492253432" sldId="535"/>
            <ac:spMk id="3" creationId="{781650E8-0DE1-2175-2721-8C4F892441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34556-2BE5-49E7-9FAB-06D460A7C3A5}" type="datetimeFigureOut">
              <a:rPr lang="nb-NO" smtClean="0"/>
              <a:t>03.05.2023</a:t>
            </a:fld>
            <a:endParaRPr lang="nb-NO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8FC9-28CB-4FD7-835C-F4FEAB9444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305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E3851-9E12-4D7C-B63E-6F56232A30C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392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E3851-9E12-4D7C-B63E-6F56232A30C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661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BE55E3-C027-D356-A85E-FEC6800D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nb-NO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5B0BEA5-7377-22E6-941E-2BC90409A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nb-NO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B2E234-DA70-5136-95EF-E995AB4A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409-85B2-4472-8D34-F9FB761EFDDC}" type="datetimeFigureOut">
              <a:rPr lang="nb-NO" smtClean="0"/>
              <a:t>03.05.2023</a:t>
            </a:fld>
            <a:endParaRPr lang="nb-NO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3EC08DF-A8B2-451C-4F5C-7541CF59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38AF48-5D9C-FFE6-1D76-D56B1EF7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1C4-A67D-4C04-BDAE-1BFFC7452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62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A9D103-7633-4773-D1F5-427D4854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nb-NO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B776F63-6ADF-0476-C4EE-B440716CB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8950F8-87A2-2AC7-179C-AD5FF2AB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409-85B2-4472-8D34-F9FB761EFDDC}" type="datetimeFigureOut">
              <a:rPr lang="nb-NO" smtClean="0"/>
              <a:t>03.05.2023</a:t>
            </a:fld>
            <a:endParaRPr lang="nb-NO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4EB51C8-C850-2210-231E-329B82C6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B72795-68D1-22CC-1B2E-9B765D23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1C4-A67D-4C04-BDAE-1BFFC7452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611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FA490A3-AADE-594D-5CE4-259218AF8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nb-NO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17413E-F7A1-49C2-8797-2D816419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5650F1B-DC68-BC03-7D32-7AAA9DC9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409-85B2-4472-8D34-F9FB761EFDDC}" type="datetimeFigureOut">
              <a:rPr lang="nb-NO" smtClean="0"/>
              <a:t>03.05.2023</a:t>
            </a:fld>
            <a:endParaRPr lang="nb-NO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E13B330-FD0D-E741-D419-8D68917A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1C7500C-9FCE-B4E6-A4BD-0093ACCD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1C4-A67D-4C04-BDAE-1BFFC7452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468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0BD4EB-3D23-951C-44FC-182CF99D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nb-NO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7F09BA-09B2-4705-E7FA-B5A75158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BE09711-5082-59BB-7D92-086F9DF2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409-85B2-4472-8D34-F9FB761EFDDC}" type="datetimeFigureOut">
              <a:rPr lang="nb-NO" smtClean="0"/>
              <a:t>03.05.2023</a:t>
            </a:fld>
            <a:endParaRPr lang="nb-NO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E137C85-50B5-E2A5-876D-80EC3798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A76BFE4-721A-DDB5-FE80-41BE48DC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1C4-A67D-4C04-BDAE-1BFFC7452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410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8FF9E4-D7A4-239F-FB16-51B8E3E2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nb-NO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AA8A2A0-1459-E8FB-68FA-03A20F0E3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1603DB-73F2-B42A-FA06-A1256C58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409-85B2-4472-8D34-F9FB761EFDDC}" type="datetimeFigureOut">
              <a:rPr lang="nb-NO" smtClean="0"/>
              <a:t>03.05.2023</a:t>
            </a:fld>
            <a:endParaRPr lang="nb-NO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F39A86-0515-CE1E-D720-432A944F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C719FFD-3ACC-D090-2D0F-3E32A997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1C4-A67D-4C04-BDAE-1BFFC7452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384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0710EE-35C9-CACF-B518-5439569A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nb-NO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0F9E58-396E-AE57-5351-ECFE24ABE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4726B3D-5700-851E-8F75-3682A04B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9091B7F-4693-7B85-7E58-248D3F30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409-85B2-4472-8D34-F9FB761EFDDC}" type="datetimeFigureOut">
              <a:rPr lang="nb-NO" smtClean="0"/>
              <a:t>03.05.2023</a:t>
            </a:fld>
            <a:endParaRPr lang="nb-NO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A795C04-4363-D401-FD36-FB6EED1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B88CCB8-D69F-3120-81D6-2BBB2842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1C4-A67D-4C04-BDAE-1BFFC7452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2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6840DD-2380-C694-9471-E6C283C8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nb-NO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572E744-253E-75C5-F9C5-E158B1FB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29E62FF-D348-EE48-FDDC-0E6732481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1140851-A7EE-CB25-1C10-876BF0A60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05B728A-F8EE-2617-D3A3-5B03495E7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FA610EC-16DC-F407-86B0-24A1DE3C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409-85B2-4472-8D34-F9FB761EFDDC}" type="datetimeFigureOut">
              <a:rPr lang="nb-NO" smtClean="0"/>
              <a:t>03.05.2023</a:t>
            </a:fld>
            <a:endParaRPr lang="nb-NO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0905562-1D0C-9B71-0C83-58C5E0AA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98325D2-A2DA-E319-7D12-0CBB38F1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1C4-A67D-4C04-BDAE-1BFFC7452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10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DBF639-3885-C063-3BF8-F20BE439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nb-NO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E12DE31-48F8-65ED-4E15-ACD10F33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409-85B2-4472-8D34-F9FB761EFDDC}" type="datetimeFigureOut">
              <a:rPr lang="nb-NO" smtClean="0"/>
              <a:t>03.05.2023</a:t>
            </a:fld>
            <a:endParaRPr lang="nb-NO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41FC44D-A9CE-9D6E-ED3A-F72D22C3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0CC21A2-53E1-33BE-A739-095B10B3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1C4-A67D-4C04-BDAE-1BFFC7452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089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7915875-6378-DD0A-AAC1-FB7ABC31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409-85B2-4472-8D34-F9FB761EFDDC}" type="datetimeFigureOut">
              <a:rPr lang="nb-NO" smtClean="0"/>
              <a:t>03.05.2023</a:t>
            </a:fld>
            <a:endParaRPr lang="nb-NO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0B7EA3A-605C-C311-BBFE-E1F0156B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B41E4CB-93AF-FD19-5EBC-E1253934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1C4-A67D-4C04-BDAE-1BFFC7452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862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17E8FA-42F5-82CB-FFB3-495260F7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nb-NO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64F662-728C-FF9A-675B-5C5CE6725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EFADB14-7AC5-5ECB-A43B-438B8810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DFE8854-37A5-9C34-E1CC-9BA1C6DA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409-85B2-4472-8D34-F9FB761EFDDC}" type="datetimeFigureOut">
              <a:rPr lang="nb-NO" smtClean="0"/>
              <a:t>03.05.2023</a:t>
            </a:fld>
            <a:endParaRPr lang="nb-NO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41112D1-5A95-3D2D-285D-065D53DB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F649534-D989-6A60-FAA3-E35957FF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1C4-A67D-4C04-BDAE-1BFFC7452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79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1F0051-4C5B-D26A-9DFD-00AB0B7E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nb-NO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E234DC9-BC91-BA77-B7F2-92F3574ED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2041631-76E2-F72C-CA7C-C27144F51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C2EC325-2768-7B30-C67B-E1252979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409-85B2-4472-8D34-F9FB761EFDDC}" type="datetimeFigureOut">
              <a:rPr lang="nb-NO" smtClean="0"/>
              <a:t>03.05.2023</a:t>
            </a:fld>
            <a:endParaRPr lang="nb-NO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3327E05-9F98-7E40-5BE0-9906AB0D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60A4E5A-35E7-5AB5-253F-4E354191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1C4-A67D-4C04-BDAE-1BFFC7452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526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5789136-2773-F674-8231-E9DF376F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nb-NO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E6B3618-6C67-C75D-B83D-5F5A93BCB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052187B-B0BE-ADD4-5894-A8E7204F1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2409-85B2-4472-8D34-F9FB761EFDDC}" type="datetimeFigureOut">
              <a:rPr lang="nb-NO" smtClean="0"/>
              <a:t>03.05.2023</a:t>
            </a:fld>
            <a:endParaRPr lang="nb-NO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29772B4-ACBE-B365-FFD1-2629C6433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FABB56D-C300-00A4-4160-6EF91DF5A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8C1C4-A67D-4C04-BDAE-1BFFC7452A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935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6479C1-C478-8B0B-FA49-C9A767BF4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Seminar 10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B64BA56-A300-FAB1-77D5-4EADE9D55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SOK-2011 </a:t>
            </a:r>
          </a:p>
          <a:p>
            <a:r>
              <a:rPr lang="nb-NO" dirty="0"/>
              <a:t>Politikk for bærekraftig vekst</a:t>
            </a:r>
          </a:p>
        </p:txBody>
      </p:sp>
    </p:spTree>
    <p:extLst>
      <p:ext uri="{BB962C8B-B14F-4D97-AF65-F5344CB8AC3E}">
        <p14:creationId xmlns:p14="http://schemas.microsoft.com/office/powerpoint/2010/main" val="18120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90CE04-9602-2FFC-093B-688E1416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til seminar – tiltak for bærekraftig utvikling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1650E8-0DE1-2175-2721-8C4F8924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456"/>
            <a:ext cx="6883400" cy="4299975"/>
          </a:xfrm>
        </p:spPr>
        <p:txBody>
          <a:bodyPr>
            <a:normAutofit fontScale="85000" lnSpcReduction="20000"/>
          </a:bodyPr>
          <a:lstStyle/>
          <a:p>
            <a:r>
              <a:rPr lang="nb-NO" b="1" dirty="0">
                <a:latin typeface="+mj-lt"/>
              </a:rPr>
              <a:t>Identifiser et (lokalt) problem som påvirker bærekraftig utvikling i Tromsø</a:t>
            </a:r>
          </a:p>
          <a:p>
            <a:pPr lvl="1"/>
            <a:r>
              <a:rPr lang="nb-NO" b="1" dirty="0">
                <a:latin typeface="+mj-lt"/>
              </a:rPr>
              <a:t>Eksempler: </a:t>
            </a:r>
          </a:p>
          <a:p>
            <a:pPr lvl="2"/>
            <a:r>
              <a:rPr lang="nb-NO" b="1" dirty="0">
                <a:latin typeface="+mj-lt"/>
              </a:rPr>
              <a:t>Bilkjøring (CO2, støv, støy)</a:t>
            </a:r>
          </a:p>
          <a:p>
            <a:pPr lvl="2"/>
            <a:r>
              <a:rPr lang="nb-NO" b="1" dirty="0">
                <a:latin typeface="+mj-lt"/>
              </a:rPr>
              <a:t>Cruiseskip</a:t>
            </a:r>
          </a:p>
          <a:p>
            <a:pPr lvl="2"/>
            <a:r>
              <a:rPr lang="nb-NO" b="1" dirty="0">
                <a:latin typeface="+mj-lt"/>
              </a:rPr>
              <a:t>Oppdrettsnæring</a:t>
            </a:r>
          </a:p>
          <a:p>
            <a:pPr lvl="2"/>
            <a:r>
              <a:rPr lang="nb-NO" b="1" dirty="0">
                <a:latin typeface="+mj-lt"/>
              </a:rPr>
              <a:t>Forsøpling</a:t>
            </a:r>
          </a:p>
          <a:p>
            <a:pPr lvl="2"/>
            <a:r>
              <a:rPr lang="nb-NO" b="1" dirty="0">
                <a:latin typeface="+mj-lt"/>
              </a:rPr>
              <a:t>Flytrafikk (turisme til Tromsø, folk som flyr i jobben eller på ferie fra Tromsø)</a:t>
            </a:r>
          </a:p>
          <a:p>
            <a:r>
              <a:rPr lang="nb-NO" b="1" dirty="0">
                <a:latin typeface="+mj-lt"/>
              </a:rPr>
              <a:t>Prøv å gi en litt mer detaljert beskrivelse av hvordan problemet påvirker bærekraftig utvikling i Tromsø-regionen. </a:t>
            </a:r>
          </a:p>
          <a:p>
            <a:pPr lvl="1"/>
            <a:r>
              <a:rPr lang="nb-NO" b="1" dirty="0">
                <a:latin typeface="+mj-lt"/>
              </a:rPr>
              <a:t>Økonomiske effekter</a:t>
            </a:r>
          </a:p>
          <a:p>
            <a:pPr lvl="1"/>
            <a:r>
              <a:rPr lang="nb-NO" b="1" dirty="0">
                <a:latin typeface="+mj-lt"/>
              </a:rPr>
              <a:t>Miljøeffekter</a:t>
            </a:r>
          </a:p>
          <a:p>
            <a:pPr lvl="1"/>
            <a:r>
              <a:rPr lang="nb-NO" b="1" dirty="0">
                <a:latin typeface="+mj-lt"/>
              </a:rPr>
              <a:t>Sosiale effekter</a:t>
            </a:r>
          </a:p>
          <a:p>
            <a:pPr lvl="1"/>
            <a:endParaRPr lang="nb-NO" dirty="0">
              <a:latin typeface="+mj-lt"/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B705379-9A12-A74A-0995-23774C88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0" y="3873499"/>
            <a:ext cx="3178644" cy="2530475"/>
          </a:xfrm>
          <a:prstGeom prst="rect">
            <a:avLst/>
          </a:prstGeom>
        </p:spPr>
      </p:pic>
      <p:pic>
        <p:nvPicPr>
          <p:cNvPr id="5" name="Picture 2" descr="Steps for developing climate change adaptation strategies. (Reprinted... |  Download Scientific Diagram">
            <a:extLst>
              <a:ext uri="{FF2B5EF4-FFF2-40B4-BE49-F238E27FC236}">
                <a16:creationId xmlns:a16="http://schemas.microsoft.com/office/drawing/2014/main" id="{DC729430-AF37-0C17-E62B-541A37A8B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80" b="95981" l="3059" r="91412">
                        <a14:foregroundMark x1="38706" y1="7552" x2="38706" y2="7552"/>
                        <a14:foregroundMark x1="55176" y1="7430" x2="55176" y2="7430"/>
                        <a14:foregroundMark x1="51412" y1="39464" x2="51412" y2="39464"/>
                        <a14:foregroundMark x1="45176" y1="38855" x2="45176" y2="38855"/>
                        <a14:foregroundMark x1="45176" y1="60536" x2="45176" y2="60536"/>
                        <a14:foregroundMark x1="65412" y1="89403" x2="65412" y2="89403"/>
                        <a14:foregroundMark x1="56824" y1="90987" x2="56824" y2="90987"/>
                        <a14:foregroundMark x1="55412" y1="94275" x2="55412" y2="94275"/>
                        <a14:foregroundMark x1="91647" y1="46529" x2="91647" y2="46529"/>
                        <a14:foregroundMark x1="7294" y1="36054" x2="7294" y2="36054"/>
                        <a14:foregroundMark x1="5176" y1="55786" x2="5176" y2="55786"/>
                        <a14:foregroundMark x1="4235" y1="46163" x2="4235" y2="46163"/>
                        <a14:foregroundMark x1="3294" y1="54202" x2="3294" y2="54202"/>
                        <a14:foregroundMark x1="11412" y1="29842" x2="11412" y2="29842"/>
                        <a14:foregroundMark x1="11765" y1="24848" x2="29765" y2="9622"/>
                        <a14:foregroundMark x1="43176" y1="4385" x2="43176" y2="2923"/>
                        <a14:foregroundMark x1="46235" y1="39464" x2="49647" y2="38855"/>
                        <a14:foregroundMark x1="45176" y1="60780" x2="53059" y2="60658"/>
                        <a14:foregroundMark x1="53059" y1="60658" x2="55059" y2="57613"/>
                        <a14:foregroundMark x1="44471" y1="94762" x2="44471" y2="94762"/>
                        <a14:foregroundMark x1="52000" y1="95981" x2="52000" y2="95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358" y="1268767"/>
            <a:ext cx="2575527" cy="248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90CE04-9602-2FFC-093B-688E1416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til seminar – tiltak for bærekraftig utvikling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1650E8-0DE1-2175-2721-8C4F8924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1999"/>
            <a:ext cx="6883400" cy="4299975"/>
          </a:xfrm>
        </p:spPr>
        <p:txBody>
          <a:bodyPr>
            <a:normAutofit/>
          </a:bodyPr>
          <a:lstStyle/>
          <a:p>
            <a:r>
              <a:rPr lang="nb-NO" b="1" dirty="0">
                <a:latin typeface="+mj-lt"/>
              </a:rPr>
              <a:t>Prøv å tenk ut et tiltak som kanskje kan løse/redusere problemet</a:t>
            </a:r>
          </a:p>
          <a:p>
            <a:pPr lvl="1"/>
            <a:r>
              <a:rPr lang="nb-NO" dirty="0">
                <a:latin typeface="+mj-lt"/>
              </a:rPr>
              <a:t>Beskriv tiltaket litt mer detaljert</a:t>
            </a:r>
          </a:p>
          <a:p>
            <a:endParaRPr lang="nb-NO" b="1" dirty="0">
              <a:latin typeface="+mj-lt"/>
            </a:endParaRPr>
          </a:p>
          <a:p>
            <a:r>
              <a:rPr lang="nb-NO" b="1" dirty="0">
                <a:latin typeface="+mj-lt"/>
              </a:rPr>
              <a:t>Funder over direkte og indirekte (sidevirkninger) effekter av tiltaket</a:t>
            </a:r>
          </a:p>
          <a:p>
            <a:pPr lvl="1"/>
            <a:r>
              <a:rPr lang="nb-NO" dirty="0">
                <a:latin typeface="+mj-lt"/>
              </a:rPr>
              <a:t>Kan være positive eller negative</a:t>
            </a:r>
          </a:p>
          <a:p>
            <a:pPr lvl="1"/>
            <a:r>
              <a:rPr lang="nb-NO" dirty="0">
                <a:latin typeface="+mj-lt"/>
              </a:rPr>
              <a:t>Sidevirkninger i andre sektorer i Tromsø, eller i andre deler av landet/verden</a:t>
            </a:r>
          </a:p>
          <a:p>
            <a:endParaRPr lang="nb-NO" b="1" dirty="0">
              <a:latin typeface="+mj-lt"/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B705379-9A12-A74A-0995-23774C88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0" y="3873499"/>
            <a:ext cx="3178644" cy="2530475"/>
          </a:xfrm>
          <a:prstGeom prst="rect">
            <a:avLst/>
          </a:prstGeom>
        </p:spPr>
      </p:pic>
      <p:pic>
        <p:nvPicPr>
          <p:cNvPr id="5" name="Picture 2" descr="Steps for developing climate change adaptation strategies. (Reprinted... |  Download Scientific Diagram">
            <a:extLst>
              <a:ext uri="{FF2B5EF4-FFF2-40B4-BE49-F238E27FC236}">
                <a16:creationId xmlns:a16="http://schemas.microsoft.com/office/drawing/2014/main" id="{DC729430-AF37-0C17-E62B-541A37A8B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80" b="95981" l="3059" r="91412">
                        <a14:foregroundMark x1="38706" y1="7552" x2="38706" y2="7552"/>
                        <a14:foregroundMark x1="55176" y1="7430" x2="55176" y2="7430"/>
                        <a14:foregroundMark x1="51412" y1="39464" x2="51412" y2="39464"/>
                        <a14:foregroundMark x1="45176" y1="38855" x2="45176" y2="38855"/>
                        <a14:foregroundMark x1="45176" y1="60536" x2="45176" y2="60536"/>
                        <a14:foregroundMark x1="65412" y1="89403" x2="65412" y2="89403"/>
                        <a14:foregroundMark x1="56824" y1="90987" x2="56824" y2="90987"/>
                        <a14:foregroundMark x1="55412" y1="94275" x2="55412" y2="94275"/>
                        <a14:foregroundMark x1="91647" y1="46529" x2="91647" y2="46529"/>
                        <a14:foregroundMark x1="7294" y1="36054" x2="7294" y2="36054"/>
                        <a14:foregroundMark x1="5176" y1="55786" x2="5176" y2="55786"/>
                        <a14:foregroundMark x1="4235" y1="46163" x2="4235" y2="46163"/>
                        <a14:foregroundMark x1="3294" y1="54202" x2="3294" y2="54202"/>
                        <a14:foregroundMark x1="11412" y1="29842" x2="11412" y2="29842"/>
                        <a14:foregroundMark x1="11765" y1="24848" x2="29765" y2="9622"/>
                        <a14:foregroundMark x1="43176" y1="4385" x2="43176" y2="2923"/>
                        <a14:foregroundMark x1="46235" y1="39464" x2="49647" y2="38855"/>
                        <a14:foregroundMark x1="45176" y1="60780" x2="53059" y2="60658"/>
                        <a14:foregroundMark x1="53059" y1="60658" x2="55059" y2="57613"/>
                        <a14:foregroundMark x1="44471" y1="94762" x2="44471" y2="94762"/>
                        <a14:foregroundMark x1="52000" y1="95981" x2="52000" y2="95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358" y="1268767"/>
            <a:ext cx="2575527" cy="248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2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138</Words>
  <Application>Microsoft Office PowerPoint</Application>
  <PresentationFormat>Bredbild</PresentationFormat>
  <Paragraphs>24</Paragraphs>
  <Slides>3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Seminar 10</vt:lpstr>
      <vt:lpstr>Oppgave til seminar – tiltak for bærekraftig utvikling</vt:lpstr>
      <vt:lpstr>Oppgave til seminar – tiltak for bærekraftig utvikling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9</dc:title>
  <dc:creator>Andrea Mannberg</dc:creator>
  <cp:lastModifiedBy>Andrea Mannberg</cp:lastModifiedBy>
  <cp:revision>2</cp:revision>
  <dcterms:created xsi:type="dcterms:W3CDTF">2023-04-01T10:15:15Z</dcterms:created>
  <dcterms:modified xsi:type="dcterms:W3CDTF">2023-05-04T07:17:21Z</dcterms:modified>
</cp:coreProperties>
</file>