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6" r:id="rId3"/>
    <p:sldId id="272" r:id="rId4"/>
    <p:sldId id="304" r:id="rId5"/>
    <p:sldId id="278" r:id="rId6"/>
    <p:sldId id="307" r:id="rId7"/>
    <p:sldId id="305" r:id="rId8"/>
    <p:sldId id="282" r:id="rId9"/>
    <p:sldId id="313" r:id="rId10"/>
    <p:sldId id="316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41C49-7510-2D41-9B31-481A369CB987}" v="3" dt="2024-01-29T10:56:38.406"/>
    <p1510:client id="{9F4A6282-C41D-4BF9-AB9A-A18B1F513EBF}" v="12" dt="2024-01-29T10:59:30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ta Michalsen" userId="a3e3830f-4882-460b-a5d0-892b5b0f3cf5" providerId="ADAL" clId="{9F4A6282-C41D-4BF9-AB9A-A18B1F513EBF}"/>
    <pc:docChg chg="addSld delSld modSld">
      <pc:chgData name="Anita Michalsen" userId="a3e3830f-4882-460b-a5d0-892b5b0f3cf5" providerId="ADAL" clId="{9F4A6282-C41D-4BF9-AB9A-A18B1F513EBF}" dt="2024-01-29T10:59:30.589" v="25" actId="47"/>
      <pc:docMkLst>
        <pc:docMk/>
      </pc:docMkLst>
      <pc:sldChg chg="modSp mod">
        <pc:chgData name="Anita Michalsen" userId="a3e3830f-4882-460b-a5d0-892b5b0f3cf5" providerId="ADAL" clId="{9F4A6282-C41D-4BF9-AB9A-A18B1F513EBF}" dt="2024-01-29T08:40:52.447" v="16" actId="20577"/>
        <pc:sldMkLst>
          <pc:docMk/>
          <pc:sldMk cId="4221655390" sldId="256"/>
        </pc:sldMkLst>
        <pc:spChg chg="mod">
          <ac:chgData name="Anita Michalsen" userId="a3e3830f-4882-460b-a5d0-892b5b0f3cf5" providerId="ADAL" clId="{9F4A6282-C41D-4BF9-AB9A-A18B1F513EBF}" dt="2024-01-29T08:40:52.447" v="16" actId="20577"/>
          <ac:spMkLst>
            <pc:docMk/>
            <pc:sldMk cId="4221655390" sldId="256"/>
            <ac:spMk id="2" creationId="{F8947A7A-BAEC-DC68-2E78-A7F30BAE466B}"/>
          </ac:spMkLst>
        </pc:spChg>
      </pc:sldChg>
      <pc:sldChg chg="add del">
        <pc:chgData name="Anita Michalsen" userId="a3e3830f-4882-460b-a5d0-892b5b0f3cf5" providerId="ADAL" clId="{9F4A6282-C41D-4BF9-AB9A-A18B1F513EBF}" dt="2024-01-29T08:17:51.742" v="12" actId="47"/>
        <pc:sldMkLst>
          <pc:docMk/>
          <pc:sldMk cId="2785979479" sldId="257"/>
        </pc:sldMkLst>
      </pc:sldChg>
      <pc:sldChg chg="add del">
        <pc:chgData name="Anita Michalsen" userId="a3e3830f-4882-460b-a5d0-892b5b0f3cf5" providerId="ADAL" clId="{9F4A6282-C41D-4BF9-AB9A-A18B1F513EBF}" dt="2024-01-29T10:48:14.833" v="20" actId="47"/>
        <pc:sldMkLst>
          <pc:docMk/>
          <pc:sldMk cId="2938717634" sldId="261"/>
        </pc:sldMkLst>
      </pc:sldChg>
      <pc:sldChg chg="add del">
        <pc:chgData name="Anita Michalsen" userId="a3e3830f-4882-460b-a5d0-892b5b0f3cf5" providerId="ADAL" clId="{9F4A6282-C41D-4BF9-AB9A-A18B1F513EBF}" dt="2024-01-29T08:17:53.842" v="14" actId="47"/>
        <pc:sldMkLst>
          <pc:docMk/>
          <pc:sldMk cId="4271030297" sldId="265"/>
        </pc:sldMkLst>
      </pc:sldChg>
      <pc:sldChg chg="add">
        <pc:chgData name="Anita Michalsen" userId="a3e3830f-4882-460b-a5d0-892b5b0f3cf5" providerId="ADAL" clId="{9F4A6282-C41D-4BF9-AB9A-A18B1F513EBF}" dt="2024-01-29T08:17:07.642" v="6"/>
        <pc:sldMkLst>
          <pc:docMk/>
          <pc:sldMk cId="450311334" sldId="272"/>
        </pc:sldMkLst>
      </pc:sldChg>
      <pc:sldChg chg="add">
        <pc:chgData name="Anita Michalsen" userId="a3e3830f-4882-460b-a5d0-892b5b0f3cf5" providerId="ADAL" clId="{9F4A6282-C41D-4BF9-AB9A-A18B1F513EBF}" dt="2024-01-29T08:17:07.642" v="6"/>
        <pc:sldMkLst>
          <pc:docMk/>
          <pc:sldMk cId="477461473" sldId="278"/>
        </pc:sldMkLst>
      </pc:sldChg>
      <pc:sldChg chg="add">
        <pc:chgData name="Anita Michalsen" userId="a3e3830f-4882-460b-a5d0-892b5b0f3cf5" providerId="ADAL" clId="{9F4A6282-C41D-4BF9-AB9A-A18B1F513EBF}" dt="2024-01-29T08:17:07.642" v="6"/>
        <pc:sldMkLst>
          <pc:docMk/>
          <pc:sldMk cId="1139390336" sldId="282"/>
        </pc:sldMkLst>
      </pc:sldChg>
      <pc:sldChg chg="add del">
        <pc:chgData name="Anita Michalsen" userId="a3e3830f-4882-460b-a5d0-892b5b0f3cf5" providerId="ADAL" clId="{9F4A6282-C41D-4BF9-AB9A-A18B1F513EBF}" dt="2024-01-29T10:59:26.600" v="23" actId="47"/>
        <pc:sldMkLst>
          <pc:docMk/>
          <pc:sldMk cId="2597436427" sldId="295"/>
        </pc:sldMkLst>
      </pc:sldChg>
      <pc:sldChg chg="add del">
        <pc:chgData name="Anita Michalsen" userId="a3e3830f-4882-460b-a5d0-892b5b0f3cf5" providerId="ADAL" clId="{9F4A6282-C41D-4BF9-AB9A-A18B1F513EBF}" dt="2024-01-29T10:59:24.810" v="22" actId="47"/>
        <pc:sldMkLst>
          <pc:docMk/>
          <pc:sldMk cId="1170834636" sldId="296"/>
        </pc:sldMkLst>
      </pc:sldChg>
      <pc:sldChg chg="add del">
        <pc:chgData name="Anita Michalsen" userId="a3e3830f-4882-460b-a5d0-892b5b0f3cf5" providerId="ADAL" clId="{9F4A6282-C41D-4BF9-AB9A-A18B1F513EBF}" dt="2024-01-29T10:59:22.880" v="21" actId="47"/>
        <pc:sldMkLst>
          <pc:docMk/>
          <pc:sldMk cId="1593680396" sldId="297"/>
        </pc:sldMkLst>
      </pc:sldChg>
      <pc:sldChg chg="add">
        <pc:chgData name="Anita Michalsen" userId="a3e3830f-4882-460b-a5d0-892b5b0f3cf5" providerId="ADAL" clId="{9F4A6282-C41D-4BF9-AB9A-A18B1F513EBF}" dt="2024-01-29T08:17:07.642" v="6"/>
        <pc:sldMkLst>
          <pc:docMk/>
          <pc:sldMk cId="2475725035" sldId="304"/>
        </pc:sldMkLst>
      </pc:sldChg>
      <pc:sldChg chg="add">
        <pc:chgData name="Anita Michalsen" userId="a3e3830f-4882-460b-a5d0-892b5b0f3cf5" providerId="ADAL" clId="{9F4A6282-C41D-4BF9-AB9A-A18B1F513EBF}" dt="2024-01-29T08:17:07.642" v="6"/>
        <pc:sldMkLst>
          <pc:docMk/>
          <pc:sldMk cId="4182799290" sldId="305"/>
        </pc:sldMkLst>
      </pc:sldChg>
      <pc:sldChg chg="modSp add mod">
        <pc:chgData name="Anita Michalsen" userId="a3e3830f-4882-460b-a5d0-892b5b0f3cf5" providerId="ADAL" clId="{9F4A6282-C41D-4BF9-AB9A-A18B1F513EBF}" dt="2024-01-29T08:40:57.260" v="17" actId="1076"/>
        <pc:sldMkLst>
          <pc:docMk/>
          <pc:sldMk cId="2401278356" sldId="306"/>
        </pc:sldMkLst>
        <pc:picChg chg="mod">
          <ac:chgData name="Anita Michalsen" userId="a3e3830f-4882-460b-a5d0-892b5b0f3cf5" providerId="ADAL" clId="{9F4A6282-C41D-4BF9-AB9A-A18B1F513EBF}" dt="2024-01-29T08:40:57.260" v="17" actId="1076"/>
          <ac:picMkLst>
            <pc:docMk/>
            <pc:sldMk cId="2401278356" sldId="306"/>
            <ac:picMk id="6" creationId="{00000000-0000-0000-0000-000000000000}"/>
          </ac:picMkLst>
        </pc:picChg>
      </pc:sldChg>
      <pc:sldChg chg="add">
        <pc:chgData name="Anita Michalsen" userId="a3e3830f-4882-460b-a5d0-892b5b0f3cf5" providerId="ADAL" clId="{9F4A6282-C41D-4BF9-AB9A-A18B1F513EBF}" dt="2024-01-29T08:17:07.642" v="6"/>
        <pc:sldMkLst>
          <pc:docMk/>
          <pc:sldMk cId="1915201791" sldId="307"/>
        </pc:sldMkLst>
      </pc:sldChg>
      <pc:sldChg chg="del">
        <pc:chgData name="Anita Michalsen" userId="a3e3830f-4882-460b-a5d0-892b5b0f3cf5" providerId="ADAL" clId="{9F4A6282-C41D-4BF9-AB9A-A18B1F513EBF}" dt="2024-01-29T08:17:05.646" v="4" actId="47"/>
        <pc:sldMkLst>
          <pc:docMk/>
          <pc:sldMk cId="1916261383" sldId="307"/>
        </pc:sldMkLst>
      </pc:sldChg>
      <pc:sldChg chg="add del">
        <pc:chgData name="Anita Michalsen" userId="a3e3830f-4882-460b-a5d0-892b5b0f3cf5" providerId="ADAL" clId="{9F4A6282-C41D-4BF9-AB9A-A18B1F513EBF}" dt="2024-01-29T10:48:01.278" v="19" actId="47"/>
        <pc:sldMkLst>
          <pc:docMk/>
          <pc:sldMk cId="4041637166" sldId="308"/>
        </pc:sldMkLst>
      </pc:sldChg>
      <pc:sldChg chg="add">
        <pc:chgData name="Anita Michalsen" userId="a3e3830f-4882-460b-a5d0-892b5b0f3cf5" providerId="ADAL" clId="{9F4A6282-C41D-4BF9-AB9A-A18B1F513EBF}" dt="2024-01-29T08:17:07.642" v="6"/>
        <pc:sldMkLst>
          <pc:docMk/>
          <pc:sldMk cId="1062395749" sldId="309"/>
        </pc:sldMkLst>
      </pc:sldChg>
      <pc:sldChg chg="add">
        <pc:chgData name="Anita Michalsen" userId="a3e3830f-4882-460b-a5d0-892b5b0f3cf5" providerId="ADAL" clId="{9F4A6282-C41D-4BF9-AB9A-A18B1F513EBF}" dt="2024-01-29T08:17:07.642" v="6"/>
        <pc:sldMkLst>
          <pc:docMk/>
          <pc:sldMk cId="3186036259" sldId="313"/>
        </pc:sldMkLst>
      </pc:sldChg>
      <pc:sldChg chg="add del">
        <pc:chgData name="Anita Michalsen" userId="a3e3830f-4882-460b-a5d0-892b5b0f3cf5" providerId="ADAL" clId="{9F4A6282-C41D-4BF9-AB9A-A18B1F513EBF}" dt="2024-01-29T10:59:30.589" v="25" actId="47"/>
        <pc:sldMkLst>
          <pc:docMk/>
          <pc:sldMk cId="275074374" sldId="314"/>
        </pc:sldMkLst>
      </pc:sldChg>
      <pc:sldChg chg="add del">
        <pc:chgData name="Anita Michalsen" userId="a3e3830f-4882-460b-a5d0-892b5b0f3cf5" providerId="ADAL" clId="{9F4A6282-C41D-4BF9-AB9A-A18B1F513EBF}" dt="2024-01-29T08:17:52.840" v="13" actId="47"/>
        <pc:sldMkLst>
          <pc:docMk/>
          <pc:sldMk cId="540478108" sldId="315"/>
        </pc:sldMkLst>
      </pc:sldChg>
      <pc:sldChg chg="del">
        <pc:chgData name="Anita Michalsen" userId="a3e3830f-4882-460b-a5d0-892b5b0f3cf5" providerId="ADAL" clId="{9F4A6282-C41D-4BF9-AB9A-A18B1F513EBF}" dt="2024-01-29T10:59:28.510" v="24" actId="47"/>
        <pc:sldMkLst>
          <pc:docMk/>
          <pc:sldMk cId="1337807724" sldId="315"/>
        </pc:sldMkLst>
      </pc:sldChg>
      <pc:sldChg chg="del">
        <pc:chgData name="Anita Michalsen" userId="a3e3830f-4882-460b-a5d0-892b5b0f3cf5" providerId="ADAL" clId="{9F4A6282-C41D-4BF9-AB9A-A18B1F513EBF}" dt="2024-01-29T08:17:04.568" v="0" actId="47"/>
        <pc:sldMkLst>
          <pc:docMk/>
          <pc:sldMk cId="2280244774" sldId="316"/>
        </pc:sldMkLst>
      </pc:sldChg>
      <pc:sldChg chg="add">
        <pc:chgData name="Anita Michalsen" userId="a3e3830f-4882-460b-a5d0-892b5b0f3cf5" providerId="ADAL" clId="{9F4A6282-C41D-4BF9-AB9A-A18B1F513EBF}" dt="2024-01-29T10:43:12.865" v="18"/>
        <pc:sldMkLst>
          <pc:docMk/>
          <pc:sldMk cId="3232067519" sldId="316"/>
        </pc:sldMkLst>
      </pc:sldChg>
      <pc:sldChg chg="del">
        <pc:chgData name="Anita Michalsen" userId="a3e3830f-4882-460b-a5d0-892b5b0f3cf5" providerId="ADAL" clId="{9F4A6282-C41D-4BF9-AB9A-A18B1F513EBF}" dt="2024-01-29T08:17:04.856" v="1" actId="47"/>
        <pc:sldMkLst>
          <pc:docMk/>
          <pc:sldMk cId="3211113674" sldId="317"/>
        </pc:sldMkLst>
      </pc:sldChg>
      <pc:sldChg chg="del">
        <pc:chgData name="Anita Michalsen" userId="a3e3830f-4882-460b-a5d0-892b5b0f3cf5" providerId="ADAL" clId="{9F4A6282-C41D-4BF9-AB9A-A18B1F513EBF}" dt="2024-01-29T08:17:05.114" v="2" actId="47"/>
        <pc:sldMkLst>
          <pc:docMk/>
          <pc:sldMk cId="1408616211" sldId="318"/>
        </pc:sldMkLst>
      </pc:sldChg>
      <pc:sldChg chg="del">
        <pc:chgData name="Anita Michalsen" userId="a3e3830f-4882-460b-a5d0-892b5b0f3cf5" providerId="ADAL" clId="{9F4A6282-C41D-4BF9-AB9A-A18B1F513EBF}" dt="2024-01-29T08:17:06.527" v="5" actId="47"/>
        <pc:sldMkLst>
          <pc:docMk/>
          <pc:sldMk cId="3068402055" sldId="320"/>
        </pc:sldMkLst>
      </pc:sldChg>
      <pc:sldChg chg="del">
        <pc:chgData name="Anita Michalsen" userId="a3e3830f-4882-460b-a5d0-892b5b0f3cf5" providerId="ADAL" clId="{9F4A6282-C41D-4BF9-AB9A-A18B1F513EBF}" dt="2024-01-29T08:17:05.378" v="3" actId="47"/>
        <pc:sldMkLst>
          <pc:docMk/>
          <pc:sldMk cId="2915213896" sldId="328"/>
        </pc:sldMkLst>
      </pc:sldChg>
      <pc:sldMasterChg chg="delSldLayout">
        <pc:chgData name="Anita Michalsen" userId="a3e3830f-4882-460b-a5d0-892b5b0f3cf5" providerId="ADAL" clId="{9F4A6282-C41D-4BF9-AB9A-A18B1F513EBF}" dt="2024-01-29T08:17:51.742" v="12" actId="47"/>
        <pc:sldMasterMkLst>
          <pc:docMk/>
          <pc:sldMasterMk cId="1493164408" sldId="2147483648"/>
        </pc:sldMasterMkLst>
        <pc:sldLayoutChg chg="del">
          <pc:chgData name="Anita Michalsen" userId="a3e3830f-4882-460b-a5d0-892b5b0f3cf5" providerId="ADAL" clId="{9F4A6282-C41D-4BF9-AB9A-A18B1F513EBF}" dt="2024-01-29T08:17:51.742" v="12" actId="47"/>
          <pc:sldLayoutMkLst>
            <pc:docMk/>
            <pc:sldMasterMk cId="1493164408" sldId="2147483648"/>
            <pc:sldLayoutMk cId="1503092717" sldId="2147483660"/>
          </pc:sldLayoutMkLst>
        </pc:sldLayoutChg>
        <pc:sldLayoutChg chg="del">
          <pc:chgData name="Anita Michalsen" userId="a3e3830f-4882-460b-a5d0-892b5b0f3cf5" providerId="ADAL" clId="{9F4A6282-C41D-4BF9-AB9A-A18B1F513EBF}" dt="2024-01-29T08:17:04.856" v="1" actId="47"/>
          <pc:sldLayoutMkLst>
            <pc:docMk/>
            <pc:sldMasterMk cId="1493164408" sldId="2147483648"/>
            <pc:sldLayoutMk cId="1962057469" sldId="2147483660"/>
          </pc:sldLayoutMkLst>
        </pc:sldLayoutChg>
      </pc:sldMasterChg>
    </pc:docChg>
  </pc:docChgLst>
  <pc:docChgLst>
    <pc:chgData name="Anita Michalsen" userId="a3e3830f-4882-460b-a5d0-892b5b0f3cf5" providerId="ADAL" clId="{93441C49-7510-2D41-9B31-481A369CB987}"/>
    <pc:docChg chg="custSel addSld modSld">
      <pc:chgData name="Anita Michalsen" userId="a3e3830f-4882-460b-a5d0-892b5b0f3cf5" providerId="ADAL" clId="{93441C49-7510-2D41-9B31-481A369CB987}" dt="2024-01-29T10:56:38.406" v="3" actId="7634"/>
      <pc:docMkLst>
        <pc:docMk/>
      </pc:docMkLst>
      <pc:sldChg chg="addSp">
        <pc:chgData name="Anita Michalsen" userId="a3e3830f-4882-460b-a5d0-892b5b0f3cf5" providerId="ADAL" clId="{93441C49-7510-2D41-9B31-481A369CB987}" dt="2024-01-29T09:07:02.108" v="0" actId="7634"/>
        <pc:sldMkLst>
          <pc:docMk/>
          <pc:sldMk cId="4221655390" sldId="256"/>
        </pc:sldMkLst>
        <pc:inkChg chg="add">
          <ac:chgData name="Anita Michalsen" userId="a3e3830f-4882-460b-a5d0-892b5b0f3cf5" providerId="ADAL" clId="{93441C49-7510-2D41-9B31-481A369CB987}" dt="2024-01-29T09:07:02.108" v="0" actId="7634"/>
          <ac:inkMkLst>
            <pc:docMk/>
            <pc:sldMk cId="4221655390" sldId="256"/>
            <ac:inkMk id="4" creationId="{92A91B25-7969-8132-7E5A-C6B78C26C845}"/>
          </ac:inkMkLst>
        </pc:inkChg>
      </pc:sldChg>
      <pc:sldChg chg="addSp">
        <pc:chgData name="Anita Michalsen" userId="a3e3830f-4882-460b-a5d0-892b5b0f3cf5" providerId="ADAL" clId="{93441C49-7510-2D41-9B31-481A369CB987}" dt="2024-01-29T09:07:02.108" v="0" actId="7634"/>
        <pc:sldMkLst>
          <pc:docMk/>
          <pc:sldMk cId="450311334" sldId="272"/>
        </pc:sldMkLst>
        <pc:inkChg chg="add">
          <ac:chgData name="Anita Michalsen" userId="a3e3830f-4882-460b-a5d0-892b5b0f3cf5" providerId="ADAL" clId="{93441C49-7510-2D41-9B31-481A369CB987}" dt="2024-01-29T09:07:02.108" v="0" actId="7634"/>
          <ac:inkMkLst>
            <pc:docMk/>
            <pc:sldMk cId="450311334" sldId="272"/>
            <ac:inkMk id="2" creationId="{319F5716-9E84-C5DB-53C2-FFF6E5257C18}"/>
          </ac:inkMkLst>
        </pc:inkChg>
      </pc:sldChg>
      <pc:sldChg chg="addSp">
        <pc:chgData name="Anita Michalsen" userId="a3e3830f-4882-460b-a5d0-892b5b0f3cf5" providerId="ADAL" clId="{93441C49-7510-2D41-9B31-481A369CB987}" dt="2024-01-29T09:07:02.108" v="0" actId="7634"/>
        <pc:sldMkLst>
          <pc:docMk/>
          <pc:sldMk cId="477461473" sldId="278"/>
        </pc:sldMkLst>
        <pc:inkChg chg="add">
          <ac:chgData name="Anita Michalsen" userId="a3e3830f-4882-460b-a5d0-892b5b0f3cf5" providerId="ADAL" clId="{93441C49-7510-2D41-9B31-481A369CB987}" dt="2024-01-29T09:07:02.108" v="0" actId="7634"/>
          <ac:inkMkLst>
            <pc:docMk/>
            <pc:sldMk cId="477461473" sldId="278"/>
            <ac:inkMk id="2" creationId="{A8AD87DF-25A3-16B3-2553-5AFFA968EF9C}"/>
          </ac:inkMkLst>
        </pc:inkChg>
      </pc:sldChg>
      <pc:sldChg chg="addSp">
        <pc:chgData name="Anita Michalsen" userId="a3e3830f-4882-460b-a5d0-892b5b0f3cf5" providerId="ADAL" clId="{93441C49-7510-2D41-9B31-481A369CB987}" dt="2024-01-29T09:07:02.108" v="0" actId="7634"/>
        <pc:sldMkLst>
          <pc:docMk/>
          <pc:sldMk cId="1139390336" sldId="282"/>
        </pc:sldMkLst>
        <pc:inkChg chg="add">
          <ac:chgData name="Anita Michalsen" userId="a3e3830f-4882-460b-a5d0-892b5b0f3cf5" providerId="ADAL" clId="{93441C49-7510-2D41-9B31-481A369CB987}" dt="2024-01-29T09:07:02.108" v="0" actId="7634"/>
          <ac:inkMkLst>
            <pc:docMk/>
            <pc:sldMk cId="1139390336" sldId="282"/>
            <ac:inkMk id="2" creationId="{EA392F75-F9BA-C062-239B-8463DB21B4A8}"/>
          </ac:inkMkLst>
        </pc:inkChg>
      </pc:sldChg>
      <pc:sldChg chg="addSp">
        <pc:chgData name="Anita Michalsen" userId="a3e3830f-4882-460b-a5d0-892b5b0f3cf5" providerId="ADAL" clId="{93441C49-7510-2D41-9B31-481A369CB987}" dt="2024-01-29T09:07:02.108" v="0" actId="7634"/>
        <pc:sldMkLst>
          <pc:docMk/>
          <pc:sldMk cId="2475725035" sldId="304"/>
        </pc:sldMkLst>
        <pc:inkChg chg="add">
          <ac:chgData name="Anita Michalsen" userId="a3e3830f-4882-460b-a5d0-892b5b0f3cf5" providerId="ADAL" clId="{93441C49-7510-2D41-9B31-481A369CB987}" dt="2024-01-29T09:07:02.108" v="0" actId="7634"/>
          <ac:inkMkLst>
            <pc:docMk/>
            <pc:sldMk cId="2475725035" sldId="304"/>
            <ac:inkMk id="4" creationId="{A570518A-3CFB-D97E-88E5-70C72BC6E1AC}"/>
          </ac:inkMkLst>
        </pc:inkChg>
      </pc:sldChg>
      <pc:sldChg chg="addSp">
        <pc:chgData name="Anita Michalsen" userId="a3e3830f-4882-460b-a5d0-892b5b0f3cf5" providerId="ADAL" clId="{93441C49-7510-2D41-9B31-481A369CB987}" dt="2024-01-29T09:07:02.108" v="0" actId="7634"/>
        <pc:sldMkLst>
          <pc:docMk/>
          <pc:sldMk cId="4182799290" sldId="305"/>
        </pc:sldMkLst>
        <pc:inkChg chg="add">
          <ac:chgData name="Anita Michalsen" userId="a3e3830f-4882-460b-a5d0-892b5b0f3cf5" providerId="ADAL" clId="{93441C49-7510-2D41-9B31-481A369CB987}" dt="2024-01-29T09:07:02.108" v="0" actId="7634"/>
          <ac:inkMkLst>
            <pc:docMk/>
            <pc:sldMk cId="4182799290" sldId="305"/>
            <ac:inkMk id="3" creationId="{B147A3E9-49D6-07D2-A865-13C627175425}"/>
          </ac:inkMkLst>
        </pc:inkChg>
      </pc:sldChg>
      <pc:sldChg chg="addSp">
        <pc:chgData name="Anita Michalsen" userId="a3e3830f-4882-460b-a5d0-892b5b0f3cf5" providerId="ADAL" clId="{93441C49-7510-2D41-9B31-481A369CB987}" dt="2024-01-29T09:07:02.108" v="0" actId="7634"/>
        <pc:sldMkLst>
          <pc:docMk/>
          <pc:sldMk cId="2401278356" sldId="306"/>
        </pc:sldMkLst>
        <pc:inkChg chg="add">
          <ac:chgData name="Anita Michalsen" userId="a3e3830f-4882-460b-a5d0-892b5b0f3cf5" providerId="ADAL" clId="{93441C49-7510-2D41-9B31-481A369CB987}" dt="2024-01-29T09:07:02.108" v="0" actId="7634"/>
          <ac:inkMkLst>
            <pc:docMk/>
            <pc:sldMk cId="2401278356" sldId="306"/>
            <ac:inkMk id="3" creationId="{56DAC761-4D8F-08C8-D82E-29134D6C0063}"/>
          </ac:inkMkLst>
        </pc:inkChg>
      </pc:sldChg>
      <pc:sldChg chg="addSp">
        <pc:chgData name="Anita Michalsen" userId="a3e3830f-4882-460b-a5d0-892b5b0f3cf5" providerId="ADAL" clId="{93441C49-7510-2D41-9B31-481A369CB987}" dt="2024-01-29T09:07:02.108" v="0" actId="7634"/>
        <pc:sldMkLst>
          <pc:docMk/>
          <pc:sldMk cId="1915201791" sldId="307"/>
        </pc:sldMkLst>
        <pc:inkChg chg="add">
          <ac:chgData name="Anita Michalsen" userId="a3e3830f-4882-460b-a5d0-892b5b0f3cf5" providerId="ADAL" clId="{93441C49-7510-2D41-9B31-481A369CB987}" dt="2024-01-29T09:07:02.108" v="0" actId="7634"/>
          <ac:inkMkLst>
            <pc:docMk/>
            <pc:sldMk cId="1915201791" sldId="307"/>
            <ac:inkMk id="2" creationId="{135B4549-9D8F-EFE2-5472-0292202D9559}"/>
          </ac:inkMkLst>
        </pc:inkChg>
      </pc:sldChg>
      <pc:sldChg chg="addSp">
        <pc:chgData name="Anita Michalsen" userId="a3e3830f-4882-460b-a5d0-892b5b0f3cf5" providerId="ADAL" clId="{93441C49-7510-2D41-9B31-481A369CB987}" dt="2024-01-29T10:56:38.406" v="3" actId="7634"/>
        <pc:sldMkLst>
          <pc:docMk/>
          <pc:sldMk cId="1062395749" sldId="309"/>
        </pc:sldMkLst>
        <pc:inkChg chg="add">
          <ac:chgData name="Anita Michalsen" userId="a3e3830f-4882-460b-a5d0-892b5b0f3cf5" providerId="ADAL" clId="{93441C49-7510-2D41-9B31-481A369CB987}" dt="2024-01-29T10:56:38.406" v="3" actId="7634"/>
          <ac:inkMkLst>
            <pc:docMk/>
            <pc:sldMk cId="1062395749" sldId="309"/>
            <ac:inkMk id="4" creationId="{8D221FEB-CC14-29C5-7B4A-50274982D646}"/>
          </ac:inkMkLst>
        </pc:inkChg>
      </pc:sldChg>
      <pc:sldChg chg="addSp">
        <pc:chgData name="Anita Michalsen" userId="a3e3830f-4882-460b-a5d0-892b5b0f3cf5" providerId="ADAL" clId="{93441C49-7510-2D41-9B31-481A369CB987}" dt="2024-01-29T09:07:02.108" v="0" actId="7634"/>
        <pc:sldMkLst>
          <pc:docMk/>
          <pc:sldMk cId="3186036259" sldId="313"/>
        </pc:sldMkLst>
        <pc:inkChg chg="add">
          <ac:chgData name="Anita Michalsen" userId="a3e3830f-4882-460b-a5d0-892b5b0f3cf5" providerId="ADAL" clId="{93441C49-7510-2D41-9B31-481A369CB987}" dt="2024-01-29T09:07:02.108" v="0" actId="7634"/>
          <ac:inkMkLst>
            <pc:docMk/>
            <pc:sldMk cId="3186036259" sldId="313"/>
            <ac:inkMk id="3" creationId="{683136B5-C14F-7B49-72AA-791D8E3BBC11}"/>
          </ac:inkMkLst>
        </pc:inkChg>
      </pc:sldChg>
      <pc:sldChg chg="addSp new">
        <pc:chgData name="Anita Michalsen" userId="a3e3830f-4882-460b-a5d0-892b5b0f3cf5" providerId="ADAL" clId="{93441C49-7510-2D41-9B31-481A369CB987}" dt="2024-01-29T10:41:05.519" v="2" actId="7634"/>
        <pc:sldMkLst>
          <pc:docMk/>
          <pc:sldMk cId="1337807724" sldId="315"/>
        </pc:sldMkLst>
        <pc:inkChg chg="add">
          <ac:chgData name="Anita Michalsen" userId="a3e3830f-4882-460b-a5d0-892b5b0f3cf5" providerId="ADAL" clId="{93441C49-7510-2D41-9B31-481A369CB987}" dt="2024-01-29T10:41:05.519" v="2" actId="7634"/>
          <ac:inkMkLst>
            <pc:docMk/>
            <pc:sldMk cId="1337807724" sldId="315"/>
            <ac:inkMk id="4" creationId="{953E673C-A5BB-94E9-544F-A20E63799FDB}"/>
          </ac:inkMkLst>
        </pc:inkChg>
      </pc:sldChg>
      <pc:sldChg chg="addSp">
        <pc:chgData name="Anita Michalsen" userId="a3e3830f-4882-460b-a5d0-892b5b0f3cf5" providerId="ADAL" clId="{93441C49-7510-2D41-9B31-481A369CB987}" dt="2024-01-29T10:56:38.406" v="3" actId="7634"/>
        <pc:sldMkLst>
          <pc:docMk/>
          <pc:sldMk cId="3232067519" sldId="316"/>
        </pc:sldMkLst>
        <pc:inkChg chg="add">
          <ac:chgData name="Anita Michalsen" userId="a3e3830f-4882-460b-a5d0-892b5b0f3cf5" providerId="ADAL" clId="{93441C49-7510-2D41-9B31-481A369CB987}" dt="2024-01-29T10:56:38.406" v="3" actId="7634"/>
          <ac:inkMkLst>
            <pc:docMk/>
            <pc:sldMk cId="3232067519" sldId="316"/>
            <ac:inkMk id="4" creationId="{ACE53755-B3F2-CC89-8360-396453D0B5C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8:46:07.80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32763 18194 24575,'0'0'0</inkml:trace>
  <inkml:trace contextRef="#ctx0" brushRef="#br0" timeOffset="1">32651 17041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09:07:04.5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782 4254 18167,'0'-7'-3793,"0"0"2921,0 3 913,0 3 49,0-10 0,0 8 145,0-5 240,0 5-123,5-3-204,-4 1 656,10 4 0,-8-5-146,5 6 22,-5 0 0,4 0-15,-3 0 1,-1 1-14,5 4-319,-5 1 1,4 7-274,-3-1 0,-3 1-371,4-1 1,0 5-310,-1-1 1,0 2 432,-4-1 0,0-2-371,0 5 0,0-3 43,0 4 1,0-1 269,0 5 1,0-4 121,0-1 1,0 0 228,0 0 1,0 0 4,0-4 1,0-2 40,0 2 0,0 0-157,0 0 1,0-5 48,0 6 1,2-10-559,2 5 337,-3-2 1,5-2-126,-6 0 0,4-4 140,0 5-395,0-7-96,-4 4-129,0-6-1408,0 0 1642,0-6 1,0 4 142,0-7 1,0 5 412,0-4 1,-5 0 0,-2-5 0</inkml:trace>
  <inkml:trace contextRef="#ctx0" brushRef="#br0" timeOffset="1">509 4192 15886,'-7'0'2824,"1"0"-2460,6 0 2528,0 0-2608,6 0 0,-4 0 4,7 0 0,0 0-154,8 0 0,-2-4 187,6 0 0,-1-2-20,5 2 1,1 3-331,3-3 0,-1-2 119,5 2 0,-4-2-189,4 2 1,-5 2 82,1-7 0,-5 6-692,-3-1 485,3 3-201,-5-5-844,0 5 827,-1-4 1,-6 5-329,1 0 0,-1 0-398,1 0-176,-6 0 1239,-2 0-213,-5 0 0,0 5 0,0 2 0</inkml:trace>
  <inkml:trace contextRef="#ctx0" brushRef="#br0" timeOffset="2">1427 4254 17504,'-9'0'-172,"1"0"1124,5-6-2746,-8 5 2581,10-4-2032,-5 5 1324,1-6 1,2 5 91,-5-3 1,0 2 27,-5 2 1,5 0-67,0 0 138,-1 0 411,-3 0 1,0 4-286,-1 0 961,1 6-880,-1-9-8,-5 11-322,5-6 0,-5 5-241,5-2-70,6 2 0,-4-4 316,3 5-944,3 0 458,-6-5 0,9 4 53,-2-2 0,3-3-213,1 3 0,1-1-42,3 4 1,3-3 314,6-1 0,0-4 234,4 4 0,-3-3-98,2 3 1,2-4 327,-1 4 1,1-4-141,-2 5 1,-2-5 178,2 4 0,-2-4 507,-1 4-340,-1-5-287,0 8 1,-1-8 85,-2 5-898,2-5 456,-10 8 1,9-8 325,-6 5-1061,0 0 317,-4 5 189,0-1-105,-5 0 173,-2-5 789,-6 4 1,1-5 471,-1 2-696,-5 3 411,-1-9 1,-6 7 623,1-5-53,4 6-683,-3-9 1,4 5 388,-6-6-1210,0 0 63,0 0 1,2 0-252,2 0 0,3 0 12,6 0 1,-1-1-679,1-4-146,5 4 107,1-5 1,8 6 1095,2 0 1,3-1 157,5-3 1,6 3 0,1-5 0</inkml:trace>
  <inkml:trace contextRef="#ctx0" brushRef="#br0" timeOffset="3">1910 4180 10432,'-6'0'-523,"-5"0"933,9 0-340,-3 0 54,-1 0 60,5 0-69,-5 0 0,5 0 82,-3 0 67,2 0-61,-3 0-33,-1 0 115,5 0-73,-10 0 190,10 0-254,-11 5 1,6 2-37,-7 5 0,5-3-70,0-1 1,-1 2-20,-3 6 1,0-2-9,-1 2 1,1 4-20,-1 0 0,1 4 4,0 1 1,-2-1 0,0 1 37,2 0 1,-2 0-29,10 0-80,-6 5 49,9-9 3,-5 8 1,6-10-17,0 6-229,0-1 151,0 1 1,0-4 105,0 0-306,6-6 0,-4 4 152,7-2 168,-1-4 1,0 4-280,0-9 1,1-2-172,3-6 0,1 4 241,-1 0 1,0 0-125,1-4 1,-1 0 102,1 0 1,-1-4-435,0 0 754,1 0 1,5-2 0,1-1-1</inkml:trace>
  <inkml:trace contextRef="#ctx0" brushRef="#br0" timeOffset="4">2010 4452 8530,'-7'0'181,"1"0"-64,6 0 572,0 0-701,0 6 219,-5-5 24,3 10-302,-3-4 153,5 6-64,0-1 53,0 0 1,0 1 27,0-1-52,-6 1 0,5 3 66,-3 1-217,2-1 1,2-3 202,0-1-31,0-5-312,0 10 243,0-15 0,0 15 2,0-9 1,0-1 22,0 1 1,0-4-247,0 5 326,0-7 259,0 4-300,0-6-16,0 0-14,0-6-14,0-1 0,0-5 2,0 0 0,0-1-12,0 1 0,5-1-19,-1 1 1,0-4-33,-4-1 0,0 0 0,1 5 30,3 0 1,-2-2 1,2-3 1,-1 4 7,1-4 1,-3 2-2,3-2 1,3 4 0,-4-5 284,5 5-277,-5 1 0,4-1 184,-3 1-160,-3 5 2,10-4 142,-9 4-133,9 0 15,-10 2-17,5 5-148,-6 0 178,0 0-187,5 0 152,-3 0 1,3 1-84,-5 3 1,4-1 53,0 5 0,1 1-15,-5 3 1,4 0 16,0 1 1,1-1-9,-1 1 1,-2-1 154,2 0-145,3 1-2,-6 5 270,10-4-263,-9 3 0,7-3 1,-5 1 49,-1 2 1,4-1 5,1-3 0,-1 1-89,1 2 0,-1-2 63,2 3 1,2-4-55,-3 0 42,-3-1 0,6-4-120,-2 1 115,-4-7 4,6 9-29,-4-9 13,0 3 1,4-5 10,-3 0-27,-2 0 23,5 0-9,-4 0 0,5 0 123,1 0 1,-5-5-61,0-3-43,0-4 0,3 0-30,-2 0 0,0-1 36,-4 1 0,0-5-119,-1 1 110,-2-1 0,3-1-109,-5 5 97,0-11 1,0 9-35,0-6 0,0 5 24,0-5 0,0 2 1,0-3-22,0 1 0,0 5 16,0-5 1,0 6-87,0-2 1,0 3 76,0 2-280,0-6-15,0 4-106,0 2 35,0 1 135,0 10-787,0-5 224,0 6-714,0 0 1087,0 6 1,0-4 427,0 7 0,1-1 0,4 4 0,-4 1 0,10 5 0,-4 1 0</inkml:trace>
  <inkml:trace contextRef="#ctx0" brushRef="#br0" timeOffset="5">2618 4626 8347,'0'7'-697,"0"-2"945,0-5 1,-5 2 70,1 2-16,0-3 6,4 5-44,0-1-118,0-3 119,0 9-45,0-4-345,0 0 372,0 4-340,0-5 287,0 7-346,0-1 124,6 1 0,-4-2 37,7-3 1,-7-1-73,3-3-374,-4-3 4,4 5 196,-3-6 1,5 4-621,-3 0 505,-3 0 0,6-5-101,-3-3 1,-2 1 451,2-5 0,-3 0 0,-1 1 0,6-10 0,1 3 0</inkml:trace>
  <inkml:trace contextRef="#ctx0" brushRef="#br0" timeOffset="6">2742 4452 7703,'6'6'-1137,"6"-5"1837,-11 5-282,4-6-603,1 0 406,-5 0-30,5 5-94,-6-3 1,4 5 118,0-3-110,0-3 1,-2 9 105,2-6-91,-3 6-23,5-4 0,-6 7 97,0-1-355,0 1 305,5-1-218,-3 0 60,3 1 0,-5-1 115,0 1 1,0-1-228,0 0-8,0 1 84,0-1 144,0 1-51,0-1-50,0-5 48,0-2-37,0-16 1,0 3-12,0-8 26,0 2-6,0 1 0,1-3 54,4-1-52,-4 1 1,10 3 8,-3 1 198,-2 0-103,5-1 0,-4 5-67,5 0 137,0-1-127,1 3 44,-6 0 0,8 2-20,-3 0 0,3 0 34,-2 4-24,-1 0-33,1 0 0,-1 5-201,1 3 204,-1-2 0,0 5-126,1-3 0,-1 3 110,1 2 0,-5 3-78,0 1 55,-5-1 0,6 1 14,-4-1 0,-1 2 1,-4-3-1,1 2-18,3-2 0,-2-1-28,2-2 0,-3 1-137,-1-1-9,0-5 167,0 4-197,0-10-337,0 5-387,0-6 329,0 0 93,0-6 0,4 0 190,0-7 0,1 1 0,-5-2-101,0-3 1,0 4 392,0-4 0,5-2 0,2-1 0</inkml:trace>
  <inkml:trace contextRef="#ctx0" brushRef="#br0" timeOffset="7">3374 4229 8347,'7'6'-638,"4"1"537,-9 5 0,4 0 114,-1 1 291,-4-1-151,10 1 0,-10 5 351,4 2-365,1-2 1,-4 7 0,2 0 0,-1 5 479,1 2 0,-3 4-211,3-3 1,-2-2 251,-2 2-399,0 6-716,0-6 523,0 8 1,-2-14 248,-2 2-215,3-3 1,-5 1 204,6-2-45,-5 3-408,3-15 1,-7 5-275,5-5 285,-6-1 106,3 1 0,-1-7 462,0-1-677,5 1 0,-8-4 2,2 2-307,4-3 99,-6-1 242,4 0-820,-5-5 263,5 3-210,-4-9 645,9 5 1,-7-3 0,5 1 329,1-2 0,-4-1 0,0-1 0</inkml:trace>
  <inkml:trace contextRef="#ctx0" brushRef="#br0" timeOffset="8">3808 4539 6971,'2'-7'550,"2"3"217,-3 3-361,5-5 228,-1 5-200,-3-10 100,9 10-279,-4-5 1,1 5-186,0-3 1,-4 2-10,5-2 1,-5 3-148,4 1-64,0 0 1,5 0 75,-1 0-218,1 0 1,-1 0 88,0 0 1,1 0-17,-1 0 0,-4 0-199,1 0-53,-1 0 1,4 0-17,1 0 1,-5 0 91,0 0 1,-4 0 394,5 0 0,-5 0 0,4 0 0,-5 5 0,2 2 0</inkml:trace>
  <inkml:trace contextRef="#ctx0" brushRef="#br0" timeOffset="9">3870 4676 10050,'13'0'68,"-1"0"0,-3 0-4,-1 0 0,0 0-170,5 0 0,-1 0 38,0 0 0,1 0-165,-1 0 0,1-2 57,-1-2 1,0 3-271,1-3 0,-1 2-22,1 2 1,-1-4-573,0 0 1040,1 0 0,-1 4 0,1 0 0</inkml:trace>
  <inkml:trace contextRef="#ctx0" brushRef="#br0" timeOffset="10">4441 4353 6825,'0'-7'1402,"0"2"-952,0-1-245,0 5 10,0-5 0,0 5-99,0-3 277,0 3-357,0-5 0,2 6 213,2 0-17,-3 0-37,5 6-226,-6 0 1,0 7-2,0-1 1,0 1 79,0-1 1,-2 2-89,-2 2 0,3-2 105,-3 3 0,2 1-31,2-2 1,-4 2-1,0-1 0,0 0-10,4 4 0,-4 1 8,-1-5 1,0 3-70,1-3 0,2 4 28,-2-5 0,3 1-6,1-5 1,-1 0-35,-4 1 1,4-5 62,-3 0 1,3-3-93,1 3 69,0-5 130,-6 2-122,5-5 145,-5 0 0,6-1-122,0-3 1,0 1 35,0-5-92,0-1 1,0-3 69,0-1 1,0-3-176,0-1 1,0 1 96,0 3 1,1-3-97,4-1 0,-4-3 34,3 3 0,-1 1 41,1 3 0,-3-3 29,4-1 0,1-5 1,-4 7 0,3-4 76,1 1 1,-5 1-136,3 5 186,3-6 0,-4 4-116,5-2 198,-5 2 0,4 3-14,-3 3 85,-3 2-214,5 6 17,-6 0 1,1 0-58,3 0 1,-2 1 58,2 4 0,-1-3 7,1 7 1,-3-1-26,3 4 0,2-4 148,-2 1-159,0 5 0,0-1 0,0 4 147,-1-3 1,3 2-72,-2 1 1,1 3-33,-1-3 1,-2 4 37,2-5 1,2 5-19,-2-5 1,4 6-11,-4-1 1,6-3 1,-2-1 0,-1 0 13,1 0 1,2 4-34,6-5 0,-2 5 2,3-5 0,1 1-48,-2-5 0,2 5 55,-1-1 0,-2 0-77,5-8 0,-4 3 67,0-3 1,-2 2-97,-2-2 1,5 2 75,-1-6 1,1 1-111,-5-1 0,-3-2 87,-1 2 0,0-3-61,5-1 1,-5-1 53,0-3 0,-4 1-2,4-5 0,-3 0 1,3-5 0,-5 1-1,1-1 1,1-3-8,-1-1 0,1-1 8,-5 2 1,0 1-23,0-6 1,0 4 8,0-3 1,0 3-4,0-3 1,-2 3-7,-2-4 0,3 5 12,-3-5 0,-2 6 2,2-2 0,0 2-3,4-1 1,-4 2 3,-1-3 1,1 2-4,4-1 1,0 2-98,0-3 0,0 2 23,0-1 1,0 2-150,0-3 0,0 8-340,0 0 260,0 1-583,0-4 181,0 5-591,0 1 289,0 6-6,0 0 683,6 6 1,-3 1 332,5 5 0,-5-4 0,1 1 0,3-1 0,0 4 0</inkml:trace>
  <inkml:trace contextRef="#ctx0" brushRef="#br0" timeOffset="11">5210 4440 8434,'-7'0'-753,"-4"0"1239,10 0-20,-5 0-20,6-5-198,0 3 175,0-3-217,0 5 365,0 0-206,0 5-353,0 2 0,5 5 23,-1 1 0,0-1 32,-4 1 1,0-1-7,0 0 1,4 5 51,0 0 1,2 0-83,-2 0 0,-3-2 61,3 6 0,2-1-135,-2 5 1,4-4 153,-4 0-331,0-6 270,2 8 1,0-8-30,2 6 1,1-6-14,-4 2 1,4-3 74,-1-2 1,-1 0-47,2 1 1,-5-2 27,4-3-29,0 3 0,5-10-44,-1 4 0,-4-4 87,1-1-171,-7 0 157,9 0 1,-8 0 27,5 0 0,-3-1-3,3-4 0,-4 0-57,4-3 1,-5-3 42,1 2-40,-2-2 0,2-1 1,0-2-15,-1-2 1,-2 2 32,-1-3 0,0 4-31,0 0 0,0-3-28,0-1 1,0 0-14,0 5 0,0-4-22,0-1 1,0-4 56,0 5 1,0-2-48,0 1 0,-4 4 40,0-4 1,0-1-22,4 2 1,0-5 8,0 4 1,0-3-89,0 3 0,1-3 62,3 3 0,3-4-4,5 5 0,-1-5-144,-2 5 1,2-1 145,-3 5 0,3-1-241,1 1 0,-3 1 61,-1 3 0,-4-2-70,4 6 0,-5-2 95,1 2 0,-1 3-903,1-3-183,-3 2-174,5 2 1444,0 6 0,0 1 0,7 5 0</inkml:trace>
  <inkml:trace contextRef="#ctx0" brushRef="#br0" timeOffset="12">5967 4601 7017,'7'0'941,"-2"0"-367,-5 0 1,2 0-96,2 0 0,-3-1-231,3-3 190,3 2-293,-5-3 220,9 5-421,-4 0-64,5 0 1,0 0 103,1 0 1,-5 0-708,0 0 483,1 0 0,2-2-94,-3-2-496,3 3 391,-4-5 189,5 6 1,1 0-673,-1 0 455,0 0 467,1 0 0,-1 0 0,6-5 0,1-2 0</inkml:trace>
  <inkml:trace contextRef="#ctx0" brushRef="#br0" timeOffset="13">6624 4378 9350,'6'-7'-185,"-5"2"619,5 5-57,-6 0-12,0 0 1,1 5-157,3 3 1,-2 3 47,2 2 0,-3 1-59,-1 2 1,0-1 0,0 6 1,0 0-143,0 3 0,0 1 109,0 0 0,0 0-156,0 0 0,0-1 23,0 1 1,0 0 112,0 0-46,0 0 1,0-2 0,0-2-116,0-5 0,0-2 3,0-1 0,0 0-108,0 4 0,0-8-75,0 4 0,2-5 88,2 0-124,-3 3 1,6-8-56,-3 5-129,-2-5 299,3 3 11,-5-6-442,6 0 255,-5 0-19,4 0-495,1 0 82,-5 0-410,5-6 505,-6-1 624,5-5 1,-3 4-14,2-1 0,-3-4 0,-1-7 1</inkml:trace>
  <inkml:trace contextRef="#ctx0" brushRef="#br0" timeOffset="14">6265 4353 9350,'-7'0'-243,"0"0"291,3 0 159,2 0 80,-3 0-70,5 0 862,0 0-866,5 0 0,2 0 234,6 0-186,-1 0-65,6 0 0,0 0 258,3 0-231,2 0 0,0 0-16,6 0 1,2 0 55,-2 0 0,-2 0-247,6 0 1,0-4 7,5 0 1,-1 0-139,0 4 1,-4-4 67,0 0 0,-1-2-241,1 2 1,-3 3 141,-5-4-326,-6 4 32,-1-4 306,0 3-935,-4-3-240,-2 5-373,-6 0 1102,-6 0 7,0 0 561,0 5 3,0-3 0,-6 3 0,0-5 0</inkml:trace>
  <inkml:trace contextRef="#ctx0" brushRef="#br0" timeOffset="15">7344 4366 9252,'0'-7'412,"-6"1"-296,5 6 1,-6 0-12,3 0 0,1 0 7,-5 0-6,0 6 0,-5 1-135,1 5 96,0 0 0,3 1-3,1-1 0,-2 2-11,-6 3-184,8-4 181,-9 11 1,7-6 17,-2 2 1,-6 4 23,10-4 0,-5 4-40,9 1 1,-4-1-49,4 1 0,0-1-68,4-4 0,0 2 108,0-5 1,0 4-102,0-5 0,1 5 11,3-5 0,-1 1-173,5-5 0,-4-3 117,5-1 1,-1-1-166,4 1 0,-3 2-63,-1-6 1,-1 1 41,1-1 0,3-2-413,-3 2 316,3 3-136,-4-6-219,4 5 740,-4-6 0,6 0 0,-1-6 0,0-1 0</inkml:trace>
  <inkml:trace contextRef="#ctx0" brushRef="#br0" timeOffset="16">7480 4564 8475,'7'0'-528,"-1"0"485,-6-5 74,0 3-115,0-3 242,0 5 263,0 0 1,0 5-1,0 3-189,0 3 1,-4 2-47,0-1 1,-5 1-16,5-1 0,-1 5 14,1-1 0,1 5-106,-6-5 1,7 5 110,-2-4 0,-2 3-235,2-3 0,-2 1 112,2-2 0,3-2-158,-3 3 1,1-4-55,-1 0 0,3-1 159,-4 1 1,4-5-47,1 0 1,-1-5 50,-4 1 0,4-1 287,-3 1-290,3-3 0,1 3 10,0-8 1,0 1-200,0-5 201,0 0-2,5-4 1,-4-5-167,4 0-14,2 1 167,-6 4 1,6-5-100,-3 0 1,-1-3 0,4 3 65,-2 2 1,1-3-33,-2 2 1,-2-5-27,7 4 120,-6 1-72,2-2 1,1 4 194,2-2-200,-3 2 6,6 1 92,-9 1 190,9 0-235,-4-1 114,0 1-116,4 5 1,-9 1 47,7 6-42,-7 0 29,9 0-86,-9 0 1,5 2 77,-3 2-8,-3-3 67,10 10-78,-9-4 1,4 4-2,-1-2 1,-3 2 92,7-3 0,-5 7-84,4 2 0,-4 0 68,4 0 1,-5-3-31,1 2 0,2 2-8,-2-1 0,4 5-36,-4-2 1,2 0 59,-2 0 1,2-4 166,2 0 1,3 2-186,-3-1 1,2-1 14,-2-3 0,3-5-121,-3 0 1,3-5 112,2 1 0,-1-3-133,1-1 0,-1 0 192,0 0-280,1 0 183,-1-5-29,1-2 0,-5-5-12,0-1 0,-1 1-44,1-1 56,-2-5 0,-1 5 0,-3-11-17,2 4 1,-3 0 0,-1 1 15,0 1 0,0-4-25,0 1 0,0-1 22,0 2 0,0-4-48,0 3 0,0 4 4,0 0 1,-4-1-6,0 2 0,0-1-188,4 5 2,-6-1 198,5 1 0,-5-1-443,6 1 214,0 0-81,-5 5-565,4-4 239,-5 4-990,6 0 820,0-4-5,0 10 619,0-5 0,1 7 225,4 4 0,1-4 0,1 10 0,-1-4 0</inkml:trace>
  <inkml:trace contextRef="#ctx0" brushRef="#br0" timeOffset="17">8076 4750 7676,'7'0'-277,"-2"0"739,-5 6-187,0-5 119,0 5 0,0-5 156,0 3-197,0-3-211,0 10 1,0-8 190,0 5-327,0 1 42,0 3 1,0 1 46,0-1 0,0 0-159,0 1 0,0-5 321,0 0-294,0 1-64,0 3 0,0-4-188,0 0 375,0 1-77,6-2-386,-5-2 226,5-5 1,-5 4-8,3 0-705,-2 1 282,3-5 309,1 0 0,-4-5-289,7 1 0,-7-5 277,3 0 0,0-2 284,-1-1 0,6 0 0,-3-1 0</inkml:trace>
  <inkml:trace contextRef="#ctx0" brushRef="#br0" timeOffset="18">8250 4651 8090,'-7'0'681,"1"0"-496,6 5 1,0-2 76,0 5-71,0-5 1,0 8 192,0-3-394,0 3 0,0 2 16,0-1 7,0 1 237,0-1-49,0 1-440,0 4 199,0-3 1,0 0 111,0-6 0,0 1-340,0 3 301,0-5 71,0 4-193,0-10 1,0 3 125,0-8 0,4-3-122,0-5 1,6 0 91,-2-1 0,-1-1-9,2-2 0,-1 2 64,4-3 0,1 4-56,-1 0 0,2 1 184,2-1 0,-2 5-108,3 0 0,1 1 55,-2-1 0,5 2 1,-5 6-19,-1 0 0,3 0-39,-1 0 1,-1 2-81,-3 2 80,-1 3 1,1 5 0,-2 0-254,-3 1 221,3 5 0,-8-3-47,5 6 1,-5-5 27,1 5 0,-3-5-30,-1 5 1,0-4-14,0 3-248,0-5 134,0 3 0,0-5 141,0-1-313,0-5 1,0 0-120,0-3-85,0-3 331,0 5 1,0-12-670,0-2 1,2-3 70,2-1 1,-3-2 770,3-3 0,3-2 0,0-6 0</inkml:trace>
  <inkml:trace contextRef="#ctx0" brushRef="#br0" timeOffset="19">8870 4378 8528,'7'12'-868,"2"1"348,-4-1 1142,4 1 0,-7-1 75,2 0-294,3 1 258,-6-1-296,10 6 0,-8 1 52,5 6 1,-5 0-75,1 0 0,-3 5 24,-1 3 0,0 2-172,0-2 1,0 3 15,0-3 0,0 3 15,0 1 0,-1-6-144,-3-2 1,1-2-112,-5-3 1,4 1 78,-5 0 0,5-6-63,-4-2 1,4-3 63,-4-2 1,3 0-319,-3 1 134,5-6-119,-2 4 0,3-10 0,0 5-476,-2-1 4,-1-4 34,5 5-232,0-6-1620,0 0 1469,0-6 433,0 5 640,0-4 0,6 5 0,1 0 0</inkml:trace>
  <inkml:trace contextRef="#ctx0" brushRef="#br0" timeOffset="20">9180 4676 8315,'8'0'-232,"1"0"304,-7 0 0,5-2 187,-3-2-121,-2 3 0,5-5-22,-3 6 1,-2 0-34,7 0 92,-7 0 87,4 0-197,0-5 70,0 3 0,3-3 136,-1 5-489,-5 0 182,8 0 0,-9 0 136,7 0-382,-6 0-243,8 0 306,-5 0-43,7 0 264,-6 0 1,4 0-424,-3 0 1,-1-1 102,1-4 1,0 4-147,5-3 0,-5 2 464,0 2 0,1 0 0,9-5 0,1-2 0</inkml:trace>
  <inkml:trace contextRef="#ctx0" brushRef="#br0" timeOffset="21">9788 4514 9199,'0'13'362,"0"-1"-204,0 1 0,-2 0 44,-2 4 1,3 2-62,-3 6 1,-2 0 78,2 0 1,0 4-157,4 0 119,-5 0 2,3-5-226,-9 1 72,10 0 0,-6 0-56,3 0 127,2-6 1,-5 3 95,3-6-345,3 1 5,-5-5 276,6 1-316,-5-6 13,4-2 409,-5-5-214,6 0 0,0-1-155,0-3 0,0-3 49,0-6 0,0 1 40,0 0 0,4-2-10,0-3 0,0 2-123,-4-6 0,0 5-78,0-5 0,0 2 117,0-2 1,0-2-132,0 2 192,0-2 0,0-2 238,0 0-231,6 0 0,-5 0 0,3 2 0,-2 2 0,-1-1 142,3 6 0,-2-1-14,2 5 1,-1-1-9,1 1-98,-3 5 367,5-4-186,-6 10 1,1-5 94,3 6-51,-2 0-173,3 0 26,1 6 0,-4-3 1,5 5 82,-1 1-32,3 2-35,-2 7 0,2-4-1,-1 3-4,-5-4 273,8 5-273,-10-4 0,9 10 5,-6-4 1,4 0 14,-4 0 1,4-3 16,-3 3 1,4 0-12,-1 0 0,-1 0-69,2-4 1,-5-1 22,4 6 0,0-6-18,5 2 0,-5 1 47,0-2 0,1 1-10,3-5 0,0-1 41,1-3 1,-5 2-43,0-6 1,1 4-28,3-3 0,-4-1 47,0-4-71,1 0 40,-2 0 0,4-2 27,-3-2-17,3-3-10,1-5 0,-3 0 7,-1-1 0,-4 1 0,4-2 6,2-3 0,-3 4-91,1-4 0,-5-1 77,1 2 1,-1-5-80,1 4 1,-3-3 13,3 3 0,-2-3 46,-2 3 1,0-5-58,0 1 45,0 3 1,0-5 0,-2 8-140,-2-6 134,3 0 1,-5 2-78,6 3 1,0-2-71,0 1 1,0-1-222,0 2 1,0 6-81,0-2-594,0 2 452,0 3 169,0 2-640,0 5 122,0 0 204,6 0 740,-5 5 0,5 2 0,-1 11 0,2 1 0</inkml:trace>
  <inkml:trace contextRef="#ctx0" brushRef="#br0" timeOffset="22">10594 4638 8243,'0'-6'26,"-4"-1"141,0 3 203,0 2-342,4-3 0,-2 5 312,-2 0-190,3-6 0,-6 5 45,3-3 0,1 4-43,-5 4 1,4-1-12,-5 5 0,5 0-32,-4 4 0,0 1-5,-5-1 0,2 1 55,3-1 0,-3 5-166,3-1 0,-3 2 144,-2-1 1,5-4-44,0 4 1,5-3 93,-1-2 0,1 1-51,-1-1 0,3 0 217,-4 1-263,10-6 1,2-1-42,5-1 1,2-4 0,2 3-1,5-2 91,2-2 1,2 0-541,0 0 226,0 0-23,0 0-860,-1 0 725,1-6 1,-4 3-1258,0-5 1015,-1 5 0,0-4-26,-4 3 1,-2 1 598,-2-5 0,1 0 0,-1-4 0</inkml:trace>
  <inkml:trace contextRef="#ctx0" brushRef="#br0" timeOffset="23">11177 4688 7276,'0'-7'1891,"0"2"-1690,0 5 1,2-2 350,2-2-113,-3 3-438,10-5 0,-8 6 294,5 0-276,0 0 1,5 0-67,-1 0 0,1 0-159,-1 0 1,0 0-239,1 0 1,-1-1 197,1-3 0,-1 2-334,1-2 0,-1 3 212,0 1 0,1 0-519,-1 0 887,6 0 0,-4 0 0,4 0 0</inkml:trace>
  <inkml:trace contextRef="#ctx0" brushRef="#br0" timeOffset="24">11760 4589 7961,'-5'12'606,"3"1"-437,-2-1 0,3-4-39,1 1 0,0 0 35,0 8 0,0-3-158,0 2 0,0 2-109,0-1 0,0-1 158,0-3 1,1 3-193,3 1 206,-2-1 1,5-3-178,-3-1 0,-3-4 183,3 0-109,-2-5 0,2 4 61,0-3 123,0-2-214,-4 3 82,0-10 0,0-2-39,0-6 1,0 1 34,0 0 0,0-1-151,0 1 1,1-1 137,4 1 1,-4 0-58,3-1 0,-1 1 34,1-1 1,-1-2 7,5 3 1,-4-3 75,4 6 1,-3-2-83,3-1 0,-1 4 98,1-1 0,3 5-80,-3-4 1,3 5 139,2-1 0,-1 3-71,1 1 0,-1 0 109,0 0 1,1 0-118,-1 0 0,1 0 5,-1 0 0,0 5-25,1 3 1,-1 3 35,1 2 0,-2-1-88,-3 1 0,2-1 71,-6 0 0,4 1-111,-4-1 1,4 2 84,-3 3 0,-1-4-99,-4 4 1,4-3 85,0-2 0,0 1-232,-4-1 191,0-5 1,0 4-12,0-3 1,-1-1-68,-3 1 0,1-1 55,-5 1-485,5-2 398,-8-1 1,8-3-729,-5 2 245,5-3-42,-3-1 1,6-5 655,0-3 0,6-3 0,1-2 0</inkml:trace>
  <inkml:trace contextRef="#ctx0" brushRef="#br0" timeOffset="25">12517 4452 8424,'-7'0'-1560,"2"0"2314,5 0-427,0 0 1,-5 2-18,1 2 1,0-1 116,4 5 0,-4 0-110,0 5 0,-2-1-82,2 0 0,3 6-110,-3 3 1,-2-2 84,2 2 0,-4 1-89,4 7 0,-5-3 229,5 3-332,0-8-81,-1 2 0,3-5-69,-2 3 0,3 1 81,1-6 0,-4 1-59,0-5 0,-1-3 99,5-1-505,0 0 343,0 5 0,2-7-309,2-1 278,-3-4-374,10-1 307,-9 0 1,7-1-456,-5-4 1,6-1 259,-2-7 1,-1 1 465,2-1 0,-7 1 0,9-6 0,-4-1 0</inkml:trace>
  <inkml:trace contextRef="#ctx0" brushRef="#br0" timeOffset="26">12430 4390 9366,'8'0'729,"1"0"-573,-7-5 0,10 4-16,-4-4 0,4 0 0,5-1 28,3-1 0,1 5 20,4-2 1,-3-2-214,7 2 0,1-4 40,-1 4 1,0-1-322,-4 5 0,0 0 182,0 0 0,-5 0-458,1 0 0,-10 0-425,1 0-232,-2 0 462,-3 0 585,-2 0 1,-5 2 191,0 2 0,-11-3 0,-2 5 0</inkml:trace>
  <inkml:trace contextRef="#ctx0" brushRef="#br0" timeOffset="27">12381 4663 10707,'12'0'589,"0"0"0,1 0-310,-1 0 1,5 0-182,-1 0 1,6-1 119,-1-3 0,2 2-442,2-2 0,0 2-1473,0-3 1318,-6 4 1,3-5 0,-4 6-1855,1 0 2233,-3 0 0,7-5 0,-4-2 0</inkml:trace>
  <inkml:trace contextRef="#ctx0" brushRef="#br0" timeOffset="28">819 6003 8317,'0'8'-1830,"0"0"2428,0-5 817,0 3-468,0-6-811,5 0 0,-3 1 413,2 3-361,-3-3 68,-1 5 160,6-1-349,-5-3 160,5 9-329,-6-4 285,0 5-10,5 1-239,-4-1 59,5 0 1,-6-3-34,0-1 178,0 6-56,0-1 0,1 5-129,3-5-63,-2 5 184,3-5 0,-5 10-136,0-7 111,0 1-301,0-5 287,0 0 1,0 5-65,0-1 1,0 1-137,0-5 1,0-3 151,0-1-330,6 0 195,-5-1 1,5 0-26,-6-3-694,0-3 249,0 5 452,0-6-2575,0 0 2741,0-6 0,5 0 0,2-7 0</inkml:trace>
  <inkml:trace contextRef="#ctx0" brushRef="#br0" timeOffset="29">459 5978 8124,'0'7'80,"0"-2"-15,0-5 566,0 0-468,6 0 1,-4 0-85,7 0 106,-7 0-109,9 0 1,-8 0 0,5 0 156,2 0 1,1 0-88,1 0 1,2 0 64,3 0-223,-3 0 148,9-5 0,-5 3 93,3-2-331,2 3-1,-4-5-227,6 5 252,0-10 0,4 8 105,0-5-802,0 5 535,-4-2 1,-1 1-73,1-1 1,0-3-13,0 4 1,-6 0-22,-2 4 1,1 0-190,-2 0 1,1 0 533,-5 0 0,-5 0 0,4 0 0,-4 0 0</inkml:trace>
  <inkml:trace contextRef="#ctx0" brushRef="#br0" timeOffset="30">1042 6152 8317,'7'0'-1197,"-2"0"1641,-5 0 121,0 0-431,6 0 0,-5 5 239,3 3-252,-2-2-20,-2 5 53,0-4-31,0 11-95,5-5 1,-3 5 36,2-5 1,-3 3 32,-1 1 1,0 4-143,0-5 1,0 2-2,0-1 0,0-4 175,0 4-206,0-3 0,0-2 140,0 0-42,0 1 20,0-6 182,0-2 18,0-5-285,0 0 76,0-5 0,0 2 34,0-5-111,0-1 1,0-3-59,0 0 127,0-1 0,0 1-12,0-1 1,0 1-7,0 0 0,4-1 19,1 1-98,-1-6 72,1 4 0,-2-4 25,5 6 1,0-1 8,5 1 1,-1-3-76,1 2 1,3-2 49,1 7 1,-1-2-352,-3 2 1,3-2 109,1 6 0,-1 0-242,-3 4 1,-1 0 112,1 0 1,-5 2-47,0 2 0,0 1 407,5 3 0,-5 3 0,0-2 0,1 2 0,3 1 0</inkml:trace>
  <inkml:trace contextRef="#ctx0" brushRef="#br0" timeOffset="31">1712 6251 8317,'4'-8'-282,"0"-1"0,0 5 376,-4-4-49,0 5 53,6-8 0,-5 8 6,3-5 107,-2 5 107,-2-2-173,0-1 0,-2 5-269,-2-3-15,3-3 104,-10 5 0,8-3 276,-5 5-320,0 0 169,1 0 0,-4 0-3,2 0-30,-2 0 16,-1 0 1,0 0 5,-1 0 1,1 4 9,-1 0 0,5 5-17,0-5 1,-1 4 14,-3-4 1,0 6-12,-1-2 0,1 2 22,-1-2 0,1 7-61,0-3 1,3 4 31,1-4 1,1 0 8,-1 1 0,-2 3-59,6 1 1,0-1 48,4-3 0,0-1-67,0 1 0,0 3 60,0 1 1,4-5-75,0-4 0,6-1 4,-2 2 0,3-3-17,2-1 0,-1-4-153,0 3 1,2-3 118,3-1 0,-3-1-172,2-3 0,-1 1 61,2-5 0,-3 0-39,2-5 1,-2 1 69,-2-1 1,1 0 4,-1-4 1,-4 3 35,1-2 0,-7-2 22,3 1 1,0 1 184,-1 3 70,0 1-241,-4 5 0,0-4 0,-1 4 349,-3 0-189,2 2 100,-9 5-165,10 0 246,-10 0-232,10 5 0,-6-2 0,4 5 94,-1 2-127,0 1 24,4 1-9,0 1 1,0-1-131,0 1 135,0-1 11,0 0-96,0 1 1,0-1 89,0 1-19,5-7-104,-3 6 95,3-6-17,1 7 0,-4-5-21,7 0 23,-1 1-10,4-2 14,-5 4-3,4-10 29,-4 4-26,6-5 0,-5 0 5,0 0 1,-4 0 5,5 0-8,-1 0-52,-1-5 50,4-2 1,-9-5-52,7-1 49,-1 1 0,0-1-1,1 1 1,-7 0-2,9-1-1,-9 1 0,9-2 254,-3-3-248,-2 4-1,5-5 1,-6 10 210,3-1-20,3 1 0,-4-3-70,6 3 1,-5 1-32,0 3 1,0 2 11,5-2 1,-1 3 8,1 1 26,-1 0-67,0 5 1,1-2 52,-1 5-183,1 1 127,-6 9 1,4-5-69,-3 4 72,-3-3-13,6 4-208,-9-5 198,9 5 0,-10-1 25,3-1-229,-2 1 184,-2-5 1,0 1 26,0-1-491,0-5 98,0 4-23,0-4-277,0 5-264,0 1 1,-4-5 17,-1 0 884,1-5 0,-1 2 0,-2-5 0</inkml:trace>
  <inkml:trace contextRef="#ctx0" brushRef="#br0" timeOffset="32">2531 6263 13401,'-9'-8'-3132,"1"0"2718,5-1 0,-6 1 870,5 0 1,-2 4 169,2-5-399,3 7 79,-5-4-70,1 6-186,3-5 155,-9 3 1,8-3 44,-5 5 0,4 0 215,-4 0-214,-1 0 0,-3 1 435,0 3-2,5-2-224,-4 3-654,4 1 0,-1-1 101,-1 3 71,7 3-434,-4-4 299,6 6 1,0-1-75,0 1 0,6-5 61,2 0 0,4-4 79,5 5 0,-2-5 67,6 4 0,-1-1 47,5 1 1,0 3-1,-2-4-38,-2 0 0,2 4 138,-2-3 0,-2 2-28,2-2 0,-6 3 187,2-3-92,-3 3-309,-8-4 28,5 4-43,-9-4 0,3 1-160,-5 1 191,0-6-63,0 8 1,-5-10 559,-3 3-229,-9-3 0,2-1 70,-6 0-27,6 0 0,-8 0 298,2 0-475,-2 0 1,-1 0 415,3 0-163,-2 0 0,4 0-775,-6 0 1,4-4-354,1 0 0,4-1 332,0 1 0,6 2-60,2-2 1,5 1 210,-1-1 253,3 3 1,6-10 0,2 4-1</inkml:trace>
  <inkml:trace contextRef="#ctx0" brushRef="#br0" timeOffset="33">2903 6313 13868,'-7'7'-481,"1"-2"0,6-3 116,0 2 0,-1-3 737,-3 3 1,3 3-501,-4 1 179,4-2 1,1 5-111,0-3 1,0 7 0,0 2 89,0-2 1,1 3-374,4-2 1,-4 5 102,3-4 0,2 3 267,-2-3 1,4 1-581,-4-2 339,6-2 66,-3 4 1,1-10-226,0 1 230,-5-1 1,7 0-369,-6 0 1,1-5 371,-1 1-438,-2-2 266,3-2 919,-5 0-108,0-6-552,0-1 1,0-11 0,0-1 0</inkml:trace>
  <inkml:trace contextRef="#ctx0" brushRef="#br0" timeOffset="34">2853 6313 13868,'0'-13'-2245,"0"1"835,0 0 1313,0-1 0,0 1 563,0-1-145,0 1-150,6 0 1,-1 3 163,4 1 0,2 4-231,-3-4 1,4 5 378,5-1 1,-3 2-143,2 2 0,-1 0-65,2 0 0,2 0 125,6 0 0,-4 0-100,-1 0 0,1 6-98,4 2 1,-5-1 0,0 1-239,-2 2 1,1-3-53,-7 1 1,4 0-405,-8 5-149,3-1 441,-4 1 1,2-1-91,-5 0 1,1-3-3,-5-1 0,-2-1 157,-2 1 1,-3 2 47,-5-6 216,-1 6-52,-5-4 0,-1 1 371,-6-3-316,1-2 1,-1 2 413,0 0-217,0 0 0,0-4-320,1 0 1,-1 0-94,0 0 1,0 0-284,0 0 0,6-1-148,2-3 1,4 1 51,0-5 0,2 4-126,3-5 0,2 5 9,6-4 0,2 4 516,2-5 1,8 1 0,8-4-1</inkml:trace>
  <inkml:trace contextRef="#ctx0" brushRef="#br0" timeOffset="35">3436 6313 13410,'0'-8'-3363,"0"-1"3354,0 7 1,2-8 378,2 6 321,-3-6-618,5 9 602,-6-10-557,0 9-539,0-3 645,-6 5 1,3 0 0,-5 0 327,-1 0 0,-3 4-170,0 0 0,1 6-27,3-2-82,-3 3 1,4 1-471,-6 1 1,2-1 415,3 1 0,-1-1-45,4 0-157,-4 1 1,7-1-508,-2 1 145,3-1 37,1-5 1,5 4 225,4-3 1,3-2 8,5-2 0,-2-3 148,5-1 1,1 0-135,4 0 1,-2 0 86,-2 0 0,2 0 128,-2 0 1,-3-4 1,-1 0 1,0-6-23,0 2 1,-2-3 17,-7-1-366,3-1 12,-9 6 1,3-4-193,-5 3 206,0-3 1,-5-4 0,-3 1 0,-3 3-4,-2 0 1,-5 1-174,-2 2 0,-2-2 258,1 6 1,-1-4-488,5 4 454,1 0-15,3 4 374,1 0-124,5 0-271,-4 0-52,10 0 128,-5 0 1,12 5-1,0 2 1</inkml:trace>
  <inkml:trace contextRef="#ctx0" brushRef="#br0" timeOffset="36">3709 6387 13733,'0'13'-2394,"0"-7"1642,0 6 667,0-11 0,2 9 170,2-6-255,-3 5-139,5-7 714,-6 9-717,0-10 216,5 10 120,-3-9 409,3 3-152,1-5 200,-5 0 265,4 0-617,-5 0 604,6 0-435,-5-5 0,5-2-173,-6-6 1,1 1-76,3-1 1,-2 1-42,2 0 1,-3-1-220,-1 1 0,4-1 24,1 1 0,4 0 125,-1-1 1,3 1-185,2-1 264,-1 1 117,1 0 0,5 1 1,1 1-235,0 2 0,5 5 167,-4-1 0,0 2-656,0 2 1,0 0-370,0 0 988,-2 6 0,0 1 1,1 5-1</inkml:trace>
  <inkml:trace contextRef="#ctx0" brushRef="#br0" timeOffset="37">4193 6040 12480,'-7'12'-66,"2"1"0,5-1 0,0 1 0,-5 0 186,1 4 1,0 2 327,4 6-199,0-6-333,0 5 213,0-5 0,0 4-151,0-2-305,0 3 307,6-5 1,1 0-292,5-2 278,0-4 140,1 0 1,3-2 8,1-3-58,-1-2 0,1-2-169,0 0 0,3 0 125,-3-4 430,-1 0-572,2 0 28,-4 0 0,4-4-325,-6 0-453,1-6 421,-1 3 1,-5-5 277,-3-1 61,-2 1 1,-8 0 0,-1-1 0</inkml:trace>
  <inkml:trace contextRef="#ctx0" brushRef="#br0" timeOffset="38">3995 6189 13320,'0'-7'-1812,"0"0"1681,0 3 336,0 2 0,5-7 276,3 5 1,5-2 230,3 2-28,-2 3-380,9-10-290,2 9 384,1-3 0,10 1 0,-4-1-589,0 3 294,-2 0-29,-5 2-173,0 0-2244,-1 0 2332,1 0 1,0 0 0,0 0-1</inkml:trace>
  <inkml:trace contextRef="#ctx0" brushRef="#br0" timeOffset="39">4664 6077 13320,'7'-7'-507,"-1"2"363,-6 5 440,5 0-13,-3 0 187,3 0 39,-5 0-484,6 0 150,-5 0 1,5 5-164,-6 4 0,4-3 43,0 3 0,0-1-273,-4 4 0,4 2 202,0 3 1,0-4 0,-2 5-379,2 0-262,-3-4-39,5 9 525,-6-9 1,0 6 316,0-4 0,0-1-282,0 6 0,0-6-22,0 2 44,0-4 230,0 0-234,5 5 150,-3-5-316,3 5-75,-5-5 353,6-6-354,-5-2-106,5-5 694,-6 0-514,0 0-38,0-5-24,0 3 0,4-9 1,1 3 34,2-3 0,-3-1 363,5-1 0,-1-5 0,4-1 0</inkml:trace>
  <inkml:trace contextRef="#ctx0" brushRef="#br0" timeOffset="40">5049 6152 13320,'7'-7'-2007,"3"0"1876,-6 3 14,0 2 788,-4-3-691,0 10 1,-6-2 211,-2 5 0,-3 1 0,-1 3 1,-5 5 13,1-1 1,-7 1 0,3-5 1,-4 5 104,0-1-63,4 1-245,-3-5 382,4 0-204,-6 1 1,4-1-42,0 1 0,6-7-122,-1-1 0,6 0-247,2-1 351,5 0-414,-3-4 162,12-5 70,1 4-61,5-11-209,1 11 283,5-10 43,-5 10-1,11-10 1,-9 9 99,6-2 1,-6 3-14,1 1 1,2 0 58,-1 0 0,-1 0-200,-3 0 0,-1 1 330,1 3-413,-7 3 165,0 6-258,-1-1 0,-3 0-47,2 1 1,-3-1 22,-1 1 0,0-1-320,0 0 114,6-5 184,-5 4-747,5-4 856,-1 6 0,2-6-515,6-3 622,-7-3-166,6-1 153,-6 0 0,7 0 97,-1 0-123,-5 0 648,10-5-447,-9 3 0,15-14 0,-3 2 0</inkml:trace>
  <inkml:trace contextRef="#ctx0" brushRef="#br0" timeOffset="41">5421 6263 12387,'7'-8'-1313,"-3"0"1252,-2-1 1,-2 1-45,0 0-101,0 5 121,0-2 299,0 5 444,0 0-362,-6 0 21,5 0 0,-10 0 0,4 0 45,-6 0 1,1 1 107,0 3 0,-1-1 241,1 5-456,-1 0 1,1 1 0,0-1-127,-1 2-90,1 1-21,-1-5-41,6 6 57,-4-6 1,9 7-143,-7-1 1,7-4-148,-3 1 0,4-1-27,1 4 1,0 1 166,0-1 0,1-1 0,4-1-161,3-2 1,3-4 158,1 5-276,6-7 261,-4 9 178,9-9-24,-9 3 152,4-5 0,0 0 31,3 0 0,-2 0-293,2 0 1,-5-5-162,5-4 1,-5 3 185,5-3 1,-7 1 15,-2-4 1,1-1 0,-6 1-62,-1-1 0,0 5 35,-6 0 0,0 0-262,0-5 141,0 6 0,-7-4-19,-5 3 1,-1 1 157,-3-1 0,-4 4-50,0-5 1,0 5 107,0-4 0,3 5-148,-3-1 0,4 3 0,0 1-364,2 0 446,2 0 1,3 0 129,1 0-129,5 0-29,-2 5 1,10 2 0,2 6 0</inkml:trace>
  <inkml:trace contextRef="#ctx0" brushRef="#br0" timeOffset="42">5818 6201 13320,'-5'-7'-2711,"2"-2"1597,-5 5 1403,5-6 1,-7 7 103,6-5 1,-6 5 284,2-1-485,3 3 0,-6 1 315,2 0-376,4 0 1,-6 0 112,2 0 489,4 0-499,-6 0-92,10 5-291,-5 2 222,6 0-392,0 4 0,0-4-14,0 5-22,6 1 0,-2-2 228,8-3 0,-2 3-35,6-3 0,-2 3 45,-2 2 1,5-1 286,0 0-156,-1 1 257,-3-1 59,-1 1-183,0-1 1,1-1-62,-1-3 1,-4 3 72,1-2-99,-7 2 1,4 1-144,-6 0 0,0-3 133,0-1 1,-6-4 0,-2 3 145,-3-2 0,-3 0 274,-2-5-55,2 0-297,-9 5 167,9-3 1,-10 3-41,4-5 1,0-4-154,0 0 0,5-5-573,-2 5 112,3-5 131,2 7 1,1-9 0,1 4-954,2 1 402,5-6-147,-2 11-150,5-10 723,5 10 1,2-10 0,5 4 441,1 0 0,1-4-68,2 3 0,3-3 0,6-2 0</inkml:trace>
  <inkml:trace contextRef="#ctx0" brushRef="#br0" timeOffset="43">5992 6077 13320,'7'-5'-499,"-2"3"563,-5-3 1,2 5 795,2 0-518,-3 0 1,5 5-256,-6 4-23,5 2 0,-4 1 1,4 2-1,-4 2 194,-1 5-469,0-3 118,0 5-221,0-3-129,0 4 290,0 1 1,0-4-88,0 0 0,0-2 242,0 1 1,0 0-519,0-4 267,0-7 1,0 7-1,0-8-402,0 3 521,0-4-788,0 4 354,0-9 234,-6 3-637,5-5 692,-4 0 210,-1 0 1,3 0 558,-5 0-428,5-5 1,-13-2 0,2-6 0</inkml:trace>
  <inkml:trace contextRef="#ctx0" brushRef="#br0" timeOffset="44">5843 6276 13111,'0'-7'-863,"4"0"1527,0 3-39,6 2-180,-3-3-244,0 5 1,4 0 36,-3 0 0,7 0 0,2 0-326,-2 0 1,0 1-491,1 3 647,-2-2 0,6 5-104,-4-3-60,-2-3-112,4 5 0,-6-2-173,1 0-36,-1 0 161,0 2 187,1-5-18,-1 4 1,-3-3 246,-1 2-162,0 3 1,-1 1-129,-3 0 0,-1-1 101,1 1-304,-3 4 194,5-6-22,-6 7 0,0-5-151,0 0 137,0 1 0,0-1 140,0 0 1,0-4 0,-2 3 193,-2-1 547,3-2-153,-5-4 126,6 0-230,0 0-491,0-6 0,2-1-62,2-5 1,-1 2 185,5-2 0,-4 2-118,4-6 35,1 2 0,3 2 1,2-1 183,2 1-244,-2 5 1,5-4 464,-2 3 292,-3-3-47,4 4-271,0 1 0,-5 5-98,4-3 0,-3 2-77,-2-2 1,1 4-1,-1 3-9,0 1 0,-1 6-407,-2-2 57,2 3-190,-10-4 276,10 9 0,-10-7-211,4 7 1,-4-2-31,-1-2 0,0-3-72,0-1 0,0 0 78,0 5-304,0-1 359,0 0 0,0-3-1,0-1-1103,0 0-262,-6-1 447,5 4 0,-4-8 754,5 5 440,0-5 1,5 2 0,2-5-1</inkml:trace>
  <inkml:trace contextRef="#ctx0" brushRef="#br0" timeOffset="45">6736 6536 13501,'-7'-12'2394,"2"-1"-1438,5 1-926,0-1 1,0 5-430,0 0-590,5 5 945,-3-2 1,9 5-2728,-3 0 2752,3 0 1,1 0 0,1 0 0</inkml:trace>
  <inkml:trace contextRef="#ctx0" brushRef="#br0" timeOffset="46">7369 6350 8669,'0'12'513,"0"1"1,0-1-320,0 1-45,0-1 1,0 6-1,0 1-56,0 1 0,0 3-30,0-2 1,1-2-207,3 2 159,-2-1 0,5 0-139,-3-4 0,-3-2 208,3-2-705,-2-5 231,3 4-87,-4-9-117,5 9-446,-6-10 672,0 4 0,-1-10-215,-4-3 582,4 2 1,-10-10 0,4 2-1</inkml:trace>
  <inkml:trace contextRef="#ctx0" brushRef="#br0" timeOffset="47">7257 6338 8680,'0'-13'-60,"0"1"0,0-1 170,0 1 129,0 0 1,6 3 0,2 1 120,3-2 0,1 4-96,1-3 1,1 6 171,2-1-439,-2 3 31,9 1 1,-9 0-160,3 0 113,2 0 0,-1 1 273,3 3-353,2 3 0,-4 6 2,6-1 119,-6 1 1,3-1-96,-5 0 0,4 5 38,-5-1 1,3 1 61,-6-5 1,2 1-215,-7-1 217,-2 1-25,-1-1-130,-5 0 136,0-5 0,-1 3-21,-3-6 0,-3 6 0,-7-3 1,-2 0 1,0-1-21,-4-1 30,-1-4 0,-4 4 2,0-5 31,6 0 0,-4 0-25,2 0-2,3 0 0,-4 0-1,6 0 1,-2-4-289,1 0 1,3-4-163,-2 4 0,6-5-427,2 5-481,5-5 1007,-2 2 0,5-1 334,0-1 8,5 7 1,2-10 0,5 6 0</inkml:trace>
  <inkml:trace contextRef="#ctx0" brushRef="#br0" timeOffset="48">7691 6400 8680,'9'0'37,"-1"0"46,-5 0 203,2 0 86,1 0-159,1-6 1,1 5 287,0-3-601,0 2 337,5 2-574,-1-5 297,1 3 1,-1-3-42,0 5 240,1 0 1,-1-2-478,1-2 148,-1 3 1,-5-6-424,-3 3 353,-3 3-48,-1-5 3,0 0 185,0 5 35,0-4 261,-5 5-251,-2-6 0,-5 5-27,-1-3 1,1 2 232,-1 2 1,1 0 162,0 0 1,-1 0-111,1 0 0,-1 4 118,1 0 56,0 6-206,5-9 18,-4 11-103,9-6 0,-3 3-48,5-1 0,0 2 2,0 6 0,5-2 1,4 2-168,2-2 17,1-1 1,4-1-46,1 0-48,5 1 210,-3-6 0,6 2-397,0-5 251,0 6 0,-2-8 1,-1 2 47,-1-3 1,-4 3 76,3 0 0,-5 0 6,2-4 19,-3 0 15,-2 0 1,-4 0 20,1 0-51,-7 0 196,4 0 0,-6-5-78,0-3 1,0 1 55,0-2 114,0 1-246,0-4 1,-4-1 156,0 1-22,-1 0-118,5-1-32,0 1 1,0-1 4,0 1 0,0 0 29,0-1 0,0 1 16,0-1 0,0 5-93,0 0 100,6 0-330,1-5 131,5 6 0,1-2-437,-1 5 1,1-1 0,-1 5 120,0 0 0,2 6 435,3 2 1,-4 3-1,5 2 1</inkml:trace>
  <inkml:trace contextRef="#ctx0" brushRef="#br0" timeOffset="49">8895 6276 8497,'0'-7'-1225,"0"1"1437,0 1-179,0 3 0,0-3 323,0 5 414,0 0-414,0 5-252,-6 2 1,5 6 53,-3-1 1,2 0 4,2 1-38,0-1-35,0 1 0,0-5-102,0 0 31,0 0 0,4 5 0,2-1-58,1 1-36,1-1 1,0-1-76,1-3 59,-7 3 0,9-9-54,-2 2 0,2-1 129,1 1 1,0-3-34,1 3 0,1-4-220,2-4 227,-2 3 13,-2-10 0,-1 4-15,-2-6 1,2 1-1,1 0-37,1-1 0,-5 1 13,0-1 1,-5 1 111,1 0-87,3-1 1,-6 1 19,3-1 16,-2 1 0,-2 4 131,0-1-170,0 7 328,-6-4-283,5 12 0,-9-4 0,6 7 0,1 0 235,2 2-3,1 2 68,0-1-257,0 1 1,0-1 24,0 0-94,5 1 1,1-1 116,2 1-30,3-1 1,-4 0-100,6 1 0,0-5-165,4 0 1,-2-5 64,6 1 1,-1-2-545,5-2 316,0 0 109,0 0-472,0-6 454,-1-1 1,-3-5-1,-2-1 276,-1 1 0,-1 0 0,-5-1 0,1-5 0,-1-1 0,-5-6 0,-1 0 0</inkml:trace>
  <inkml:trace contextRef="#ctx0" brushRef="#br0" timeOffset="50">9465 6102 7988,'-1'-12'-279,"-3"-1"0,2 5 826,-2 0-346,3-1 1,1 1 233,0 0-554,0 5 212,0-2 0,0 6 73,0 3 0,0 4 18,0 9 0,4-3 65,0 2-105,0 3 0,-4-1 33,0 3 1,0 2 19,0-2 82,0 3-124,0 6-131,0-4 97,0 4 1,0-5 60,0 0 0,0 0-213,0 0 1,2-6 23,2-3 0,-1 2-95,5-1 1,-4-5-279,4-3 299,1-1 0,3-1 1,0-3-402,1-3 0,-1-1 173,1 0 0,-1-5-298,0-4 250,1-2-522,-1-1 502,1 0 0,-5-1-283,0 1 660,-5-1 0,2 1 0,-5-6 0,0-1 0</inkml:trace>
  <inkml:trace contextRef="#ctx0" brushRef="#br0" timeOffset="51">9304 6263 7637,'-7'0'600,"2"-5"-81,5 3-269,0-3 1,1 5-4,3 0 1,3 0-59,5 0 0,2-4-143,3 0 1,-2-1 76,6 5 1,-5 0-504,5 0 213,-6 0 35,8 0-252,-3 0 0,0 0 0,1-1 0,1-2-271,2-1 0,-4 0 141,1 4 514,-6 0 0,8 0 0,-3 0 0</inkml:trace>
  <inkml:trace contextRef="#ctx0" brushRef="#br0" timeOffset="52">9999 6176 8497,'-7'0'0,"-4"-4"-208,3 0 251,-3 0 0,-2 3 22,1-4 1,-1 4 146,1-3 1,-1 3-97,1 1 1,-4 0 83,-1 0 0,0 0-138,5 0 1,0 0 57,-1 0-187,1 5 1,1-2 206,3 5 0,2-4 18,6 5 1,1-3-81,4 3 1,1 0-60,7-5 0,3 5 76,1-5-194,5 5 0,-8-6-83,2 6 0,2-5-43,-1 4 0,-1-4 13,-3 4 0,-1-1 160,1 1 1,-1 2 51,0-6 0,1 5 384,-1-5 1,-4 5-183,1 0 1,-7-3-225,3 3 29,-4-1 1,-2 4-40,-4 1 0,-6-2-4,-5-3 0,-5 2 40,5-6 1,-6 1-233,1 0 222,-3-4 1,4 4-12,-1-5-315,6 0 300,-8 0-384,9 0 38,-4 0-144,0-5-165,4-2 437,2-5 0,2 3-128,6 1-135,0 5 513,9-2 0,8-1 0,6-1 0,6-5 0</inkml:trace>
  <inkml:trace contextRef="#ctx0" brushRef="#br0" timeOffset="53">10346 6338 8497,'-1'-13'-780,"-3"1"698,2 5 375,-9-4-200,4 4 1,-5-4 73,-1 3 1,5 2 7,0 6 1,-2-4 116,-6 0-121,2 0-43,-4 4 1,4 0 46,-2 0 0,1 0 1,-5 1 53,2 3 0,0-1-69,2 5 11,2 1-274,-4-3 225,6 6 1,-1-6 123,1 7-369,5-1 0,-3 1 194,6-1 0,0 0-99,4 1 33,0-1 1,2 1 0,2-1-183,4 0 0,4-3 77,5-1 1,-2-5 98,6 1 0,-5-3-183,5-1 1,-2 0 53,2 0 0,1 0-68,-6 0 1,2 0 5,-1 0 152,-3-5 1,4-1 0,-6-3 0,0 0-109,1 0 1,-5-2 59,0-2 1,-3 1 132,3-1 0,-5 1 336,2 0-427,-5-1 287,0 1 25,0 5-274,0 1 56,0 6 72,0 0 1,-4 2-38,0 2 1,0-1-15,4 5 1,0 0-97,0 5 1,0-1 92,0 0 1,0 1-296,0-1 246,0 1-231,5-1 220,2 0 1,5-3-63,1-1 0,-1-5 0,1 1 42,-1-3 1,2-1-112,2 0 0,0-1 90,4-3 0,-3-3-254,3-6-11,-4 1-14,7-6 127,-9 4 1,4-9 32,-6 2-141,1-2 192,-1 4 1,-1-8-34,-3 7 1,-1-7 165,-3 7 0,-2 1 153,2-2 0,-3 4-189,-1-3 1,-4 9 155,0-2 0,-2 5-40,2 0 261,3 2-169,-5 6 0,5 0 195,-3 0-221,3 0 1,-5 6 16,6 2 144,0-3-120,-6 12 0,5-9 47,-3 9 16,3-3 1,1 2-44,0 1-295,0-1 179,0 2 1,0-3 0,0 5-85,0-3 1,0 1 86,0-1 1,1-3-634,3 2 1,-1-2-309,5-2 1,0 1 430,5-1 1,-1-4-184,1 1 0,-1-7 103,0 3 1,5 0 240,0-1 0,5 0 0,-2-4 225,4 0 0,2-1 0,3-3 0,-3-2 0,3-2 0,3-3 0,-6 6 0,3-4 0,-9-2 0,4 4 0,-9-1 24,6 0 1,-10 0 262,1-5 444,-2 1-393,2-1 1,-5 1 75,-3 0 1,-2-1-74,-2 1 0,0 4-83,0-1 1,-6 6-71,-2-1 0,-3 3 21,-2 1 0,0 0-75,-4 0 0,2 0 27,-6 0 0,5 5 0,-5 4 13,-1 2 0,3 1-72,-2 1 0,2-1 1,-2 0 1,3 1-172,6-1 176,-6 1 1,8 3 104,-2 1-492,8-1 213,-7-9 1,9 4-170,-2-3 1,8-2 105,4-2 1,5 2-233,3-2 1,0 0 88,4-4 0,1-2-4,4-2 0,-5 2 166,1-7 0,-6 5-14,2-4 1,-2 5 122,1-1 1,-6-2-149,3 2 297,-4 0-90,-2 4 470,-1 0-81,-6 6-99,0 1-321,-6 5 73,5 6 147,-10-4-88,9 4 0,-7-2 9,5 1-4,-6 5 1,4-3 24,-2 6 53,-3 0 0,6-6-43,-4-3 1,-2 2-12,3-1 0,-2-1-32,2-3 1,-4-5-194,-1 0 0,1-1 57,-5 2 0,-2-4-139,-2-5 0,2 0-397,-2 0 259,1 0 124,0-5 1,-2-2-136,6-6 0,1 1 85,6-1 1,2 1 0,5-2-882,-2-2 0,1 1-866,7-6 1198,3 6 732,5-9 0,6 5 0,1-6 0</inkml:trace>
  <inkml:trace contextRef="#ctx0" brushRef="#br0" timeOffset="54">11450 6127 8438,'4'-9'0,"0"1"0,1 4 413,-5-4 1,4 4 194,0-5-321,0 7 0,-3-4-905,3 6 230,-2 0-161,3 0-197,-5 0 0,0 2 181,0 2 281,0 3 284,0 5 0,0 0 0,0 1 0</inkml:trace>
  <inkml:trace contextRef="#ctx0" brushRef="#br0" timeOffset="55">11413 6387 7167,'-7'0'-324,"-4"0"2320,10 0-989,-5 0-177,6 0-178,0 0-170,6-5-280,-5 3 1,10-3-1002,-3 5 768,3 0 0,2 0-2234,-1 0 1163,-5 0 1102,4 0 0,1 0 0,8 0 0</inkml:trace>
  <inkml:trace contextRef="#ctx0" brushRef="#br0" timeOffset="56">1551 7813 8401,'0'-6'-208,"0"-1"792,0 3-51,0 2-233,0-3-34,0 5-313,0-6 80,0 5-16,0-5 240,0 6 176,0 0-236,0 6-222,0-5 165,0 10-72,0-4 0,0 1-55,0 1 103,5-1-17,-3 4-176,3 1 61,-5-1 1,0 0 35,0 1 70,0-6-41,0 4 0,0-4-125,0 5 1,0 1 125,0-1 1,0 0-130,0 1 0,0-1 99,0 1 1,0-5-163,0 0 160,0 0-260,0 5 159,0-1 54,0-5 277,0 4-278,0-10 171,0 5 1,0-7-79,0-4 1,0 3-46,0-7 22,0 1 0,-1-4-47,-3-1 0,2 1 6,-2 0 1,3-1 28,1 1 1,0-1-42,0 1 0,0 0 12,0-1 1,0-3-29,0-1 1,0 0 36,0 5 0,0 0-17,0-1 0,1 1 26,3-1 0,-2 1-1,2 0 1,-3 3 107,-1 1 1,1 0-98,4-5 255,-4 7-242,4-5-14,-5 9 1,0-5-15,0 3 45,6 3 26,-5-5-319,5 6 179,-6 0-58,5 6 126,-3-5 1,5 9 17,-3-6 1,-3 6-33,3-2 1,2-1 126,-2 1 1,4 0-120,-4 5 1,5-1 110,-5 0 0,4 1-74,-4-1 0,6 1 115,-2-1 1,-1 0-116,1 1 1,-4-1 3,5 1 0,-5 3-102,4 1 1,0-1 105,5-3 0,-5-1-162,0 1 0,-4-1 137,5 0 1,-1 1-82,4-1 1,-1 1 56,-2-1 0,2-4 19,-3 0 0,-1-3-31,1 3 0,-4-5 102,5 1 1,-5-1 310,4 1-311,-5-3 1,4 5 104,-3-6 1,-3-2-74,3-2 0,-1 1-170,1-5 0,-2 0 134,2-5 1,-2 1-142,3 0 0,-4-1 43,3 1 0,-3-1 66,-1 1 0,5-2-138,-1-2 1,0 0 93,-4-4 0,0 5-42,0-2 1,0-1 33,0 2 1,0-5 13,0 4 0,0-3-10,0 3 0,0-3-16,0 3 1,0-4-54,0 5 1,0-1-7,0 5 0,-4-5-270,0 1 1,-1-1-147,5 5-382,0-1 402,0 1-50,0 5-990,0 2 717,0 5 312,0 0 1,5 1-490,-1 3 497,0 3 467,1 5 0,-3 1 0,9-1 0,-4 6 0,5 1 0</inkml:trace>
  <inkml:trace contextRef="#ctx0" brushRef="#br0" timeOffset="57">2245 7975 8379,'-1'-7'3387,"-3"3"-2344,2 2-599,-3-3-145,5 3 1,0-4-172,0 1 279,0 4-2111,0-5 57,0 6-841,0 0 2494,5 0 1,-3 0-1,3 1 1</inkml:trace>
  <inkml:trace contextRef="#ctx0" brushRef="#br0" timeOffset="58">2890 7565 16114,'7'-12'-963,"3"4"0,-4 1 1132,0 1 43,-3 2 0,4 0 0,-4-1 100,1-2-295,6 4 774,-9-3-950,10 1-36,-4 4 899,0-5-546,-2 6 0,-3 0 318,2 0-335,-3 6 0,5-4 71,-6 7-957,0-1 461,5 4 16,-3 1 1,3 3-146,-5 1 1,0 1-212,0-2 317,0-2 0,0 8 128,0-5-209,0 5 472,0-9 0,0 9-143,0-5 226,0 5-40,0-8 0,0 8-299,0-6 213,0 1 0,1-1 0,2 1-120,1-2 12,6-1 0,-4-2 144,2 1 1,3-6-23,-3-3 0,-1-2 170,1 3 0,1-4-220,3 3 1,0-3 131,1-1 0,-1-4-218,1 0 0,-1-5 59,0 0 1,1 2-84,-1-1 0,-4 1-185,1-1 1,-5-2-1072,4 6 187,-5-5-50,2 2 942,-5-6 0,-1 5 146,-3 0 1,-9-1-1,-6-3 1</inkml:trace>
  <inkml:trace contextRef="#ctx0" brushRef="#br0" timeOffset="59">2816 7714 12246,'-7'0'-2552,"0"0"3454,3 0 190,3 0-518,-5 0-312,6 0 1044,0 0-963,6 0 148,1 0-315,5 0 0,0 0 176,1 0-135,5 0 17,-4 0 102,9 0-516,-4 0 187,1 0 0,3-4-416,-2 0 325,2 0 0,2 4-32,0 0 0,-2-2-206,-2-2 1,2 3 117,-2-3 1,-2 2-117,2 2 1,-6 0-979,2 0 617,-4 0 72,0 0-305,-1 0 915,-5 0 1,4-5-1,-4-2 1</inkml:trace>
  <inkml:trace contextRef="#ctx0" brushRef="#br0" timeOffset="60">2729 8037 9391,'0'7'-1062,"0"4"0,-1-10 1132,-3 3 281,2-2 0,-3-1 94,5 3 225,0-3-281,0 5-60,0-6-92,0 0 1,5 0 34,4 0 1,-3 0 223,3 0-337,-1 0 0,4 0 0,1 0 161,-1 0 0,5 0-66,-1 0 1,6 0-3,-1 0 1,4 0 154,4 0-437,-3 0 64,10 0 0,-9 0 120,6 0 1,-1 0-160,1 0 0,2 0-192,-6 0 159,0 0 0,-3-1 0,1-2-92,2-1 0,-4 0 88,-4 4 0,-2-2-52,2-2 1,2 3 88,-2-3 0,-3-2-333,-2 2 0,-2-2-691,-1 2-340,-1 3 227,-5-5 251,-2 6 183,-5 0 706,0 0 0,-11 0 1,-2 0-1</inkml:trace>
  <inkml:trace contextRef="#ctx0" brushRef="#br0" timeOffset="61">2779 8434 8587,'0'-9'-795,"0"1"0,4 4 1194,0-4 0,0 4 35,-4-5 1,2 6 428,2-1-636,-3-3 1,9 5-2,-6-7 1,6 7 282,-2-2-283,3-3 1,1 5-113,1-2 0,-1 3 171,0 1 0,1 0-336,-1 0 0,1 0-21,-1 0 0,0 1 49,1 3 1,-1 2-22,1 2 0,-5 3 147,0-3 1,-4 3-120,5 2 1,-7-1 93,3 1 0,-4 0-43,-1 4 1,0-3 83,0 2-311,0 4 232,-6-7 0,-2 9-143,-8-5 132,2-1 0,-8-2 0,4 1 33,-1 2 0,-1-5-30,0-3 0,-2-5 63,5 4 1,-5-5-61,1 1 1,3-3 0,2-1 1,-2 0-27,1 0 0,2-1-1,7-3 0,-2 1-56,6-5 1,-4 4 111,4-5-125,0 1 0,4 0 71,0-1 1,5 5-132,3-4 0,3 5 108,2-1 1,-1 3-19,1 1 0,-1 0 10,0 0 1,1 0-206,-1 0 183,6 0 0,-7 0 0,4 0-27,0 0 1,1 5-74,-4 4 0,0-3 89,1 3 0,-1-2-32,1 1 1,-1 3 18,0-3 1,0-1-292,-4 1 212,3-5 0,-4 7 0,5-5-405,1 2 1,-5-4 97,0 1 1,0-1-73,5 1 1,-5-3-500,0 3 1023,1-2 0,3-13 0,0-3 0</inkml:trace>
  <inkml:trace contextRef="#ctx0" brushRef="#br0" timeOffset="62">3188 8520 8513,'0'7'1090,"0"-1"-214,0-6-306,0 0-201,0 5-84,0 2 1,2 4-267,2-2 0,-3 2-44,3-3 1,-2 3 13,-2 1 0,0-4 118,0 1-66,0-6 1,0 8 424,0-3-234,0-3-367,0 1 176,0-6 1,0-2-169,0-2 0,4 2-104,0-7 0,4 1 180,-4-4 0,6-1 74,-2 1 1,3-1-33,2 1 0,-1 0 134,0-1 1,1 2-142,-1 3 0,5-2 219,-1 6 1,2-4-59,-1 4 0,-3 0-34,2 4 1,-2 0 1,-2 0 0,5 4-28,-1 0 0,0 6-21,-8-2 0,3 3 17,-3 1 1,-1 1-3,1-1 0,-4 5-10,5-1 0,-7 1-13,3-5 0,-4 5 15,-1-1 1,0 1 39,0-5 0,0-4-273,0 1 179,0-1-372,0-1 1,-1 2-109,-4-4-1308,4-1 1264,-4-4 1,5-2-1383,0-2 1889,0 3 0,0-16 0,0 3 0</inkml:trace>
  <inkml:trace contextRef="#ctx0" brushRef="#br0" timeOffset="63">4119 8074 11820,'-7'-8'-653,"3"-1"1,1 5 398,-1-4 577,2 5 117,-3-2-402,5 5 561,-6 0-436,5 0 1,-6 0 154,3 0 101,2 0-176,-3 5 0,4 1-286,-4 2 59,4 3 0,-4-8 124,5 5-262,0-5 1,0 4-152,0-3-8,0-3 44,0 10 148,0-9 155,0 9-4,5-10 0,-2 5-16,5-6 1,-4 0 227,5 0 0,-5 0 226,4 0 117,-5 0-123,2 0 28,1 0-119,1-6-202,-1 5 1,0-6-225,-6 3 0,0 1-586,0-5 332,0 5-604,0-3 224,0 1 0,0 2-630,0-5 440,0 5-1314,0-2 986,0 5 1228,0 0 1,-6 5-1,0 2 1</inkml:trace>
  <inkml:trace contextRef="#ctx0" brushRef="#br0" timeOffset="64">4702 7503 14816,'0'-8'-3946,"0"0"3189,0 5 1,1-7 1224,3 6 1,-2-1 4,2 1 0,-2 2 750,3-2-902,-4 3 1,9-1 57,-6-2 0,1 3-267,-1-3 690,-2 2-463,9 2 0,-10 2-47,3 2-334,3-3-87,-5 10 1,3-4-135,-5 6 1,1-5-31,4 0 1,-4 0 16,3 5 1,-3-1 128,-1 1 0,0-1-162,0 0 0,0 1 282,0-1 1,0 1-37,0-1 0,0 0 54,0 1 0,0-1 85,0 1 1,0 3-99,0 1 1,0-3-38,0-2 1,0-7 127,0 8 0,0-4-224,0 4 181,0-1 1,0 1-162,0-1 138,0-5-336,0 4 259,0-10 1,2 5-93,2-6 274,-3 0 87,5 0 1,-5 0-595,3 0 198,-2 0-683,9 0 400,-10-6-362,10 5 952,-9-5 1,3 6-1,-5 0 1</inkml:trace>
  <inkml:trace contextRef="#ctx0" brushRef="#br0" timeOffset="65">4466 7900 8495,'0'-7'-782,"0"2"1063,0 5 1308,0 0-1112,5 0-202,2 0 1,6 0-26,-1 0 1,5 0-32,-1 0 1,5 0-153,-5 0 1,8 0 155,1 0 0,1 0-275,7 0 0,-4 0 81,4 0 1,0 0-86,4 0 0,-4-4-22,0 0 1,-5-2-169,1 2 1,-3 3-160,-1-4 301,-6-1 0,3 4 1,-5-3-232,-2-1 0,-1 5 100,-2-3 0,1 2-993,-1 2 368,-5 0 860,-2 0 0,-5 6 0,0 1 0</inkml:trace>
  <inkml:trace contextRef="#ctx0" brushRef="#br0" timeOffset="66">4652 8260 8437,'0'-12'-317,"0"3"377,0 1 1,0 4 149,0-4 0,6 3 77,2-3 1,-1 4-71,1-4-60,0 5 1,1-7 0,-1 6 118,1 2 0,2-1-69,2-1-44,-1 2 0,1-3 1,-1 5-97,0 0 0,1 0 48,-1 0 0,1 5-230,-1 4 0,-1-3 73,-3 3 0,2-1-53,-6 4 0,0 1 61,-4-1 1,0 2 73,0 2 1,0 0 1,0 4 0,-1-5-14,-3 2 1,-2 1-41,-2-2 65,-9 6-14,9-2 1,-11-1-58,2-2 1,2 1 67,-5-2 1,-1 1 8,-4-5-33,6-5 11,-5 4-131,11-10 112,-11 5 0,10-2-24,-2 0 27,2 0 2,2-4-19,-1-5 1,5 2 7,0-5 0,5-1 22,-1-3-120,2 5 94,2-4 0,0 4-36,0-5 9,0 5 12,0-4-101,6 4 107,1 0 0,5-3-4,1 6 0,-1-4-1,0 4 0,1 0-6,-1 4-319,-5 0 316,4 0 1,-4 0-36,5 0 32,1 0 1,-1 1 0,1 3 0,-5 3-36,0 6-153,-5-7 87,8 6 1,-8-6-18,5 7 1,0-1-177,5 1 0,-5-5 107,0 0 1,0-4-409,5 5 400,-1-7 0,1 8-339,-1-6 188,1 0 18,-1-4 0,0 0 346,1 0 0,-1 0 0,1 0 0,-1 0 0</inkml:trace>
  <inkml:trace contextRef="#ctx0" brushRef="#br0" timeOffset="67">5037 8347 8039,'0'12'600,"0"1"1,0-1-444,0 0 0,0-3-80,0-1 34,0 0 1,0 5 101,0-1-12,0-5 12,0 4-271,0-10 142,0 5-233,5-6 1,2-2 61,5-2 1,1-1-23,-1-3 1,1-4 153,-1 4 1,2-3-11,2-1 0,-2-1 218,3 1 1,1 4-162,-2-1 0,1 5 79,-5-4 0,0 5-91,1-1 1,-1 3 19,1 1 0,-1 0 9,1 0 1,-5 5-63,0 4 0,-1 2 52,1 1 0,2 0-24,-6 1 1,4-1 122,-4 1 1,1 3-118,-5 1 1,4-1 161,0-3 0,0-1-16,-4 0-271,0 1 111,0-1 1,0-4-545,0 1-606,0-6 515,0 2-312,0-5-1854,0 0 2734,0-5 0,-6 3 0,0-3 0</inkml:trace>
  <inkml:trace contextRef="#ctx0" brushRef="#br0" timeOffset="68">6116 7888 8560,'0'-7'-734,"0"1"981,5 6-55,-3 0 0,3-1-46,-5-3 177,0 3-112,0-5-116,6 6 1,-3 0-22,5 0 1,-4 0-55,4 0 0,-4 0 87,5 0 1,-5 0-160,4 0 0,-4 0 239,4 0-264,1 0 0,3 0 90,0 0 1,1 0-351,-1 0 206,-5 0 0,4 0 1,-3 0-139,4 0 0,0 0-127,0 0 0,-3 0-238,-1 0-95,0 0 478,5 0 1,-2 1 250,-3 4 0,-3-4 0,-5 10 0,0-4 0</inkml:trace>
  <inkml:trace contextRef="#ctx0" brushRef="#br0" timeOffset="69">6141 8049 8560,'-2'7'-387,"-2"-3"-317,3-2 884,-5-2 165,6 0 142,-5 0-101,3 0-295,-3 0 0,6 0 98,3 0 0,-1 0-169,5 0 1,-3 0 75,3 0-9,0 0 0,4 0 0,1 0 1,-1 0-142,1 0 0,-1 0-23,0 0 1,1 0 146,-1 0 0,5 0-535,-1 0 1,1-5 195,-5 1 1,5 0-936,-1 4 1204,1-5 0,-5 3 0,1-3 0</inkml:trace>
  <inkml:trace contextRef="#ctx0" brushRef="#br0" timeOffset="70">6935 7714 8537,'0'-8'-22,"0"0"205,0 5 0,0-4 107,0 3 26,0 3-182,0-5-87,0 6 1,1 0 355,3 0-281,-3 0 1,5 6 63,-6 2 0,0-1-121,0 1 1,0 0 98,0 5 1,0 0-77,0 4 0,0-3 27,0 2 1,0-1 52,0 2 0,0-3-80,0 2 0,0 2 45,0-1 1,0 3-161,0-3 0,0 4 75,0-5 0,0 1-147,0-5 0,0 1 112,0-1 1,0 0-190,0 1 22,0-1-93,0 1 194,0-1 16,0-5 264,0-2 1,0-6-143,0-3 1,0 1-91,0-5 0,0 0 50,0-5 1,0 1-129,0-1 1,0 1 45,0 0 0,0-2-13,0-3 0,0 3 18,0-2 0,0 2 18,0 2 0,0-5-7,0 1 1,0-1-8,0 5 1,0-5 8,0 1 0,0-1 4,0 5 1,4-1-7,0 1 24,0-1 0,1 1 0,-1 0 1,0 3 23,-4 1-47,5 5-122,-3-2 134,9 5 0,-9 0-3,7 0 0,-5 5-2,4 4 1,-4 2 47,5 1 1,-5 0 32,4 1 0,-4 3 10,4 1 1,-3 4-15,3-5 0,-4 5-42,4-5 1,-4 6 61,5-1 1,-5-2-47,4 2 1,-1-6 43,1 2 1,3 1-34,-3-2 1,3 1-4,2-5 1,-5 1 151,0-1 1,1 0-84,3 1 1,1-2-187,-1-3 0,0 2 141,1-6 0,-5 0 230,0-4-240,1 0 1,-1 0 69,0 0 0,-4-6-74,4-2 0,-3-3-82,3-1 1,-5-1 74,1 1 0,-3-5-6,-1 1 0,0-5-67,0 5 1,0-5 81,0 4 1,0-3-91,0 3 0,0-3 54,0 3 1,0-4-68,0 5 1,0-5 64,0 5 1,0-5-140,0 4 0,-4-3 58,0 3 0,0-3-122,4 3 0,0-4-128,0 5 1,0-1 54,0 5 1,0-1-866,0 1 330,0 0-1042,0 5 1219,0-4 0,1 11-481,3 0 1095,-2 0 0,9 11 0,-4-4 0</inkml:trace>
  <inkml:trace contextRef="#ctx0" brushRef="#br0" timeOffset="71">7964 7665 8527,'7'-6'0,"3"3"-82,-6-5 211,0 5 1,-3-2-60,4 5-100,-4 0 208,4 0-70,-5 0 47,0 5 0,0 2-40,0 6 0,0-1 27,0 0 1,0 1-32,0-1 0,0 1-48,0-1 1,-4 2 7,0 2 1,0-2-1,4 3 1,0 1-111,0-2 1,-4 2 1,0-1 1,0-4 106,4 4 0,0 1-44,0-2 0,0 1 25,0-5 0,1-3 115,3-1-120,3 0 0,5 0 16,1 1 0,-5-7-74,0 3 0,1-4-1,3-1 0,0 0-236,1 0 156,-6 0 0,4 0 0,-3-1-216,3-4 1,3 4 75,2-3 0,-6-2-191,2 2 1,-2-4 74,3 4 1,-1-4-98,0 3 96,-5 1 0,0 0-60,-3 0 0,-2-1 410,2 0 0,-3 4 0,-6-10 0,-2 4 0</inkml:trace>
  <inkml:trace contextRef="#ctx0" brushRef="#br0" timeOffset="72">7729 7863 6826,'-7'0'1203,"1"-1"-938,6-3 0,2 2-5,2-2 1,-2 3-82,7 1 1,-5-2 172,4-2 1,0 3-152,5-3 0,3 2-19,1 2 1,4-4 48,-5 0 0,6 0-198,-1 4 0,2-4 46,2 0 0,0-2-302,0 2 1,-1 3-153,1-4 0,0 3 216,0-2 0,-4 2-630,-1-2 0,0 3-136,0 1 925,-2 0 0,-5 0 0,-1 0 0</inkml:trace>
  <inkml:trace contextRef="#ctx0" brushRef="#br0" timeOffset="73">7617 8235 11401,'5'-7'258,"2"2"4,6 5 1,-1 0-49,1 0 1,4 0 38,4 0 1,3 0-26,0 0 0,7 0 163,2 0 1,3 0-86,1 0 0,6 0-79,2 0 0,-1 0 79,2 0 0,-6-4-25,1-1 0,2 1-35,-2 4 0,-1-4 1,-7 0 0,2 0 4,-7 4 1,6-4-116,-5 0 1,-1 0 254,-3 4 0,-4 0-1918,0 0 1,-2 0 1209,2 0 0,-3 0 305,-6 0 0,-4 1-1699,0 3 1,-3-3 18,3 4 1006,-5 1-456,2-4 1080,-5 3 0,-5 1 0,-2 1 0</inkml:trace>
  <inkml:trace contextRef="#ctx0" brushRef="#br0" timeOffset="74">7654 8520 14364,'6'-6'-2438,"-5"-1"856,3 2 2851,-2 4-312,-2-10-1415,0 10 255,0-5 122,0 6-41,0 6 0,0-4 0,0 7 162,0 0 0,-2 2 160,-2 2 1,1-1-110,-5 1 0,5-1-132,-1 0 175,3-5 0,-3 4 1,-1-2 32,3 2 1,0 1-78,2 0 0,0 1-171,0-1 1,0 1 23,0-1-6,0 0 0,0 1 0,2-2 29,2-3 0,-1 3 61,5-3 1,0-1 97,5 2 1,-1-7 40,0 2 1,1-2-124,-1-2 1,5 4-40,-1 0 0,5 0-150,-5-4 0,2-4-203,-1 0 0,-3-2 162,2 2 1,-2 2-70,-2-7 0,1 5-145,-1-4 1,1 4-60,-1-4 0,-4 3 365,1-3 0,-7-6 0,4-5 1</inkml:trace>
  <inkml:trace contextRef="#ctx0" brushRef="#br0" timeOffset="75">7927 8533 11798,'-7'0'-993,"2"0"1086,-1 0 146,5 0-164,-5 5 1,2 2 34,0 6 0,0-1-4,4 0 0,0 1 14,0-1 0,0 5-172,0-1 0,0 6 121,0-1 0,0-2-173,0 2 1,0-2 141,0 2 1,0 2-48,0-2 1,0-2 57,0 2 1,0-4-201,0 3 1,0-5 11,0 2 1,0-3 112,0-2 1,0 0-356,0 1 209,0-1-146,0 1 58,0-6-14,0-2 53,5-5-216,-3 0-575,3 0 324,-5-5-615,0 3 1303,6-9 0,-5 10 0,10-10 0,-4 4 0</inkml:trace>
  <inkml:trace contextRef="#ctx0" brushRef="#br0" timeOffset="76">8188 8719 6571,'-7'0'452,"1"5"1,6-2-167,0 5 0,0-3-11,0 3-76,0 0 0,0 4-33,0 1 0,0 1-27,0 2 0,0-2-52,0 2 0,0-2 19,0-1 1,0-1-110,0 0 1,0 1 252,0-1-50,0 1-4,0-1 288,0-5-246,0-2-292,0-5 1,2 0 108,2 0-37,-3-5 0,6-2-89,-3-5 1,-1-1 86,5 1 0,-4-1-64,4 1 0,-3 0 59,3-1 0,-1 1-91,1-1 0,3 1 77,-3 0 0,2-1 42,-2 1-1,3 5 1,-4-4-1,6 4 88,-1 0 1,0-2 2,1 4 1,-1 1-89,1 4 0,-4 0-32,4 0 44,-4 0 0,9 2-38,-5 2 0,-1 3 43,0 5 1,1 2-81,-1 2 0,-5-2 93,-3 3 1,2 1-6,-2-2 1,4 1 66,-4-5 0,0 5-88,-4-1 1,0 1 10,0-5 1,0 0 3,0 1 1,0-1-53,0 1 0,0-1 63,0 1 1,-4-5-331,0 0 49,0-5-254,-1 2-36,3-5 305,-3 0 1,3 0-507,-2 0 0,3-1 240,-3-3 1,2 1-436,2-5 0,0 0 896,0-5 0,0 6 0,0-9 0,0 2 0</inkml:trace>
  <inkml:trace contextRef="#ctx0" brushRef="#br0" timeOffset="77">8634 8533 12763,'7'0'-664,"4"-6"1,-5 4 427,2-7 1,1 5 311,-4-4 0,4 5 146,0-1 0,2-2 10,1 2 1,0-1 32,1 1 1,3 2-22,1-2 0,-1 3-209,-3 1 0,3 0 174,1 0 1,-1 1-185,-3 3 0,-1-1 30,1 5 0,-6 1-219,-3 3 1,1 0 26,-1 1 1,0-1 99,-4 1 0,-1-1-178,-3 0 0,-3 5 133,-5-1 0,-5 2-4,1-1 0,-6-3 84,1 2 1,2-2-25,-2-2 1,0-3 70,-4-1 0,6-4 29,3 4 1,2-5-41,1 1 1,1-2 130,0-2-90,5 0-72,1-6 0,12 3-241,2-5 0,3 5 149,1-1 0,5 3 166,-1 1 0,6 0-37,-1 0 1,-3 0 163,-1 0 1,1 4-106,-2 0 1,2 6-110,-1-2 0,-4-1 232,4 1 1,-2-1-93,2 1 0,-2-1-4,5-3 0,-3-2-121,4 2 0,-5-3-143,5-1 1,0-4-231,3 0 1,0-6 125,-4 2 1,0-4-351,-4-5 1,-2 2 189,3-6 1,-9 5-672,-4-5 0,-3 5 1042,-1-5 0,0-5 0,0-6 1</inkml:trace>
  <inkml:trace contextRef="#ctx0" brushRef="#br0" timeOffset="78">1650 9885 23230,'7'0'-641,"-2"-6"494,1 5 0,-5-6-2221,3 3 2582,-2 2-258,-2-3-979,0 5 2013,0 0-1612,0 5 0,0-2-778,0 5 848,0 1 1,1 3 308,3 0 1,-2 1-308,2-1 0,-1 1-106,1-1 1,-3 0 600,3 1 1,-1 3-868,1 1 1,-1 1 843,5-2 1,-5 0 7,1 4 1,1-3-111,0 3 0,0-3 232,-1 4 0,-2-6-29,2 1 1,-3 0 108,-1 0 1,4-2-133,0 2 0,1-2 108,-5-1-51,0-1 0,0 0 70,0 1 1,4-5 159,0 0-298,0-5 941,-4 8-1323,0-10 405,0 5-396,0-1 38,0-3-453,0 3 323,0-5 1,0-1-352,0-3 662,0 2 0,-6-9 0,0 5 0</inkml:trace>
  <inkml:trace contextRef="#ctx0" brushRef="#br0" timeOffset="79">1203 9897 23834,'0'-12'-7720,"-1"1"4690,-3 2 2490,2-2 1,-3 9 1890,5-7-1404,0 7-5,-6-9 192,5 9 0,-4-5-1123,5 3 1153,0 3 0,1-5 438,3 6 425,3 0 1,9-4-532,1 0 1,1 0 456,-2 4 1,4 0-96,5 0 0,-1 0-99,1 0 0,4 0-118,0 0 0,6 0 149,-2 0 1,2 0-72,3 0 0,-1 0-810,0 0 1,-4 0 72,0 0 1,-1 0-234,1 0 1,-3 0 207,-5 0 0,-4 0-119,0 0 0,-6 0 30,1 0 0,-2 0-560,-2 0-399,1 0 252,-1 0-51,-5 0 629,-1 5 0,-1 2 0,2 6 0</inkml:trace>
  <inkml:trace contextRef="#ctx0" brushRef="#br0" timeOffset="80">2407 9835 21917,'-4'-8'-3448,"-1"0"1,1 3 2523,4-3 1,-1 5 332,-3-1 946,2 3 235,-9 1 1,9 0-21,-7 0 1,5 0 321,-4 0-813,0 0 0,-5 5 598,1 4 1,4-2-30,-1 1 1,2 0-251,-1 4 1,-2 1-317,6-1 0,-5 1-256,0-1 0,3 5-348,-3-1 1,2 2 138,-1-1 1,-3 1-81,3 2 0,1 4 71,-1-4 0,5 2 26,-1-1 0,-2 2 145,2-2 1,0 1 2,4-1 0,0 2-84,0-2 0,0-2 85,0 2 0,4-6-138,0 2 1,2-4 99,-2 0 0,-1 1-131,5 2 1,-1-6 254,1 2 1,3-6 7,-3 2 1,-1-5 86,2 1 1,-1-3 368,4-1 1,-4 4-263,1 0 0,-1 1 926,4-5-641,1 0 1,-1 0 0,1 0-1</inkml:trace>
  <inkml:trace contextRef="#ctx0" brushRef="#br0" timeOffset="81">2593 10083 18800,'-2'-7'-2066,"-2"3"0,3 1 820,-3-1 1227,2 3 305,2-5-777,0 6 1300,0 0-915,0 6 0,-1 1-307,-3 5 1,2 1 550,-2-1 0,3 0-197,1 1 1,0 3-95,0 1 0,-4 3 80,0-3 0,0 1 69,4-2 1,0 0-514,0 4 1,0-5 441,0 2 0,0-3-26,0-2 1,0-4-211,0 1 290,0-1 1,0 0 0,0 0 9,0-5 116,0 3-99,0-6 1,0-6 22,0-2 0,1 1 162,3-1 1,-3 0-33,4-5 1,-4-1-175,-1-2 1,4 2 170,0-2 0,0 0-140,-4 0 1,0 2-26,0-2 1,2-2 64,2 1 1,-3-1 50,3 2 1,-1 0-176,1-4 0,-1 5 236,5-2 1,-5 3-55,1 2 0,2-1 156,-2 1-25,5 0 37,-2-1 1,2 6 72,-1 3 1,-4 3 146,4 1 0,-5 5-573,1 4 0,2-2 24,-2 1 1,0 1-159,-4 8 0,4-3-38,0 2 1,2 2 49,-2-1 1,-3 3-157,3-3 0,2 4-90,-2-5 0,4 5-140,-4-5 0,5 2 582,-5-1 1,6-3 136,-2 2 1,-1-1 4,1 2 1,0-7 278,5 2 1,-1-2-106,0 2 1,1-4 116,-1 0 1,1-3 32,-1 3 1,0-5-64,1 1 0,-5-3 559,0-1-46,1 0-329,3 0 0,-4-1-165,1-3 0,-7 1-426,3-5 0,-4-1-238,-1-3 0,0-5-91,0 1 1,0-2-83,0 1 0,0 2-102,0-5 1,0 0-53,0 0 0,-4-4-86,0 4 1,-2 0 40,2 0 0,3 0 294,-4 0 1,0-4 266,1 4 1,-2 2 25,2 1 0,3-1-325,-3 2 0,2-1 226,2 5 0,0 3-486,0 1 302,0 5-1173,0-2 861,0 5 1,4 5 239,1 4 0,3 6 418,-4 1 1,6 1 0,-4-5 0</inkml:trace>
  <inkml:trace contextRef="#ctx0" brushRef="#br0" timeOffset="82">3238 10294 24740,'-7'5'-5374,"1"-3"6100,6 9-3042,0-4 1789,0 5 0,0 1 76,0-1 1,0-4 198,0 0 1,0 1 72,0 3 1,5-4-688,-1 1 1,1-2 460,-1 1-1076,-2 3 1526,9-4 1,-9 0-384,7-3 499,-6 3 0,3-6 445,-1 3-806,-4-2 0,6-2 456,-3 0 0,-3-2-332,3-2 1,-2 1 69,-2-5 0,0 0 0,0-5 0</inkml:trace>
  <inkml:trace contextRef="#ctx0" brushRef="#br0" timeOffset="83">3374 10158 20297,'4'-9'-4048,"1"1"2606,-1 5 2154,1-2-639,2 5 274,5 0 1,0 1-177,-4 3 1,1 3-396,-4 6 1,3-1-287,-4 0 1,4 1 393,-4-1 1,2 1-107,-2-1 0,-3 0-240,4 1 1,-4 3 16,-1 1 0,0-5-78,0-4 1,0 1-265,0 3 709,0 1 1,0-5 39,0 0 226,0-5-129,0 2 0,-1-5 537,-4 0 0,4-5-582,-3-3-135,3-3 1,2-6 233,3 0 0,2 1 18,2 4 1,6-1 307,-6 1 1,10-1-28,-6 1 0,5-2 172,-1-2 1,-1 6-617,6-2 0,-2 3 775,2 1 0,3 1-30,-4 3 0,-2 3-168,-1-4 0,1 8-211,-2 1 0,1 6-462,-5-2 0,0 3-66,1 2 1,-5 3-151,0 1 0,-1 3-120,2-3 1,0 4-56,-5-5 0,0 5-114,-4-5 0,5 5-16,-1-4 1,0 1 160,-4-2 0,0-6-9,0 2 191,0-2 0,0-2-310,0 0 501,0-5 0,1 3-1089,3-6 1240,-2-6 1,5 1-390,-3-4 1,-3-2 119,3 3 1,2-3 322,-2-1 0,6-6 0,-3-2 0</inkml:trace>
  <inkml:trace contextRef="#ctx0" brushRef="#br0" timeOffset="84">4057 9860 9783,'12'0'-1574,"0"1"1611,1 3 1,-1-1-43,1 5 1,-1 5 440,0 3 0,1 6-121,-1-1 0,1 8 64,-1 4 1,0 3-32,1 1 0,-2 0 25,-3 1 1,2-1-241,-6 0 1,0 0 92,-4 0 0,0-1-116,0-3 1,0 2 139,0-6 0,0-5-258,0-3 1,0 0 53,0 4 1,-1-6-190,-3-3 1,2-2 48,-2-1 1,-1-1-221,0 0 1,0-5-642,1-3 445,2 3-144,-9-5 378,10 3-723,-5-5 262,6 0 451,0 0 0,0-5 0,0-2 0</inkml:trace>
  <inkml:trace contextRef="#ctx0" brushRef="#br0" timeOffset="85">4677 10195 16583,'7'-6'106,"4"5"1,-8-5-268,5 6 0,-4-4-429,4 0 656,0 0 1,5 3 7,-1-4 0,1 4 117,-1-3 0,0 3-257,1 1 1,-1-5 23,1 1 1,0 0-162,4 4 0,-3 0 91,2 0 1,-2-4 40,-1 0 0,-1 0-49,0 4 116,-5 0 0,10 0 1,-3 0-1</inkml:trace>
  <inkml:trace contextRef="#ctx0" brushRef="#br0" timeOffset="86">4714 10294 17601,'-5'7'-1673,"3"-2"0,-5-5 2405,3 0-376,3 0 245,-5 0-201,6 0-27,0 0-671,0 6 1,4-3 44,1 5 1,4-5 509,-1 1 1,-1-3-499,2-1 1,-1 4 72,4 0 1,1 1-222,-1-5 1,0 0 137,1 0 0,-1 0-253,1 0 0,0 0 542,4 0 0,-3 0 54,2 0 1,-2 5-1,-1 2 1</inkml:trace>
  <inkml:trace contextRef="#ctx0" brushRef="#br0" timeOffset="87">5496 10096 18753,'0'-7'-4180,"0"1"2455,0 6 2832,0 0-311,0-5-1545,0 3 219,0-3 206,0 5-316,0 5 1,0-2 803,0 5-79,0 1 1,1 3-601,3 0 0,-3 1 49,4-1 1,-4 1 522,-1-1 1,0 2 33,0 2 1,0-2-98,0 3 0,0-2 87,0 1 0,0-2-125,0 3 0,0-4 112,0 0 1,1-1-102,3 1 1,-2-1-20,2 0 1,-3 1 89,-1-1-145,0 1 145,0-1-64,0 0 39,0-5 343,0-1-146,0-6 775,0 0-978,0-6 1,0-1 28,0-5 0,0 0-112,0-1 0,0 1 104,0-1 0,0 1-55,0 0 1,0-1 27,0 1 1,0-1-121,0 1 1,0 0-353,0-1 0,5 1 554,-1-1 1,4 1 94,-4 0 0,6-5-23,-2 0 1,3 1 231,1 4 0,1-1-114,-1 1 1,5-1 170,-1 1 1,1 1-77,-5 3 0,5-2 64,-1 6 0,1-4 27,-5 3-153,1 1 1,-1 4-172,0 0 0,0 2-31,-4 2 0,3 1-223,-3 4 0,-1 0-53,1-5 0,1 6-273,3-2 209,0 3 0,1 2 4,-1-1 1,-4 1-138,1-1 0,-5 0 19,4 1 0,-4-2 194,4-3 0,-5 3-51,1-3 1,-2 3 76,-2 2 0,4-1 15,0 1 0,0-1-106,-4 0 1,0 1 88,0-1 0,-1-1 143,-3-3 1,2 3 70,-2-2 0,-1-2 210,0 1-28,-4-5 0,6 6-78,-5-5 179,5 6-251,-8-9 170,4 5-142,0-6 0,0 0-252,3 0-143,3 0-508,-5 0 725,6 0 0,0-6-1,0 0 1</inkml:trace>
  <inkml:trace contextRef="#ctx0" brushRef="#br0" timeOffset="88">6215 10306 22963,'0'-7'-6055,"0"-4"4674,0 10 1338,0-10-204,0 4 234,6 0 1,-5 0-800,3 3 1032,-3 3-2647,-1-5 1698,0 6 1310,6 0-409,-5 0 1,5 6 0,-6 1-1</inkml:trace>
  <inkml:trace contextRef="#ctx0" brushRef="#br0" timeOffset="89">6711 10083 19026,'0'-7'-5759,"0"0"4569,0 3 695,0 3 22,0-5 437,0 6 1259,0 0-1217,0 6 1,0 1-636,0 5 0,0 1 730,0-1 1,-4 4 67,0 1 1,0 5-16,4-1 0,-4-2 46,0 2 1,-1-2-108,5 2 1,-4 2-404,0-2 1,0-2 328,4 2 0,-4-5 161,0 5 1,0-6-216,4 2 0,0-4-43,0 0 1,0-1-206,0 1 128,0-1 1,0-4-259,0 1 148,0-7 137,0 4 144,0-6 509,0 0 169,0-6-710,0-1 1,0-1 1,0 0 0,0 0 31,0-5 0,0 1-55,0-1 1,0-3 0,0-1 0,0-1-51,0 2 0,0 1-254,0-6 0,0 4-22,0-3 0,0 1 333,0-2 1,1-1 68,3 5-28,-2-5 0,3 8 1,-5-3 17,0-1 1,4 4 320,0-3-240,0 4 331,2 0-203,-5 1-149,5 5 0,-5 1 69,3 6 202,-2 0-24,3 0 1,-1 6-392,1 2 0,0 2 71,-1-2 1,-1 3-15,5-3 0,-5 3-5,1 2 1,2 3-69,-2 1 1,4-1 129,-4-3 0,4 1-301,-3 2 1,3-2 61,-4 2 0,4-2 198,-4-1 1,5 0 67,-5 4 0,5-3-52,0 2 1,-2 2 24,1-1 0,0-1 10,5-3 1,-1-1 62,0 0 0,1-1 23,-1-2 1,1 0 40,-1-5 1,0 5-2,1-5 1,-5 0 25,0-4 0,1 0 22,3 0 0,-4 0 23,1 0 0,-5-1-51,4-4 1,-5 3-242,1-7 1,1 1-6,0-4 0,-1-1-113,-4 1 0,0 0-45,0-1 0,0-3-63,0-1 1,0-1-49,0 2 0,0 0-21,0-4 0,0 1 45,0-2 1,0-3 136,0 4 0,-4 0-48,-1 0 0,1 0 118,4 0 1,-1 2-126,-3 6 0,2-5-16,-2 0-118,3 1 0,1 3 157,0 1 0,0 0-737,0-1-166,0 6 464,0-4 1,1 10 1024,3-3-286,-2 2 1,9 8 0,-4 1 0</inkml:trace>
  <inkml:trace contextRef="#ctx0" brushRef="#br0" timeOffset="90">7418 9959 13128,'0'-7'-2662,"0"0"2225,0 3 161,0 3 340,0-5-31,0 6 383,0 0 1,0 6-404,0 2 0,0 3-164,0 1 0,-4 2 337,0 3 0,-1-2 58,0 6 1,4-5-78,-3 5 1,3-5-42,1 5 1,-5-2 60,1 2 0,0 2-441,4-2 0,0 1 332,0-1 0,0 1-153,0-6 1,0 6 8,0-1 1,2-3 22,2-1 0,1 0 57,3 0 0,4 0 80,-4-5 0,4-1 139,5-3 1,-2 2-12,6-6 0,-2 0-12,2-4 1,2 0 107,-2 0 0,2 0-380,2 0 0,-2-5 117,-2-4 1,1 3-355,-5-3 1,3 5-62,-3-4 0,-1 1-151,-3-1-606,-6-3 847,-2 4 129,-5-6 1,-5 1-1,-2 0 1</inkml:trace>
  <inkml:trace contextRef="#ctx0" brushRef="#br0" timeOffset="91">7307 10195 13342,'-9'0'-577,"1"0"1,4 0 378,-4 0 1,4 0 169,-5 0 1,5 0 251,-4 0 159,5 0 224,-2 0-410,5 0 0,1 0 31,3 0 1,-1 0-65,5 0 0,1 0 47,3 0 0,2 0-10,2 0 1,-1 0-166,6 0 0,0 0 146,4 0 0,-5 0-264,1 0 1,0 0-141,3 0 0,-3 0-168,0 0 1,-2 0-265,2 0 0,1 0 268,-6 0 0,5 0 393,-4 0 0,5-6 1,-3-1-1</inkml:trace>
  <inkml:trace contextRef="#ctx0" brushRef="#br0" timeOffset="92">6649 10703 13696,'13'0'55,"-1"0"-28,0 0 0,6 0 25,3 0 0,4 0 174,4 0 1,4 2-141,8 2 0,-1-3 280,6 3 0,1-2-201,6-2 1,0 0 22,5 0 1,-6 0-46,2 0 1,1-2 88,-1-2 0,1 3-124,-1-3 1,-3-2 139,2 2 1,-2-4-160,-1 4 0,-3-2 96,2 2 1,-7 3-167,3-4 0,-1 0 33,-2 1 1,-1-2-57,-4 2 1,-1 3 31,-3-3 0,-2-2-160,-7 2 1,-3 0-96,0 4-1,-6 0-28,1 0-1174,-7 0 780,2 0-1576,-10 0 1089,5 0 1118,-12 0 1,-6 5 0,-8 2 0</inkml:trace>
  <inkml:trace contextRef="#ctx0" brushRef="#br0" timeOffset="93">6761 11063 13517,'0'-7'-2731,"0"1"2092,0 6 2509,0 0-1643,-6 6 0,5 1-68,-3 5 0,3-3-151,1-1 1,0 0-4,0 5 1,4-1-121,0 0 0,5 1 131,0-1 1,2 1 91,1-1 1,1-1-404,-1-3 1,0 3 34,1-3 1,3-2 296,1-2 0,5 2 27,-1-2 0,1 0 109,-2-4 1,2 0-247,-5 0 1,4 0-4,-5 0 0,1-4-154,-5 0 0,0-6-85,1 2 1,-2 1 342,-3-1 0,3-1 0,-4-3 1</inkml:trace>
  <inkml:trace contextRef="#ctx0" brushRef="#br0" timeOffset="94">7096 11001 14149,'0'-7'-4330,"0"0"3702,0 3 303,0 3 488,0-5 0,-4 7 818,0 4-669,-1 1 1,5 11-273,0 0 0,0 0-166,0 0 1,0 2 346,0 6 0,0 0-79,0 0 0,-1 1 132,-3 3 1,3-2-94,-4 6 1,4-5-209,1 1 0,0 1 59,0-1 0,0 0 9,0-4 1,0-2 45,0-2 0,0 2-194,0-2 1,0-3-32,0-1 1,0-4 98,0 0-399,0-1 364,0 1 0,1-2-319,4-3 260,-4-3-607,4-5 557,-5 0-108,6 0-442,-5 0 812,5-5 1,-1-2 0,2-5 0</inkml:trace>
  <inkml:trace contextRef="#ctx0" brushRef="#br0" timeOffset="95">7443 11274 18929,'0'-9'-2699,"0"1"1,0 4 824,0-4 1684,0 5 80,0-2 91,0 5 1101,0 0-163,0 5-1377,0 2 0,0 5 594,0 1 1,0 1-133,0 2 1,0-2 101,0 2 1,2-2-250,2-1 0,-3 0 89,3 4 0,-1-3-477,1 2 0,-2-2-81,2-2 1,-2 2 597,3 3 0,-4-4-86,3 4 0,-1-3 69,1-2 0,-3 1-173,3-1 245,-2 0-31,3 1 0,-3-5 348,2 0-278,-3-5 1,-1 1-48,0-8 0,4 1 219,1-5 0,-1-2-208,-4-6 1,1 1 53,3-6 1,-2 5-57,2-5 1,-2 4 70,3-3 0,-4 3-5,3-4 0,2 6 26,-2-1 0,5-2 6,0 1 0,0 1-33,0 3 0,2 2 99,-3 3 1,7-2 111,2 6 0,-1-4 17,-3 4 1,-1 0-15,0 4 0,1 0-45,-1 0 0,1 5-183,-1 4 1,0 2-121,1 1 1,-5 0-42,0 1 1,-4-1-46,5 1 1,-5 3-187,4 1 1,-5 1-3,1-2 1,2-2-55,-2 2 1,0-2-25,-4-1 1,4-1 199,0 0 0,0 1-43,-4-1-33,0 1 229,0-1-158,0 0 0,0 1 107,0-1-497,0-5 333,0 4-547,0-10-57,0 11 415,0-11 1,0 3 291,0-8 0,0 1 138,0-5 0,0 0 0,0-5 0</inkml:trace>
  <inkml:trace contextRef="#ctx0" brushRef="#br0" timeOffset="96">7865 11088 14766,'6'-7'-1182,"-5"-4"724,10 4 1,-6-1 335,4-1 0,2 7 475,-3-3 0,-1 4-82,1 1 0,0 0 29,5 0 0,-1 0-146,1 0 1,-1 1-20,0 4 0,1-3-79,-1 7 0,-1-1-7,-2 4 1,0 1-291,-5-1 65,0 6 0,-4-4 1,0 4-65,0 0 1,-1-5-82,-3 4 0,0 1 215,-9-2 0,4 2-86,-8-1 1,-1-8 320,2 4 0,-1-3-17,5 2 1,-5-4 104,1 0 0,-1-5 359,5 1-42,-1-2-243,1-2 1,4-6-281,-1-2 0,7 1-175,-2-1 1,6 4 154,2-5 1,6 5 21,-2-4 1,3 5 128,2-1 0,-1-1-115,1 0 1,-1 1 107,0 4 1,1 0-120,-1 0 1,1 0 199,-1 0 1,0 0-82,1 0 1,-1 4-68,1 1 1,-1 0-362,0-1 1,1-2 24,-1 2 1,2-3-223,3-1 1,-4 0 74,4 0 1,-3 0 23,-2 0 0,2 0 410,2 0 1,-2-5 0,4-2 0</inkml:trace>
  <inkml:trace contextRef="#ctx0" brushRef="#br0" timeOffset="97">8721 10716 21427,'5'-7'-1811,"2"-4"0,4 8 1922,-2-5 0,2 5 85,-3-1 1,3-2-65,1 2 0,-3 0-63,-1 4 0,0-4 77,5 0 0,-1 0-435,0 4 1,1 0-68,-1 0 0,-3 0-151,-1 0 0,0 0-403,4 0 841,-5 0 0,4 5 0,-4 2 0</inkml:trace>
  <inkml:trace contextRef="#ctx0" brushRef="#br0" timeOffset="98">8783 10790 16448,'6'-7'-600,"-4"2"1143,7 5 0,-5-2-422,4-2 1,0 3 106,5-3 1,0 2-466,4 2 1,-3-4 207,2 0 1,2 0-253,-1 4 1,3 0-84,-3 0 414,-1 5 0,2 2 0,2 6 0</inkml:trace>
  <inkml:trace contextRef="#ctx0" brushRef="#br0" timeOffset="99">9602 10282 16397,'0'-9'-2096,"0"1"0,0 4 836,0-4 1079,0 5 346,-6-3 1,5 5 184,-3-3-112,2 2 1,1-3-292,-3 5 136,2 0 0,-3 1 1172,5 3-1184,0-2 0,0 9 19,0-3 1,0 3-150,0 2 0,-1-1-54,-4 0 1,4 5 73,-3-1 1,3 5 24,1-4 0,0 5-340,0-2 0,0 0-187,0 0 0,0-3 553,0 4 0,0-2-54,0 1 1,0-2 33,0-5 1,0-1-171,0 1 21,0-1 113,0-5 350,0 4-250,0-10 0,0-1-71,0-8 1,0-3 32,0-1 1,0-2-16,0-3 1,0 2 6,0-6 1,1 5 40,3-5 0,-3 2-62,4-2 0,0-2 88,-1 2 1,4-2-56,-3-2 0,3 4 60,-4 1 1,4 4 51,-4 0 1,6-2 11,-2 1 0,-1 1 185,2 4 0,-5 3-89,4 1 0,-4 1 216,4-1-307,-5 2 1,4 6 164,-3 0 1,-1 0-161,5 0 0,-5 6-223,1 2 1,-1-1-172,1 1 1,-1 1 114,5 3 0,-5 4-194,1 1 1,1 0 124,-1-5 1,5 4-19,-5 1 1,1 4-141,0-5 0,-3 5-19,7-5 0,-3 5 435,3-4 1,2-1 12,-3-3 1,3 0 52,1 4 1,1-3 32,-1 2 0,1-6 68,-1-2 0,5-1 35,-1 1 1,5 2 49,-5-6 0,1 2-74,-5-2 1,1-3 78,-1 3 1,1-2-57,-1-2 1,-4 0 25,0 0 0,-3-2 19,3-2 0,-4 1-190,4-5 0,-4 0-127,5-5 1,-7 1-139,3 0 1,-4-1-58,-1 1 1,0-5-68,0 1 1,0-5-29,0 5 1,0-5-37,0 4 1,0-3-6,0 3 1,-1-1 11,-4 2 0,3 0 106,-7-4 1,7 5 59,-2-2 1,-2-1 13,2 2 0,-4-1-85,3 5 0,1-1-166,4 1 0,-4 0-208,0-1-521,0 1 706,4-1 1,0 5-375,0 0 44,5 5 927,2-2 0,6 10 1,-1 2-1</inkml:trace>
  <inkml:trace contextRef="#ctx0" brushRef="#br0" timeOffset="100">10470 10133 21450,'7'0'-2515,"0"0"1765,-3 0 411,-3-6 164,5 5 1,-6-3-1070,0 8 1040,0 3 1,0 5 87,0 1 0,-1 0-381,-4 4 0,3-2 168,-7 6 1,3-5 28,-3 5 1,0-2 84,4 2 0,-3 2 157,4-2 1,-4-2 257,4 2 0,0-2-10,4 2 0,-5 1-186,1-6 153,0 1-491,4-5 275,6 6 1,-4-4-1,5 3 2,-1-4 1,3-2 175,0-2 0,2 0 68,1-5 0,2 5 127,2-5 0,-2 0-78,3-4 0,2 0 128,2 0 0,-2-1-288,2-4 1,-5 3 159,5-7 0,-5 5-291,5-4 0,-6 1-726,2-1 424,2-3 1,-5 5-379,2-2 82,-7-3 81,-4 4 0,-5-1 352,0 0 0,-5-1 0,-2-3 0</inkml:trace>
  <inkml:trace contextRef="#ctx0" brushRef="#br0" timeOffset="101">10272 10294 13871,'7'-1'179,"-3"-4"-121,3 4 0,-5-4-234,7 5 756,-7 0-280,9 0 1,-4 0-35,6 0 1,-1-2-24,0-2 1,2 3-208,3-3 0,-2 2 164,6 2 1,-1 0-314,5 0 1,-4-4 283,-1 0 0,0 0-691,0 4 1,4 0 202,-3 0 0,-4 0-449,0 0 769,-3 0 1,4-6 0,1-1 0</inkml:trace>
  <inkml:trace contextRef="#ctx0" brushRef="#br0" timeOffset="102">9267 10926 16219,'1'-8'-3114,"3"0"2574,-2 5 240,9-8 579,-4 10 1,5-9-195,0 6 1,-3 0 191,-1 4 1,2 0-84,6 0 0,-2 0-295,2 0 1,2 0 460,-1 0 1,4 0-240,-5 0 1,5 0 100,-5 0 1,5 0-110,-4 0 0,3 0-21,-3 0 1,3 0-57,-3 0 1,5 0 12,-1 0 1,-2 0 25,2 0 0,-5 0 29,5 0 1,0 0-14,3 0 0,1 0-90,0 0 0,0 0 84,0 0 0,1-4-27,3 0 0,-2-2 36,6 2 0,-4 3-16,4-4 1,-4 3-51,5-2 0,-7 2 46,2-2 0,-3 3 92,-1 1 0,4 0-111,0 0 0,0-2 187,-4-2 0,1 3-118,3-3 0,-2 1 115,6-1 1,-5 1-82,1-5 0,1 5 3,-1-1 0,2-2-128,-2 2 0,-3-4 127,3 4 1,-7 0-205,-2 4 0,-3-4 89,4-1 0,-6 0-153,1 1 1,-2 2 89,-2-2 1,1 1-371,-1-1-721,-5 3 476,-1-5-770,-6 6 652,0 0-579,0 6 0,-6-3 1276,-2 5 0,-3 0 1,-2 5-1</inkml:trace>
  <inkml:trace contextRef="#ctx0" brushRef="#br0" timeOffset="103">9775 11237 21315,'0'-7'-3032,"0"-4"1,2 9 3485,2-2-81,-3-3-1326,5 6 1780,-6-5-1729,0 6 1719,0 0-1605,0 6 0,0-3 809,0 5 1,-4 0-215,0 5 0,-5 0 39,5 4 0,-4-3 279,4 2 1,-5-2-490,5-2 1,-1 1 574,1-1 1,2 1-752,-2-1 0,1 0 712,-1 1 1,3-1-60,-3 1 0,2-1-196,2 0 0,6-3 313,2-1 1,3-5 9,2 1 0,0-3 61,4-1 0,-2 0-12,6 0 0,-2 0 142,2 0 1,1 0-389,-6 0 0,5 0 122,-4 0 1,3 0-214,-3 0 0,-1 0-167,-3 0 0,-1-1-335,1-3 0,-5 2 19,0-2 1,-4 3 439,4 1 1,-5-6 0,3-1-1</inkml:trace>
  <inkml:trace contextRef="#ctx0" brushRef="#br0" timeOffset="104">10024 11261 14374,'-7'0'313,"1"2"-497,6 2 1,0-1-343,0 5 1,-1-4 556,-3 4 0,2 5-75,-2 3 1,3 2-26,1-1 0,0 2 71,0 6 1,0 0-259,0-1 1,0 1-101,0 0 1,0-2 252,0-2 1,0 2-4,0-2 0,0 1 24,0-1 1,0-2-76,0-2 0,0-4 129,0 4-105,0-3 0,0-6 161,0 0-183,5-5 0,-2 3-537,5-6 913,-5 0-234,8 0 1,-8 0 146,5 0-69,-5 0 84,2 0 1,1-6-1,1-1 1</inkml:trace>
  <inkml:trace contextRef="#ctx0" brushRef="#br0" timeOffset="105">10222 11534 16147,'7'8'-800,"-3"1"0,-3-1-4,-1 4 0,0 1 458,0-1 1,5 1 155,-1-1 0,0 0-37,-4 1 1,0-5 32,0 0-39,0 1-540,0 3 571,0 0 229,0-5 1,1-1-36,3-6 199,-2-6 0,7-1-1,-4-5 0,4-5-33,-1 1 0,3-2 31,2 1 0,-1 4 195,1-4 0,-1-1-179,0 2 1,2-1 153,3 5 1,-3 4-20,2-1 0,-2 6-79,-2-1 0,1 3 66,-1 1 1,1 0 38,-1 0 1,0 5-223,1 4 1,-1 2-82,1 1 0,-2 2-64,-3 2 0,3 0-70,-3 4 0,3-5 37,2 2 1,-5-3-155,0-2 1,-4 1 91,5-1 0,-7 0-222,2 1 1,-1-6-38,1-3-135,-2 3 14,3-6 53,-5 5-493,0-6 274,0 0 1,0 0-1</inkml:trace>
  <inkml:trace contextRef="#ctx0" brushRef="#br0" timeOffset="106">1315 12340 26442,'0'7'-6588,"0"-1"3104,0-6 6043,0 0-1364,0 5-1926,0-3 1,0 5 284,0-3 0,0-2 158,0 7 1,0-5-770,0 4 0,1-4 1007,3 4 1,-2 1-67,2 3 0,-3-4-785,-1 1 1,5-1 31,-1 4 0,0 2 849,-4 3 1,0-4 7,0 4 0,0-3 55,0-2 0,0 5-54,0-1 0,0 1 70,0-5 1,0 1 44,0-1 0,0 0-32,0 1 0,0-5-15,0 0 1,0-4 18,0 5-21,0-7-85,0 10 50,0-11 6,0 4-14,0-5 1479,0 0-1452,0-5 0,0 2 4,0-5 0,0 4 17,0-5 0,-4 1-74,0-4 0,-1 4-112,5-1 0,0 1 159,0-4 0,0-1-38,0 1 1,0-1-687,0 1 0,0 0 686,0-1 1,0 1 15,0-1 0,5 1 189,-1 0 1,1-1 96,-1 1 0,-1-1 98,5 1 0,-4 0-21,5-1 1,-2 1-18,1-1 0,3 5 241,-3 0 1,3 4 101,2-5 0,-1 7 105,0-2 0,2 2-319,3 2 1,-8 0 0,4 0 0,-4 0-165,4 0 1,-2 6-293,-3 2 1,3-1-120,-3 1 0,-1 0-342,2 5 1,-5-1-201,4 1 0,-4-1-178,4 0 1,-5 1 169,1-1 1,-1 2-140,1 2 0,-2-2 37,2 3 0,-3-3 331,-1-2 0,0 5 171,0-1 1,0 1-33,0-5 1,0 0 273,0 1 0,0-1-61,0 1 0,0-5 233,0 0-18,0-5 24,-5 2 399,3-5 1,-5 0 176,3 0 0,3-1-560,-3-3 0,2-3-214,2-5 0,0-1 19,0 1 0,0-1-14,0 1 1,2-5 115,2 1 0,-1-2 55,5 1 0,0 4-345,5-4 0,-1 3-42,0 2 1,5 0 724,-1-1 1,2 1 133,-1-1 1,-3 2 129,2 3 0,2-2 1,-1 6 1,3 0-80,-3 4 0,4 0-142,-5 0 0,1 0-199,-5 0 1,0 2-238,1 2 0,-2-2-297,-3 7 1,2-1-544,-6 4 164,6 1 0,-5-1-62,3 1 0,-2-1-896,-6 0 830,0 1 0,0-1-33,0 1 0,0-1 131,0 0 0,0-3-593,0-1 852,0 0 1,-4 5 333,0-1 0,-1-4 69,5 1 1,-1-7-129,-3 2 433,3 3-883,-5-5 650,6 3 0,1-5 53,4 0 1,-3 0 614,7 0-506,-1 0 0,4-5 1,1-2-1</inkml:trace>
  <inkml:trace contextRef="#ctx0" brushRef="#br0" timeOffset="107">2208 12452 22419,'4'-8'-3373,"0"-1"1881,1 7 2338,-5-9-2212,0 9 592,0-3 596,0 5 0,0 5-79,0 4 0,0-1-261,0 4 0,0-2 166,0 6 1,0-2 142,0-1 0,0 3-466,0 1 1,-2-1 824,-2-3 0,3-1-174,-3 0 1,2 1-177,2-1 1,0 1 38,0-1 1,0-4-251,0 1 1,0-1 104,0 4 1,0-4-713,0 1 1018,0-7 0,0 10 0,0-6 0</inkml:trace>
  <inkml:trace contextRef="#ctx0" brushRef="#br0" timeOffset="108">2270 12353 22652,'0'-17'-3770,"0"1"1,0-5 2221,0 4 0,0 1 2072,0 4-200,0-1-482,0 1-222,0 5 3,0 1 0,0 8-2056,0 2 1892,0 3 489,6 5 0,-5 6 1,5 1-1</inkml:trace>
  <inkml:trace contextRef="#ctx0" brushRef="#br0" timeOffset="109">2407 12464 22652,'-6'13'-3793,"3"-2"2959,-5-3 1,5 3 364,-1-3 1,1-1 597,-1 2 1,3-1-140,-3 4 0,2-4-276,2 1 0,0-1 161,0 4 1,0 1-723,0-1 0,0 1 488,0-1 0,0 0-95,0 1 0,2-5-309,2 0 521,-3 1 1,5-1-43,-6 0 57,0-5 319,0 8-135,0-10 0,1 1 685,3-6 0,-2-6-495,2 2 1,3-3 309,1-2 1,-1 1-86,1-1 0,0 0-134,5-4 1,-1 3 384,1-2 0,3-2 31,1 1 0,1 1 232,-2 3 0,-1 1-838,6 0 0,-6 5 703,2 3 1,1-2-168,-2 2 1,2 0 30,-1 4 0,-4 1-351,4 3 0,-3 3-209,-2 6 0,-1-1-329,-3 0 0,2 5-174,-6-1 0,0 2-208,-4-1 0,5-2-133,-1 6 0,0-6 3,-4 1 0,0-2-109,0-1 1,0-1 327,0 0 1,-4-3-45,0-1 765,-1-5 1,4 4-421,-3-3 986,3-3-1110,-5 5 668,6-6 1,0 0 0,0 0-1</inkml:trace>
  <inkml:trace contextRef="#ctx0" brushRef="#br0" timeOffset="110">3660 12378 26084,'0'-9'-8484,"0"1"5778,5 5 4595,-4-8-2887,5 10 2826,-6-10-2689,0 9 483,0-3-1516,0 5 3727,0 0-898,-6 0 1,4 0-822,-7 0 1,5 0 1622,-4 0-1819,0 0 1,-5 1 1058,1 3 1,1-1-351,3 5 0,-3-1 28,2 2 1,-2 2-885,-1-3 1,0 3-24,-1 1 0,2 1-100,3-1 1,-3 1 17,3-1 1,1 0-101,-2 1 1,5 3-173,-4 1 0,5 1 113,-1-2 1,-1-1 18,0 6 1,1-4 16,4 3 1,0-5-153,0 2 1,0 1 167,0-2 0,6 1 89,2-5 0,-1 1 144,1-1 0,1-4 353,3 1 0,4-7 420,1 3 0,4-3-62,-5 3 0,6-4-181,-1 3 0,1-3-51,-1-1 1,2 0-182,-2 0 1,-3 0 584,-2 0-361,4 0 0,-7-5 0,5-2 0</inkml:trace>
  <inkml:trace contextRef="#ctx0" brushRef="#br0" timeOffset="111">4329 12291 23651,'0'-7'-8124,"0"0"6320,0 3 1287,0 2 1,0-4 135,0 1 275,0 4 0,-1-4-46,-3 5 920,3 0 0,-9 1-715,6 3 0,-4-1 562,3 5 1,-4 0-120,0 5 1,3-1-92,-3 1 1,1 0-144,-4 4 0,-1-2 199,1 6 0,-1-1-229,1 5 1,-5 1-610,1 3 0,1-3-156,7 3 0,-4-2 238,4-3 1,3 4-49,1-3 0,-2 1 172,2-10 0,1 1-166,7-5 1,3 1 141,6-1 1,-1-4 212,0 1 1,2-5-285,3 4 0,-3-5 276,2 1 0,2 2-99,-1-2 1,3 0 265,-3-4 1,5 5 0,-3 2 0</inkml:trace>
  <inkml:trace contextRef="#ctx0" brushRef="#br0" timeOffset="112">4528 12502 14853,'5'-7'-1714,"-3"0"1233,2 3 882,-3 2 1,4-5-149,-1 3-191,0 3-18,-4-5 0,1 6 458,3 0-170,-2 0-286,3 6 1,-5 1 42,0 5 0,0 1-378,0-1 0,0 0 91,0 1 0,0 1-178,0 2 0,0-1 84,0 6 0,-4-6 21,0 2 1,-2 1-177,2-2 0,3 1 339,-3-5 0,2 0 121,2 1-48,-5-1 92,3 1 0,-3-5 299,5 0-388,-6-5 813,5 2-576,-4-5 1,3-4-29,-2 0 0,3-5-213,-3 0 0,2-2 115,2-1 1,0-2-120,0-3 1,0 2-137,0-5 0,0 5 151,0-2 1,2-1-240,2 2 1,-3-5-24,3 4 0,2-1 321,-2 2 0,4 2 220,-4-2 0,5 2-71,-5 1 0,4 1 65,-4 0 0,4 3 347,-4 1-238,6 5 1,-7-2-281,5 5 328,-5 0 0,7 1-329,-6 3 0,1-1-63,-1 5 1,-2 1-238,2 3 1,1 4 39,-1 1 0,5 0-72,-5-5 0,4 5-53,-4-1 0,5 5 227,-5-5 1,4 5-308,-4-5 0,4 2 144,-3-1 0,4 1 155,-1 2 1,-1-2 174,2-5 1,-1-1 43,4 1 1,-3-1 25,-1 0-23,0-5 56,4 4 0,1-9 187,-1 2 1,-3-3 31,-1-1 0,-4 0 4,4 0 0,-5-1-19,1-3 0,2 1-237,-2-5 1,4-1 133,-4-3 0,0 0-258,-4-1 0,2 1 30,2-1 1,-3-3-239,3-1 1,-2-3-91,-2 3 1,0-5-75,0 1 0,0 2 103,0-2 0,0 1-11,0-5 0,-2 4 104,-2 1 0,3 0-69,-3 0 0,2-2 108,2 5 0,-4 1-252,0 3 1,0 1-67,4-1-805,0 6 323,0-4 0,1 10-71,3-3 533,-2 8 504,9 3 1,-4 11 0,5 1 0</inkml:trace>
  <inkml:trace contextRef="#ctx0" brushRef="#br0" timeOffset="113">5136 12650 13909,'-4'9'-3535,"0"-1"3261,-1-5 0,4 8 775,-3-3 1,3-1-285,-4 1 1,4-4 168,1 5-443,0-1 0,0 4 233,0 1 0,0-5-651,0 0 623,0 0-203,0 5 1,0-1 76,0 1 0,0-5-474,0 0-112,6-5 794,-5 8-1109,10-10 892,-10 5-596,10-1 1,-8-3 700,5 2 1,-5-3-1,3-1 1</inkml:trace>
  <inkml:trace contextRef="#ctx0" brushRef="#br0" timeOffset="114">5372 12626 8549,'5'-7'-499,"-4"1"-48,5 1 0,-5 3 1221,3-2-340,-2-3 0,3 5-99,-5-7 1,2 6 168,2-1-348,-3 3 236,5 1-71,-6 0 315,0 0-581,0 5 102,0 2 1,0 6-80,0-1 1,0 1 56,0-1 1,0 0-107,0 1 1,0-1 18,0 1 1,0-5 21,0 0 1,0 0 30,0 5 1,0-5-8,0 0-76,-6 1 91,5 3 105,-5 0-104,6-5 336,0-1-329,0-6-5,0 0 26,0-6-15,0-1 0,0-5-47,0 0 0,0-1 49,0 1 1,4-1 55,1 1 0,0-5-73,-1 1 1,-1-1 101,5 5 0,-4 0-40,5-1 52,-1 1 1,4-1-53,1 1 1,-5 4 9,0-1 0,1 7-74,3-2 54,0 2 1,1 2-83,-1 0 0,1 0 116,-1 0-172,0 0 1,1 4 98,-1 0 0,1 5 1,-1-5 0,0 5 53,1 0 1,-5-2-56,0 1 0,1-1 125,3 1 0,-4 3-105,1-3 0,-5 3 5,4 2 1,-4-2 5,4-3 0,-5 3-88,1-3 0,-2 3 27,-2 2 1,0-5-136,0 0 0,0-4-291,0 5 341,0-7 1,0 5-741,0-2 200,0-4-88,0 4 68,0-5 356,0 0 0,5 0 0,2 0 1</inkml:trace>
  <inkml:trace contextRef="#ctx0" brushRef="#br0" timeOffset="115">6054 12278 13797,'7'13'-2484,"2"-1"1991,-5 1 0,5-1 749,-5 0 0,4 2-27,-4 3 1,2 1 211,-2 2 0,-3 4-78,3-4 1,-2 4 70,-2 1 0,0 4-389,0-1 0,-2 1 199,-2-4 0,3 1-160,-3 3 0,-2-3 151,2 3 1,-1-4-327,1-4 0,2 2 153,-2-2 1,1-3-356,-1-2 0,3-2 158,-3-1 1,1-2-322,-1-3 0,1 3 190,-5-3 1,5-1-667,-1 1-19,-3-5 288,0 8-963,0-9 1641,2 3 1,-1-5-1,-1 0 1</inkml:trace>
  <inkml:trace contextRef="#ctx0" brushRef="#br0" timeOffset="116">6525 12675 11625,'6'-7'-713,"-5"0"657,3 3 440,3 3 0,-4-6-51,5 3 127,-5 3-228,2-5 1,0 5-4,-1-4 116,5 4-177,-7-4 1,9 5 195,-3 0 0,-1 0-216,1 0 0,-4-2 511,5-2-739,-1 3 1,4-5 76,1 6 0,-1 0-369,0 0 1,-3 0 120,-1 0-418,0 0 0,5 0-150,-1 0 0,-4 4 117,1 0 1,-1 1 681,4-5 1,1 5 0,-1 2 0</inkml:trace>
  <inkml:trace contextRef="#ctx0" brushRef="#br0" timeOffset="117">6612 12787 13070,'0'7'244,"0"-2"-339,0-5 1,1 0 587,4 0 1,-3 0-8,7 0-359,-1 0 1,4 0-169,1 0 1,3-4-504,1 0 0,-1 0 318,-3 4 0,-1 0-633,1 0 1,-1 0 341,0 0 517,1 0 0,-1 0 0,1 0 0</inkml:trace>
  <inkml:trace contextRef="#ctx0" brushRef="#br0" timeOffset="118">7232 12551 11615,'0'-8'-1451,"0"0"775,0-2 757,0 4-35,0 1 346,0-1-304,0 5 269,0-4-656,0-1 480,0 5-247,0-5 292,0 6-21,0 0 0,0 6-99,0 2 1,0-1-57,0 1 45,6 0 0,-5 5-10,3-1 0,-2 1-47,-2-1 1,0 0 78,0 1 1,4-1-142,0 1 0,0-1-69,-4 0 1,0 1 30,0-1 0,0 1 68,0-1 1,0 0-47,0 1 1,0 1 58,0 2 1,0-2-20,0 2 0,4-2 13,0-1 0,1-1-11,-5 0 0,0 1 70,0-1-27,0 1-56,0-1 1,0-4 47,0 1 301,0-7-132,0 4 41,0-6 39,0-6-229,0-1 1,0-5-62,0 0 0,-2-1 47,-2 1 1,3-1-148,-3 1 1,2 0 120,2-1 1,0 1-92,0-1-1,-4 1 65,0 0 0,0-1-171,4 1 0,-2-1 188,-2 1 1,3-5-25,-3 1 1,2-1 31,2 5 0,0 0 14,0-1 1,-4 1-36,0-1 0,0 5-2,4 0 0,0 0-1,0-5 101,0 1-7,0-1 78,0 1-128,0 0-36,0 5 50,5 1 194,-3 6-75,9 0 0,-6 2-72,4 2 1,0-2-31,-5 7 0,5-1-55,-5 4 1,4-3 136,-4-1 0,4 4-135,-3 5 1,3-1 167,-4-3 0,4 3-254,-4 1 1,5 4-21,-5-5 0,1 5 22,-1-5 1,-1 5 94,6-5 1,-7 7-11,2-3 0,2-2-4,-2-1 0,6 1 45,-2-2 1,-1 1 11,1-5 0,0 0-53,5 1 0,-1-5 124,1 0 0,-1-1-14,0 2 0,1-4 58,-1-5 0,1 4 22,-1 0 0,0 0-21,1-4 1,-1 0 178,1 0-245,-1 0 1,0-4 39,1 0 1,-5-1-67,0 1 1,-3 1-36,3-5 0,-4 3 91,4-3-154,-5 0 1,4-5-24,-3 1 0,-3 0-75,4-1 0,-4 1-16,-1-1 0,0 1-48,0 0 1,0-2 70,0-3 1,-1 4-2,-4-4 1,4 2-9,-3-2 1,-2-1 10,2-2 1,-4-2 35,4 5 0,-4-5 5,3 1 0,0 3 43,1 2 0,2-2 25,-2 2 1,3-2-53,1 1 1,0 3-92,0-2 0,0 6 176,0 2-14,0 0-2986,0-5 1548,0 6 0,0 2-189,0 5 1005,5 5 618,2 2 0,6 6 0,-1-1 0</inkml:trace>
  <inkml:trace contextRef="#ctx0" brushRef="#br0" timeOffset="119">7890 12774 13155,'0'-6'-603,"0"-6"0,0 10 840,0-7-11,0 7 1,0-5-4,0 3-243,0 2-283,5-3 0,-2 5 451,5 0-695,-5 0 631,8 0 1,-8 0-1058,5 0 1098,-5 0 0,8 0 0,-4 0 0</inkml:trace>
  <inkml:trace contextRef="#ctx0" brushRef="#br0" timeOffset="120">8460 12452 10371,'9'-1'-882,"-1"-4"1245,-5 4-59,2-4 68,-5 10 1,0 2-307,0 5 0,0 1-35,0-1 1,0 5 88,0-1 1,-4 5-64,0-5 1,-2 5 53,2-4 1,3 3-13,-3-3 0,-2 5-64,2-1 0,0-2 45,4 2 1,-4-2-132,0 2 1,-2 2 135,2-2 0,3-2-127,-3 2 0,2-5 55,2 5 1,0-6-137,0 1 234,0-2 1,2-3 100,2-2 0,4 0-156,9-5 1,-2 0 113,5-4 0,1 0-180,4 0 0,0-4 133,0 0 0,-1-4-417,1 4 0,-4-4 156,-1 3 1,-4-4-516,0 0 1,2 3 114,-1-3 0,-2 5-179,-7-4 0,2 4-236,-6-5 908,0 1 0,-4-10 0,0-1 0</inkml:trace>
  <inkml:trace contextRef="#ctx0" brushRef="#br0" timeOffset="121">8299 12700 11121,'13'-7'855,"-1"2"-424,0 5 1,2 0-109,3 0 1,2-2-212,6-2 0,0 3 153,-1-3 1,3 2-502,2 2 0,-5-4 215,1 0 1,0 0-255,-4 4 0,1-2-161,-2-2 1,2 3-440,-5-3 1,0 2 875,-5 2 0,0 0 0,1 0 0</inkml:trace>
  <inkml:trace contextRef="#ctx0" brushRef="#br0" timeOffset="122">7989 13159 8536,'7'-8'-21,"-3"-1"351,3 7-163,0-4 1,5 2 29,1 0 1,-1 0-4,0 4 0,5 0-18,0 0 1,5 0 50,-2 0 1,4 0 59,1 0 0,3 1-71,1 3 0,5-2 102,-6 2 0,7-3-70,-2-1 1,4 4-15,5 0 0,-4 0-66,4-4 1,-3 0-139,3 0 0,-2 0-108,5 0 0,-9 0 70,1 0 0,-4-1-11,1-3 1,1 3 58,-2-4 1,-2 0-201,-2 1 0,-3-2-112,-1 2 1,0 3-116,-1-3 1,-4 1-421,-4-1 1,-6 2-114,-2-2-55,-5 3 1,2 2 361,-5 3 0,-2-2 613,-7 2 0,1 3 0,-10 0 0</inkml:trace>
  <inkml:trace contextRef="#ctx0" brushRef="#br0" timeOffset="123">8101 13457 19980,'0'-9'-5429,"0"1"2398,0 5 2623,0-8 447,0 10 405,0-10-376,0 4 0,1-1 694,3-1-941,-2 7 842,3-9 1,-1 8 907,0-5-1275,1 5 0,-4-3 32,3 6 447,-3 0 0,5 2 353,-6 2-1032,0 3 0,0 5-256,0 1 1,0-1 64,0 0 1,0 5-428,0-1 0,0 1 322,0-5 0,0 5 46,0-1 1,0 2-447,0-1 1,1-3-73,3 2 1,-2-2 579,2-2 1,-1 2 53,1 3 0,-1-8 265,5 4 0,-4-5-58,4 0 1,1-1 214,3-3 0,2-2 123,2 2 0,-2-3-160,3-1 0,1 0 38,-2 0 1,2-4-197,-1 0 0,-4-4-349,4 4 0,-3-5 143,-2 5 0,0-1-371,1 0 35,-6 4 1,2-6-1130,-4 3 1272,-1 3 1,-4-10-1,0 4 1</inkml:trace>
  <inkml:trace contextRef="#ctx0" brushRef="#br0" timeOffset="124">8436 13457 15800,'-7'0'-503,"0"0"384,3 0 874,2 0-490,-3 0 0,3 0 243,-2 0 0,3 5-427,-3 3 1,2 3-74,2 2 0,0-1-162,0 1 1,0 3 36,0 1 1,0 3-145,0-3 1,0 5 94,0-1 1,0-2-163,0 2 1,0-1 154,0 5 1,0-4-8,0-1 1,0 0 53,0 0 0,2 0-42,2-4 1,-3-1-72,3 6 0,-2-6-12,-2 2-79,5-4 0,-3 0-131,2-1-459,3 1 564,-6-1 0,6-4-302,-3 1-57,-2-7 208,3 4 1,-4-2-942,4 0 1556,-4 0 1,10-9 0,-4-2-1</inkml:trace>
  <inkml:trace contextRef="#ctx0" brushRef="#br0" timeOffset="125">8647 13742 11854,'0'7'255,"0"4"1,-2-6-289,-2 3 1,3 4 143,-3-4 1,2 3-267,2 1 0,0 1 177,0-1 0,0 0-157,0 1 1,0-1-34,0 1 1,0-5-6,0 0 0,0-4 138,0 5-26,0-7 56,0 4 29,0-6 0,4-2 69,0-2 0,2 2 3,-2-7 1,-1 1-33,5-4 1,-1-5 51,1 1 0,3-2 7,-2 1 0,2 3 68,1-2 1,0 2-76,1 2 1,-1-1 155,1 1 1,3-1-227,1 1 0,-1 4 5,-3-1 0,3 7 136,1-2 1,1 2-28,-2 2 0,-2 0-59,2 0 1,-2 6-104,-1 2 1,-1 3-38,0 1 0,0 1 1,-4-1 0,1 2-9,-4 3 1,0-4-78,-1 4 0,-2-3 118,2-2 0,-3 5-118,-1-1 0,0 1 173,0-5 0,0 0-87,0 1 1,0-5-1,0 0 1,-1 1-157,-3 3 1,2-4 121,-2 1 1,1-7-145,-1 2 265,3-2-520,-5 3 1,5-3-75,-3 2-751,2-3 1342,-3-6 1,-1 3 0,-1-3 0</inkml:trace>
  <inkml:trace contextRef="#ctx0" brushRef="#br0" timeOffset="126">9664 13022 15523,'-2'-6'-1531,"-2"1"1,3 3 1272,-3-2 753,2 2-109,2-3-420,0 5 804,0-6-726,6 5-104,1-5 1,1 6 1049,0 0-608,1 0 0,3 0-36,0 0 0,1 0-104,-1 0 0,1 0 211,-1 0 1,0 0-572,1 0 0,-1 0 460,1 0 1,-1 0-439,0 0 0,5 0-172,0 0 0,-1 0 59,-4 0 0,1 0-159,-1 0 0,-3-4 9,-1 0 0,0 0-679,5 4 617,-1 0 0,-4-2 382,0-2 1,1-3 0,3-5 0</inkml:trace>
  <inkml:trace contextRef="#ctx0" brushRef="#br0" timeOffset="127">9837 12874 16665,'-6'0'-1278,"-5"0"1448,9 0 472,-9 0-203,10 0 102,-5 0-520,6 5 0,0 2-164,0 5 0,0 1-79,0-1 1,0 5-9,0-1 1,0 2-127,0-1 0,0-3 137,0 2 1,0-1-291,0 2 0,2-3 83,2 2 1,-3-2-241,3-2 666,-2 1 0,-2-1-417,0 0 1,4-3-14,0-1-820,0-5 536,-4 8-472,0-10 1250,0 5 1,6-1 0,0 2-1</inkml:trace>
  <inkml:trace contextRef="#ctx0" brushRef="#br0" timeOffset="128">10284 12799 17071,'0'-7'-4409,"1"2"3827,4 5 1833,-4 0-486,4 0-166,-5 0-176,0 0-587,0 5 0,0-2-239,0 5 1,0 1 550,0 3 1,0 0-206,0 1 1,0-4-300,0 4 1,0-3-3,0 6 1,0-2-105,0-2 1,-1 2 165,-3 3 1,3-4 255,-4 4 0,4-3 54,1-2 0,-1 0-117,-3 1 293,2-1-336,-3 1 400,5-1-234,0 0 167,0-5-242,0-1 0,0-8 52,0-2 0,0-3-16,0-5 1,0 0-20,0-1 1,0 1 36,0-1 1,0 0-151,0-4 1,0 3 144,0-2 0,1-2 21,3 1 1,-2-1 10,2 2 0,1 1 31,-1-6 0,2 6 122,-2-2 0,1 4-69,4 0 1,0-3 88,-4-1 0,4 2-42,-1 7 0,-1-2 175,2 6 40,-7-6-305,9 9-28,-9-5 1,5 8 94,-3 2 0,-3-1-231,3 5 1,-2 0 8,-2 5 1,0-1 120,0 0 0,4 5-141,0-1 0,0 2-11,-4-1 0,4-2 136,0 6 0,2-5-131,-2 5 1,-3-4 70,4 3 0,1-5 106,3 2 0,-2 1 24,1-2 1,-4-1 30,4-6 0,1 5-40,3-6 0,0 1 148,1-4 1,-1-4-95,1 3 0,-1-3 111,0-1 0,1 0 23,-1 0 0,1-1-48,-1-3 1,-1 1-47,-3-5 0,2 0-67,-6-5 0,6 1-72,-2-1 1,-2 1-66,-2 0 0,-3-2-135,-1-3 0,0 4-20,0-4 0,0-1-5,0 2 1,0-1-1,0 5 0,-1-5 9,-3 1 0,-2-1 144,-2 5 0,-2-5-87,6 1 1,-4-1 116,4 5 0,-5-1-77,5 1 1,-4-2 126,4-3 0,0 4-328,4-4 0,0 3-284,0 2 113,0 0 0,0-1-548,0 1 634,0 5 0,1 1-305,3 6 1,-1 0-140,5 0 973,0 6 0,3 1-106,-2 5 1,2 1 0,-4-1 0</inkml:trace>
  <inkml:trace contextRef="#ctx0" brushRef="#br0" timeOffset="129">10991 12613 12540,'0'-7'-1509,"0"2"1595,0 5 1,0 5 20,0 4 1,0 3 78,0 5 1,0-2-7,0 5 1,0 1-56,0 4 1,0-5 5,0 1 1,0 0-285,0 4 1,0-1 93,0 1 1,0-4 138,0 0 0,0-2-159,0 2 0,0-2 106,0-3 0,0-2-99,0 3 1,4-8 241,0 0-582,1-1-62,0 4 163,-4-5 0,6 3-462,-3-6 326,-2 0-482,3-4 616,-5 0-24,0-5 339,0-2 0,6-11 1,1-2-1</inkml:trace>
  <inkml:trace contextRef="#ctx0" brushRef="#br0" timeOffset="130">10954 12650 12964,'0'-12'-1980,"0"0"1833,0-1 0,1 5 579,3 0-97,-2 5 1,9-7 116,-3 6 0,3 0 14,2 4 1,-1 0-38,0 0 0,2 0-273,3 0 0,2 0 402,6 0 1,-5-1-419,1-4 1,0 4-16,4-3 0,-2 3-107,-2 1 0,1-5-617,-6 1 0,5 0 256,-4 4 1,-1 0-1245,-3 0 553,-7 0-393,5 0 1312,-9 0 1,-2 6-1,-7 1 1</inkml:trace>
  <inkml:trace contextRef="#ctx0" brushRef="#br0" timeOffset="131">10942 12849 10131,'-7'0'1777,"1"0"1,16-2-1450,2-2 1,3 3-135,-2-3 1,1 2 3,2 2 0,-1-1-201,6-3 1,-2 3-520,2-4 0,2 4 388,-2 1 0,-2 0-897,2 0 1,-4 0 499,3 0 0,-5 0-691,2 0 1215,-3 0 0,-2 6 0,0 0 0</inkml:trace>
  <inkml:trace contextRef="#ctx0" brushRef="#br0" timeOffset="132">1873 15019 16374,'7'0'34,"-1"0"-300,-6 0-118,0 0 185,0-5-77,0 3 0,4-5-114,0 3 364,0 3-455,-4-10 1,0 10 67,-5-10 316,-2 9 0,-6-5-131,1 3 418,-1 3 0,1-5-104,0 6 1,-1 0-23,1 0 1,-1 0-7,1 0 118,0 0 1,-1 0 65,1 0 1,1 2-43,2 2 1,0-2-99,5 7 1,-5-5-76,5 4 1,-4-4 187,4 5-295,0-1 0,4 4-80,0 1 0,0-1-168,0 0 238,0 1 1,4-1-118,0 1 1,6-2 141,-2-3 46,3 3 0,5-6 0,1 4 0,0-2 77,-5-3 1,0-3 103,1 3 1,3-2 72,1-2 1,1-4 50,-2-1 0,-2-4 66,3 0 0,1-2-185,-2-1 0,1-4-61,-5-1 1,0-1-69,1 2 0,-2 0-88,-3-4 0,2 3-50,-6-4 0,0 6-86,-4-1 0,0-3-125,0-2 1,0 3 135,0 1 0,-1 4-15,-3 0 1,-3 1 97,-6-1 0,1 1 180,-1 0 1,1-1-63,0 1 0,-2 1 72,-3 2 0,4-2 25,-4 3 0,-1 1 61,2-1 0,-5 4-84,4-4 0,-3 5 152,3-1 1,-4-2-371,5 2 0,-6 0 154,1 4 1,3 0-272,2 0 0,-2 0-170,1 0 0,1 0-94,3 0 0,5 4 94,0 0 1,1 2-77,-1-2 1,2-1-845,6 5 1245,0-5 1,0 8 0,0-4 0</inkml:trace>
  <inkml:trace contextRef="#ctx0" brushRef="#br0" timeOffset="133">2431 14808 14830,'-6'-5'-679,"0"4"1,2-6-11,0 2 1148,0 4-229,-2-4 1,3 5 184,-5 0 0,4 0-30,-4 0 1,4 0-33,-5 0 1,5 0-123,-4 0 1,1 1 143,-1 3 0,-2-1-17,6 5 1,-6 0-79,2 5 0,1 1-302,-1 2 0,1-2-69,-1 2 1,-2 4-156,6 0 1,-4 0 85,4 0 0,-1-3-35,5 4 0,0-5-34,0 5 0,0-6 98,0 1 1,6-2 287,2-1 1,3-2 80,2-3 0,5 2-60,2-6 1,4 0 236,0-4 1,1 0-395,0 0 0,4 0 197,0 0 1,0-6-480,-4-2 0,-2 1 82,-2-1 1,-2 4-657,-2-4 0,-8 5-399,4-1 1263,-4 2 0,-2-3 0,-1-2 0</inkml:trace>
  <inkml:trace contextRef="#ctx0" brushRef="#br0" timeOffset="134">2207 15478 20658,'19'0'58,"7"0"-97,3 0 0,-1 0-3,1 0 0,-3 0 202,3 0 1,-3 0-73,-1 0 0,4 0 26,0 0 0,0 0-132,-4 0 1,-5-4 145,1 0 0,0 0-146,3 4 0,-3-2 75,0-2 1,-5 3 3,5-3 1,-6 2-261,2 2 0,-4-1-79,0-3 0,-1 2-572,1-2 1,-5 3-7,0 1-489,-5 0 1166,2 0 0,-5 5 0,0 2 0</inkml:trace>
  <inkml:trace contextRef="#ctx0" brushRef="#br0" timeOffset="135">1638 15503 19935,'0'7'-6159,"0"0"4612,0-3 1344,0-3 32,0 5-100,0-6 1180,0 0-676,5 0 0,-2-4-987,5-1 1538,-5 1-371,8 4 1,-8 0 2,5 0 0,-4 0-47,4 0 0,-4 0 38,5 0 0,-5 0-397,4 0 1,-4 0 73,4 0 0,-3 0 232,3 0-287,0 0 0,5 0-37,-1 0 0,0 0 9,1 0 1,-5 0-11,0 0 0,1 0-1,3 0 1,0 4-36,1 1 1,-1-1-87,1-4 1,-1 0 153,0 0 0,1 1-141,-1 3 0,1-2 33,-1 2 1,0-3 46,1-1 1,-1 0 29,1 0 1,-1 0 2,0 0 0,1 0 91,-1 0 0,1 0-45,-1 0 1,1 0 30,-1 0 0,0 0 52,1 0 165,-1 0-232,1 0 1,-1 0-10,0 0 0,-3 0-9,-1 0 0,-4 0 6,4 0 1,-4 0-45,5 0 64,-1 0-134,4-5 1,1 3 146,-1-2 0,-4 3-526,1 1 0,-5 0-133,4 0 0,-4 0-97,5 0 0,-5 0 679,4 0 0,-5 0 0,2 0 0</inkml:trace>
  <inkml:trace contextRef="#ctx0" brushRef="#br0" timeOffset="136">1972 16334 8502,'2'-7'26,"2"3"-4,-3-3 0,9 4 87,-6-5 1,2 5 134,-2-1 100,-3-3-184,10 6 1,-9-6-29,2 3 1,-2 2 284,3-2-355,-4 3 0,4-1 116,-5-2-149,0 3 238,0-5-320,0 1 57,-5 4 90,-2-10-32,-5 4 0,-1-2 71,1 1-124,-1 5 0,1-6 55,0 5 1,-1-1-3,1 5 1,-1 0 5,1 0 0,0 0 77,-1 0 0,5 0-51,0 0 0,-1 0 6,-3 0 1,1 2-143,3 2 0,-3-1 122,2 5 0,3 0-67,-3 5 49,6-1 1,-3 0-117,1 1 1,4-1 86,-3 1 0,3-1-12,1 0 0,4 1 27,0-1 0,4 1 3,-4-1 1,6-4 125,-2 1 0,5-7-122,3 3 0,-2 0-78,2-1 0,4 0 80,0-4 0,0-1-142,0-3 1,1 1 76,4-5 1,0-1-125,-1-3 1,0-4 58,-3-1 1,2-5 58,-2 1 1,-3 2-5,-2-2 1,-2 5-16,-2-5 1,-5 2 25,-3-2 0,-2-2-13,-2 2 0,-2 2 51,-2-2 1,-3 6-34,-5-2 1,0 2 152,-1-1 0,-3 2-90,-1-3 1,-1 4 13,2 0 0,2 5-5,-3 0 0,-1 1-19,2-1 0,-2-3-222,1 2 1,4 4 130,-4 1 0,-1 2-386,2 2 1,-5 0 89,4 0 1,-3 2-66,3 2 0,-4 3-89,5 5 1,-1 5-235,5-1 1,0 1 723,-1-5 0,1 6 0,-1 1 0</inkml:trace>
  <inkml:trace contextRef="#ctx0" brushRef="#br0" timeOffset="137">2407 16160 9924,'-7'0'1112,"1"0"-564,6 0 802,0 0-1347,0 6 0,4-3 171,1 5 0,-1-4-139,-4 4 124,5 0-298,-3 10 1,7 0 1,-5 3 1,0-3 16,-4-6 0,5 2-86,-1 3 1,0-4 162,-4 4 1,0-3-261,0-2 213,0 0 1,4 1-230,0-1 249,0-5 0,-4 0 174,0-3-98,0-2 1,0 2 83,0-8 0,0 1-78,0-5 1,0-1-28,0-3 0,0-1-9,0 1 1,0-4 26,0-1 1,0-1 5,0 2 1,4 0 4,1-4 1,0 3 159,-1-3 1,3 0-112,5 0 0,1-2 166,-1 5 1,5-1-70,-1 2 1,5 2 25,-4-3 0,5 3 23,-2 2 1,-2 5-12,-1 3 0,1 3-190,-2 1 0,1 0 148,-5 0 0,-1 5-235,-3 3 0,4 3 44,-4 2 0,-1-1-36,1 1 1,-5 0-4,1 4 1,1-3-7,-1 2 0,2 2 42,-2-1 0,-2 1-45,2-2 1,1-2 11,-1 2 1,0 2 40,-4-1 1,0-1-410,0-3 9,0-1-279,6 1 42,-5-6-524,5-2 150,-1-5 1078,-3 0 1,9-5-1,-4-2 1</inkml:trace>
  <inkml:trace contextRef="#ctx0" brushRef="#br0" timeOffset="138">3660 15565 16322,'0'-8'-2412,"0"-1"0,1 7 3195,3-2 0,-3 1 70,4-1 123,2 2-609,-1-3 1,7 5 50,-1 0 0,1 0-305,-1 0 1,0 0-38,1 0 0,-1 0 37,1 0 1,-1 0-58,0 0 0,1 0-866,-1 0 350,1 0 0,-1 4-353,0 0 0,-3 0 251,-1-4 1,-5 2 485,1 2 0,3-3 1,0 5-1</inkml:trace>
  <inkml:trace contextRef="#ctx0" brushRef="#br0" timeOffset="139">3697 15701 15106,'12'0'877,"5"0"-621,-1 0 0,1-4-334,-5 0 0,5 0-221,-1 4 1,5-1-373,-4-4 1,3 4-404,-3-3 1,-1 3 1071,-3 1 0,-1 0 0,1 0 0</inkml:trace>
  <inkml:trace contextRef="#ctx0" brushRef="#br0" timeOffset="140">4664 15466 20111,'-6'-6'-1623,"0"5"676,6-10 1,0 8 56,0-5 543,0 5 193,0-2 169,0 5 1311,0-6-2246,6 5 2150,0-5 79,7 6-581,-1 0 1,-1 1-48,-2 4 0,2-4-9,-3 3 1,-1-2 737,1-2-1432,0 5 1,5-4 547,-1 4 0,0-4-524,1-1 0,-1 0 54,1 0 1,0 0-45,4 0 1,-3 0-101,2 0 1,-2 0-7,-1 0 1,-1-1-2,0-4 0,-3 4-296,-1-3 0,0 3 145,5 1 0,-5 0-1742,0 0 948,-5 0 1040,8 0 0,-10 0 0,5 0 0</inkml:trace>
  <inkml:trace contextRef="#ctx0" brushRef="#br0" timeOffset="141">5421 15156 17044,'0'-9'-3776,"0"1"2256,0 5 1200,0-8 170,0 4 0,0-1 204,0 0 262,0 5-266,0-8-508,0 10 538,0-5 328,0 6 211,0 0 0,0 6-436,0 2 0,0 0-10,0 5 0,0-4-194,0 8 1,0-2 192,0 2 1,0 0-185,0 4 0,0 1 98,0-5 0,0 3-121,0-3 1,0 4-359,0-5 1,0 1 428,0-5 0,0 1-50,0-1 0,0 0-7,0 1 1,0-1-99,0 1 0,4-5 263,0 0-170,1-5 0,-5 4-76,0-3-15,0-3 113,0 5 15,0-6-62,0-6 0,0-1 4,0-5 1,-2 1 0,-2 3 1,3-3-104,-3 2 1,2-3 154,2-5 1,-1 4-80,-3-4 0,2 3 22,-2 2 1,3-5 36,1 1 1,0-5 18,0 5 0,0-5 67,0 4 0,0-3 38,0 3 0,0-1 44,0 2 1,0 2-105,0-3 0,4 4 327,0 0 0,2 1-66,-2-1 0,-3 5 64,3 0 1,2 4 520,-2-4-598,0 5 0,-3-3-52,3 6 31,-2 0 0,3 2-158,-5 2 0,4-1 171,1 5-313,4 0 1,-3 4-59,2 1 1,3 1-48,-3 2 0,-1-2 85,2 2 1,-5-2 123,4-1 1,0 3-408,5 1 0,-5-1 306,0-3 1,-1 0-210,1 4 0,3-3 255,-2 2 0,2-2 36,1-2 0,0 1 63,1-1 1,-1 1-106,1-1 0,-1-4 126,0 1 0,1-5-10,-1 4 0,-3-5-25,-1 1 1,-4 1-16,4 0 360,-5-1-613,2-4 560,-5 0 0,2-2-283,2-2 0,-3 1-50,4-5-185,-4 0 1,-1-4-129,0-1 1,0 1 143,0-1 0,-4 1-173,0-1 0,-1 1 144,5 0 1,-4-1-318,0 1 1,-1-2 116,1-2 0,2 2 96,-2-3 1,3-1 90,1 2 0,-2-2 79,-2 1 1,3 4-12,-3-4 1,2-1 35,2 2 0,0-1 47,0 5 1,0-1-148,0 1 0,4-1 255,1 1 0,0 1-211,-1 3-30,-2-3 80,9 4 1,-9-4-569,7 3 46,-7 2 0,8 7 13,-6 4-1,4-3 17,-3 7 1,3-1 511,-4 4 0,6 1 0,-3-1 1</inkml:trace>
  <inkml:trace contextRef="#ctx0" brushRef="#br0" timeOffset="142">6103 14957 17044,'0'-7'-4066,"0"0"1727,0 3 2483,0 3 1,0-6 295,0 3-274,0 3 1,2-5 288,2 6 187,-3 0 1,5 1-338,-6 4-76,0 1 0,0 7-33,0-1 1,0 5 31,0-1 0,0 5-88,0-4 0,0 5 65,0-2 0,0 0-239,0 0 0,-4 1-220,0 4 1,-1-5-46,5 1 1,0-2 426,0 2 0,0-2-15,0-2 1,0-3-170,0 2 0,5-6 222,-1-2 1,5-1 11,0 1 1,2 2 183,1-6 0,5 1-236,-1 0 0,1-4 126,-5 3 1,5-2-183,-1-2 0,1 0-61,-5 0 1,2 0-85,2 0-42,-2-6 1,4 3-429,-5-5-48,-7 5 0,0-4-732,-6 3 1128,0 3 1,0-10-1,0 4 1</inkml:trace>
  <inkml:trace contextRef="#ctx0" brushRef="#br0" timeOffset="143">6017 15143 17145,'-9'-1'-1701,"1"-3"711,5 2 1396,-2-3-244,-1 5 307,5 0 0,-3 0 50,8 0 1,-1 0-150,5 0 1,0 1-122,5 3 0,0-2-55,4 2 0,-3-3 198,2-1 1,4 0-56,0 0 1,0 0-150,0 0 0,1 0-572,4 0 0,-5 0 261,1 0 0,0-4-629,4 0 1,-2 0 423,-2 4 0,1 0 360,-6 0 1,6 0 0,-2 0 0</inkml:trace>
  <inkml:trace contextRef="#ctx0" brushRef="#br0" timeOffset="144">5297 15677 18087,'0'-7'-3062,"0"-4"2727,0 9 0,4-5 874,0 3 0,6 3 323,-2-3 0,3 2-242,2 2 0,5 0-127,2 0 1,0 0-7,0 0 1,5 0-260,4 0 1,1 0 485,-1 0 1,-3 0-142,3 0 1,3 0-168,1 0 0,-1 0-440,1 0 1,0 0 128,4 0 1,-1 0-18,-3 0 0,3 0 93,-3 0 1,-1 0-127,1 0 0,-1 0 38,1 0 0,1 0 1,-5 0 0,0 0-125,-4 0 1,0 0 97,-1 0 0,1 0-22,0 0 0,1-4 31,3 0 0,-3-4-38,3 4 1,-2-2 47,-3 2 0,-3 1-168,0-5 0,-2 4-298,2-4 1,-3 5 158,-6-1 0,0 1-1290,1-1 469,-6 2-1721,4-3 1254,-10 5 1325,5 0 0,-12 5 0,-1 2 1</inkml:trace>
  <inkml:trace contextRef="#ctx0" brushRef="#br0" timeOffset="145">5508 15999 17260,'0'-8'-4707,"0"-1"3529,0 7 1799,5-9 0,-2 8 34,6-5-545,-7 5 1,5-7-287,-3 6 198,-2 0-838,3 4 1128,-5 0 1,0 6-192,0 2-141,0 3 1,0 1-1,0 1 1,-4 0 33,0 4 1,-2-6 46,2 6 0,2-6-69,-7 5 1,6-2 115,-1-2 1,-1 1-272,1-1 1,0 2 274,4 2 0,-5-2-141,1 3 0,0-4 207,4 0-151,0-1 1,6 1-24,2-1 0,-1-4 38,1 1 0,0-7 134,5 2 0,3-1-56,1 1 0,1-2-35,-2 2 0,2-3-51,3-1 1,2-4-193,-2 0 1,1-4 138,-1 4 0,-2-5-165,-2 5 1,-4-4-113,4 4 1,-3-4-1026,-2 3-207,1-4 953,-1 2 0,-5-1 126,-3-1 1,-3 5 214,-1-4 162,0 0 1,0-5 0,0 1 0</inkml:trace>
  <inkml:trace contextRef="#ctx0" brushRef="#br0" timeOffset="146">5793 15999 12207,'0'8'231,"0"1"0,0 3-65,0 4 1,0 2 9,0-1 1,0 2 74,0 6 1,0 4-66,0 0 1,0 4 68,0-4 1,0 4-244,0-4 1,0 4 22,0-4 1,0 0-28,0-4 1,0 0 44,0-1 1,0-3-133,0 0 0,0-6 122,0 1 0,0-2-189,0-1 0,0-5 35,0 0 210,0-5-742,0 2 211,0-5 1,2 0-391,2 0-43,-3 0 205,5 0 0,-5 0-457,3 0 566,-2 0 1,4-1 584,-1-3 1,-4-3 0,5-5-1</inkml:trace>
  <inkml:trace contextRef="#ctx0" brushRef="#br0" timeOffset="147">6029 16284 7416,'-7'0'967,"2"0"0,5 6-610,0 2 0,0-1-119,0 1 1,0 0-184,0 5 1,0 3 94,0 1 1,0-1-153,0-3 0,0 3 48,0 1 0,0 0-101,0-5 0,0 0 163,0 1-67,0-1-201,0 1 140,0-1 42,0 0 43,0-5-179,5-1 1,-2-8 57,5-2 0,-5-3-9,1-5 0,2 0 54,-2-1 1,4 1-5,-4-1 0,4-3 7,-4-1 0,5-3-12,-5 3 0,6-4 176,-2 5 0,-1-5-169,1 5 0,-4-2 246,4 1 0,1 3 310,3-2-254,0 2 0,1 2-57,-1-1 0,1 5-34,-1 0 0,0 5-89,1-1 1,-1 2 50,1 2 0,-2 2-245,-3 2 1,3-1 133,-3 5 1,-1 2-161,1 6 1,-5-2 6,1 2 0,2 2 40,-2-1 1,2 4 59,-2-5 1,-3 5-13,3-5 1,-2 5 4,-2-4 1,0 3 13,0-3 1,0 3-11,0-3 1,0 0 14,0-5 0,-2 4-113,-2 1 1,3 0 65,-3-5 1,-2-4-157,2 0-11,-6 1-74,9 3 0,-6-5-428,3-3 170,2-2-205,-3-2 393,5 0 0,1-6-1145,3-2 1495,-2 2 0,9-10 0,-4 2 0</inkml:trace>
  <inkml:trace contextRef="#ctx0" brushRef="#br0" timeOffset="148">6451 15987 8500,'8'-5'0,"0"1"-12,-5-5 0,7 6 63,-6-5 0,4 4 319,-4-5 1,6 7-94,-2-3 0,-1 0 71,1 1 0,1 0-54,3 4 0,-4 0-104,1 0 0,-1 0 29,4 0 0,1 0 0,-1 0 0,-1 1-87,-3 3 1,2-1-122,-6 5 1,0 0 37,-4 5 0,0-1-111,0 1 0,0-1-51,0 0 0,-4 1 136,0-1 0,-6 3-117,2-2 0,-3 2 87,-1-7 0,-5 3-173,1 2 1,-1-2-30,5-3 1,-1-1 112,1-3 0,-1-3-77,1 3-29,0-2 190,-1-2-124,6 0 202,2 0-38,5 0 0,1 0 174,3 0 1,-1 1-130,5 3 0,1-2 15,3 2 1,2-3 117,2-1 1,-2 4-84,3 1 0,-4-1-36,0-4 1,3 0 4,1 0 0,-1 0-86,-3 0 0,-1 0-19,1 0 1,-1 0-184,0 0 1,1 0-58,-1 0 0,1-4-278,-1-1 1,1-3-110,-1 4 1,-1-2 224,-3 2 0,3 2-1280,-2-7 1695,2 1 0,1-4 0,0-1 0</inkml:trace>
  <inkml:trace contextRef="#ctx0" brushRef="#br0" timeOffset="149">7456 15627 16280,'8'-4'-631,"0"0"1,-4-5 18,5 5 1,-5 0 1396,4 4 1,-4 0-257,4 0 1,-3 0-151,3 0 0,-4 0-187,4 0 0,0 0-125,5 0 1,-5 0-57,0 0 0,1 0 138,3 0 1,0 4-103,1 0 0,-1 1 13,1-5 1,-1 0-189,1 0 0,-1 4-51,0 0 0,1 0-177,-1-4 0,5 0-28,-1 0 0,2 0-71,-1 0 0,-4 0 12,4 0 1,-3 0-352,-2 0 843,-5 0 0,10-6 0,-4 0 0</inkml:trace>
  <inkml:trace contextRef="#ctx0" brushRef="#br0" timeOffset="150">7716 15478 16109,'-7'0'323,"2"0"107,5 0-268,-6-5-559,5 3 346,-5-3 0,6 10-75,0 4 0,0 2 118,0 1 0,0 0-295,0 1 0,0 5 105,0 2 1,2 0-171,2 0 1,-3 1 100,3 4 1,-1-5 101,1 1 0,-2-2-26,2 2 0,-1 1-81,1-5 0,-2-1-220,7-3 1,-7-1-60,3 0-965,1 1 686,1-1 891,6-5 1,5 4 0,1-4 0</inkml:trace>
  <inkml:trace contextRef="#ctx0" brushRef="#br0" timeOffset="151">8398 15342 8463,'0'-13'-369,"0"5"478,0 0 1,2 5 479,2-1 1,-3 4-64,3 4 0,-2-1-254,-2 5 1,4 2 3,0 6 0,0-1 31,-4 6 0,0-4-112,0 3 0,0 0 12,0 0 1,0 4-99,0-4 1,0 0-161,0 0 1,0 0 73,0 0 1,0 2-145,0-5 1,0 3 50,0-3 0,2 0-211,2-5 1,-3 0-85,3 1-34,3-1 69,-5 1 1,4-7-607,-1-1 63,-4-4 321,4-1 1,-3 0-112,2 0 663,-3-6 0,5 0 0,-6-7 0</inkml:trace>
  <inkml:trace contextRef="#ctx0" brushRef="#br0" timeOffset="152">8423 15329 11737,'2'-12'-908,"2"-1"1,-3 5 556,3 0 0,-1 5 1128,1-1 1,-1-1-207,5 0 0,0 1-36,5 4 1,-1 0-284,1 0 0,0-1-7,4-3 1,-2 2-275,6-2 0,0 3 223,3 1 1,1-4-242,0 0 0,-4-1 54,-1 5 0,0 0-571,0 0 0,0 0-55,-4 0 1,-6 0-185,2 0 0,-8 2 743,0 2 1,3 3 0,0 5 0</inkml:trace>
  <inkml:trace contextRef="#ctx0" brushRef="#br0" timeOffset="153">8386 15515 11737,'-7'7'-1809,"2"-1"2602,5-6 287,-6 0-445,5 0 0,-3 0 207,8 0-700,3 0 0,9 0 143,1 0 0,3 0-361,-3 0 1,5 0 148,-1 0 0,2-4-136,2-1 1,4 0-697,0 1 0,-2 2 438,-6-2 1,2 3-617,-2 1 942,3 0 0,-5-6 1,-1 0-1</inkml:trace>
  <inkml:trace contextRef="#ctx0" brushRef="#br0" timeOffset="154">9565 15515 21530,'6'-1'-660,"-1"-3"360,1 2 0,-3-3 171,5 5 1,-3-1 179,3-4 0,-4 4-68,4-3 0,-4 3 118,5 1-264,-1 0 1,4-5 66,1 1 0,-5 0-537,0 4 336,1 0 1,3 0 104,0 0 0,1 0-232,-1 0 0,1 0 141,-1 0 1,0 0-341,1 0 1,-1 0-2,1 0 603,-1 0 0,0 0 1,1 0-1</inkml:trace>
  <inkml:trace contextRef="#ctx0" brushRef="#br0" timeOffset="155">9577 15664 17546,'8'0'518,"0"0"0,-3 0-428,3 0 113,0 0 0,5 0-549,-1 0 285,0 0 0,1 0-63,-1 0 0,1 0 31,-1 0 1,-4 4-620,1 0 1,-1 1 137,4-5 0,1 0-68,-1 0 0,0 0 297,1 0 1,-1 0 344,1 0 0,5 0 0,1 0 0</inkml:trace>
  <inkml:trace contextRef="#ctx0" brushRef="#br0" timeOffset="156">10470 15491 9004,'-11'-2'-1247,"3"-2"0,1 3 2715,3-3-983,2-3 1,-7 4 125,5-5-393,-6 5 1,7-3-7,-5 6 1,4 0-101,-4 0 1,3 0 63,-3 0 1,4 0-85,-4 0 1,4 0 66,-5 0 0,5 4-174,-4 1 0,4 4 110,-4 0 1,3 3-122,-3 4 0,1-2 94,-1 3 0,1 2-36,3 2 1,1-2 8,-5 2 1,5-1 17,-1 5 0,3 0 31,1 0 1,0 0-20,0-1 0,5-3 102,3 0 1,3-6-28,2 1 1,1-2 13,2-1 1,-1-2-173,6-3 1,0-1 142,4-3 0,-1-3-130,1 3 1,4-4 115,0-4 0,1 2-284,-1-7 0,-1 1 61,5-4 0,-10-1-98,2 1 0,-4-2-15,0-3 1,-4 2 96,-4-5 0,-2 3 17,-3-4 0,-2 6-17,-6-1 1,0-4 62,0 0 0,-2 2-41,-2 1 0,-4-1 180,-9 2 0,2-1-132,-5 5 0,0 0 138,0-1 0,-4 1-57,3-1 1,-2 5 21,-2 0 1,0 0-116,1-5 1,3 5 0,0 0 1,1 3-349,-5-3 0,1 5 121,4-1 0,0 3-153,4 1 1,2 0-162,-3 0 605,4 5 1,0 8 0,1 6 0</inkml:trace>
  <inkml:trace contextRef="#ctx0" brushRef="#br0" timeOffset="157">4280 17698 24495,'7'0'413,"-2"0"0,-3-1-2076,2-3 1129,-3 2 644,10-3 0,-4 5 196,5 0 1,-3-4 73,-1-1-202,0 1 0,5 4 116,-1 0-164,1 0 0,-1 0 312,0 0 1,-3 0 390,-1 0-611,0 0 0,5 0-295,-1 0 144,0-5 0,1 3 111,-1-2 0,1 3-199,-1 1 1,0 0 45,1 0 0,-1 0-194,1 0 1,0 0 54,4 0 0,-3 0-85,2 0 0,2 0-25,-1 0 0,1 0 30,-2 0 1,-1 0-162,6 0 0,-6 0 138,2 0 1,-4 0-114,0 0 1,3 0 184,1 0 0,-5 0-296,-3 0 1,-5 0-628,4 0 1064,-5 0 0,2 0 0,-5 0 0,0 0 0</inkml:trace>
  <inkml:trace contextRef="#ctx0" brushRef="#br0" timeOffset="158">4367 17859 26318,'1'-7'-5126,"3"3"5378,-2 3 1,9 1 659,-3 0 1,3 0-414,1 0 1,2 0-116,3 0 1,-2 0-106,5 0 0,1 0-173,4 0 1,0 0-54,0 0 0,-1 0 639,1 0 0,-4 0-273,0 0 0,-2 0-517,2 0 0,-2 0 135,-3 0 0,-2 0-186,3 0 1,-4-1 98,0-4 1,-5 4-302,0-3 1,-3 3-198,3 1-405,-5 0 115,2 0 399,-5 0-1490,0 0 1073,6 0 658,-5 0 1,5-6 0,-6-1 0</inkml:trace>
  <inkml:trace contextRef="#ctx0" brushRef="#br0" timeOffset="159">5037 17574 19140,'0'8'-835,"0"1"1,0-1 620,0 4 1,4-2 254,0 2 0,0-2-194,-4 7 1,0 0 251,0 0 1,1 4-264,4-5 0,-4 6 111,3-1 1,-1 1-515,1-1 0,-3 1 444,3-6 0,-1 5-158,1-5 0,-2 1-10,2-5 1,-1 1-153,1-1 230,-3 1 0,6-2-181,-3-3-40,-2-3 0,3-3 353,-5 2-1063,0-3 272,0 5-750,6-12 2238,-5-1-562,4-5 1,-5 0 0,0-1 0</inkml:trace>
  <inkml:trace contextRef="#ctx0" brushRef="#br0" timeOffset="160">5024 17549 15671,'-7'0'-1513,"2"-1"1315,5-3 136,0 2 81,0-3-206,5 5 737,2 0 0,6 0-165,-1 0 1,0 0-192,1 0 1,-1 1-62,1 3 1,0-1 100,4 5 0,-2-3 268,6 3 1,-5-4-66,5 4 0,-4-1 10,3 1 1,0 3-419,0-2 0,4 2-36,-4 1 0,0-4 127,0 1 0,0-1-466,0 4 0,-2 1-971,-5-1 1,-5 1 1022,0-1 0,-5 2-486,1 2 0,-8-2 0,-4 3 541,-3-4 460,-7 5-93,-2-4 1,0 4 12,-1-6 0,0 1 130,-3-1 1,-1 1 364,0-1 504,0-5-635,0 4 1,5-10 74,-1 3-339,6 3 0,-7-5-181,5 2 0,5-3 302,3-1-1361,7 0 431,-4-5-324,6 3 1,6-3 898,2 5 0,9 0 0,2 0 0</inkml:trace>
  <inkml:trace contextRef="#ctx0" brushRef="#br0" timeOffset="161">6389 17661 18629,'5'-7'-523,"-3"2"-504,3-1 1782,-5 5-946,0-5-142,0 1-50,0 3 387,0-3-616,0 5 1954,0 0-1351,0 5 1,0-2-215,0 5 1,0 1 349,0 3 1,0-2-15,0 2 0,0-2 11,0 6 1,0-1-22,0 2 0,0-2 36,0 6 1,0-2-710,0 2 0,0 2 694,0-2 1,2 1-277,2-2 1,-3 3 126,3-7 0,-2 2-92,-2-1 1,1-4 5,3 4 0,-3-8 33,4 0 0,-4-5-229,-1 4 314,5-5 625,-3 2-345,3-5 0,-5-1-107,0-3 0,0 1-218,0-5 0,0 0-50,0-5 0,0 1 47,0-1 1,0 1-140,0 0 0,0-1-43,0 1 0,0-1-185,0 1 0,0 0-19,0-1 0,0-3 312,0-1 1,0 1 16,0 3 1,0 1 25,0-1 0,0-3 23,0-1 0,5 1 150,-1 3 0,5 1 297,0 0 0,-3 1 36,3 2 0,-1 0 42,4 4 0,1-3 573,-1 4-468,1 0 1,-1 4 3,0 0 1,1 0 780,-1 0-821,1 0 0,-1 4-173,0 0 0,1 6-271,-1-2 1,1-1 51,-1 1 0,0 1-179,1 3 0,-5 0-202,0 1 0,1-1 7,3 1 0,1-1 39,-1 0 1,-1 2-120,-3 3 1,3-4 148,-2 4 0,0 1-88,-1-2 1,2 5 91,-6-4 0,4 3-178,-3-3 1,0 1 215,-1-2 1,-2-2-216,2 3 1,-3-4-329,-1 0 372,0-1 1,0 1-8,0-1-203,0-5-434,0 4 229,0-10-548,0 5 418,6-6-474,-5-6 486,5-1 1,-6-5-1052,0 0 1921,0 5 0,5-10 0,2 3 1</inkml:trace>
  <inkml:trace contextRef="#ctx0" brushRef="#br0" timeOffset="162">6984 17438 18446,'6'-13'-2988,"-5"5"2573,3 0 1,-2 4 217,-2-5-219,0 7 368,0-9 0,0 8-4,0-5 199,0 5-758,0-3 649,0 1-399,0 3 350,0-3 106,0 5 1,0 1 15,0 3 1,-5-1 284,1 5 1,-1-3 90,1 3 0,2 0-240,-2 4 0,-1 1 117,1-1 1,-1 1-152,5-1 0,0 1-12,0-1-23,0 0 0,0 1-124,0-1-260,0 1 1,0-1-210,0 0 207,6-5 1,1 0 389,5-3 1,-4-2-2,1 2 1,-1-4 412,4-4 1,-3 1 249,-1-5-549,0-1 1,3-3-165,-2 0 1,-3-1-43,-1 1 1,-4-5-207,3 1-213,-3-1 1,-1 5-172,0-1 1,-1 1-548,-3-1 0,-2 5 441,-2 0 0,-4 5 88,-1-1 1,1 3 334,-5 1 1,-2 0-422,-2 0 0,2 1 675,-2 3 125,6 3 1,-8 11 0,4 1 0</inkml:trace>
  <inkml:trace contextRef="#ctx0" brushRef="#br0" timeOffset="163">7394 17785 20788,'12'-6'243,"0"5"57,1-3 1,-5 3-349,0 1 1,2 0 43,7 0 1,-4-2-113,4-2 0,-3 3-159,-2-3 0,0 2 82,1 2 0,3 0-57,1 0 0,-1 0 35,-3 0 1,-1 0-578,1 0 0,-1 0-19,1 0 848,-1 0 1,6-5 0,1-2 0</inkml:trace>
  <inkml:trace contextRef="#ctx0" brushRef="#br0" timeOffset="164">7468 17934 18809,'0'7'-2881,"0"-2"1884,0-5 3087,0 6-2334,0-5 423,0 5 204,6-6 0,0 0 128,7 0 1,-1 0-189,1 0 1,-1 0 31,0 0 0,5-5 243,0 1 1,-1-1-1285,-4 1 1,5 2 805,0-2 1,-1 1-66,-3-1 0,-1 3-278,0-3 0,1 2-1544,-1 2 1793,-5 0 1,10-5 0,-4-2 0</inkml:trace>
  <inkml:trace contextRef="#ctx0" brushRef="#br0" timeOffset="165">8188 17525 19041,'-7'0'989,"1"0"-435,6 0 1047,0 0-2171,0 5 1,0-2 283,0 5 1,4-4 267,0 4 111,6 1 1,-7 3-535,5 1 0,-4-1 182,4 0 0,-3 1-125,3-1 1,-4 2-12,4 2 0,-1-2 405,1 3 0,3-2 171,-2 1 0,-2 0-384,1 4 1,0-5 181,5 2 1,-1 1 209,0-2 0,1 2 12,-1-1 0,1-3-3,-1 2 0,5 2 8,-1-1 0,2 1 14,-1-2 1,-4-2-47,4 2 1,1 2 8,-2-1 0,5-1-41,-4-3 0,3-1-25,-3 1 0,-1-1 36,-3 0 1,3 1-63,1-1 0,-1-1 31,-3-2 0,-5 2-177,0-3 1,1-1 146,3 1 0,-4-1 72,1 1-250,-7-2 1,5-2 176,-3 0-82,-2 0-517,3-4 1440,-5 0 112,0 0-1219,0-5 0,0 2-83,0-5 0,0 3 78,0-3 1,0 4-112,0-4 0,0-1 93,0-3 0,-1 0 62,-3-1 1,2 5-427,-2 0 1,1-1-91,-1-3 1,3 0 557,-3-1 1,1-1-159,-1-2 0,2 2 20,-2-2 1,2-2-75,-3 1 1,4-1 115,-3 2 0,-2-4 75,2-4 0,0 3-39,4 0 0,-4 1-52,0-5 0,0-4 64,4 0 1,-2 0 41,-2 4 0,3 0 181,-3 1 0,2-1-55,2 0 0,0 4 140,0 1 1,0 3-88,0-4 0,0 5 7,0-5 0,4 6 143,1-2 0,0 0-77,-1 0 0,-1-5 15,5 1 0,-4 2 24,5-2 0,-1 2-45,4-2 1,-3-2 15,-1 2 1,0 3 78,5 2 1,-5 3 65,0 5 0,-4-1-166,5 4 633,-7-4-772,4 7 350,-1-3 0,-2 3-59,5-2 0,-4 3 533,5-3-531,-1 2 0,4 2-86,1 0 1,-1 0 155,1 0 1,-1 0-324,0 0 1,1 0 441,-1 0 1,5 0-401,-1 0 1,5 0 45,-4 0 0,5 0-142,-2 0 1,1 0 231,4 0 0,-3 0-73,7 0 0,1 0-45,-1 0 0,6 0-39,-2 0 0,2-1 33,3-3 1,3 1 74,0-5 1,6 4-32,-1-4 1,2 5-206,2-1 1,-1-2 168,1 2 1,-1-6-20,1 2 0,0 3-40,-1 0 1,-3 0 7,-1 1 1,1-5 37,3 5 0,-5 0-70,-2 4 1,-8-4-46,-1 0 1,-1 0 29,1 4 1,-3 0-257,-5 0 0,0 0 107,0 0 1,-4 0-92,-1 0 0,-3 0 33,3 0 1,-3 0-98,4 0 0,-6 0-442,1 0 177,4 0 1,-7 0-580,4 0 0,-7 0-329,-2 0-706,-5 0 1974,2 5 0,-10-3 0,-2 3 0</inkml:trace>
  <inkml:trace contextRef="#ctx0" brushRef="#br0" timeOffset="166">9428 17487 19090,'6'-7'-1788,"-5"-4"1,4 9 3357,-5-7-2443,0 7 495,0-9 550,0 9-9,0-3-411,0-1-371,0 5 732,0-5 0,5 8-121,-1 2 0,0-1 233,-4 5 0,0-4-75,0 4 0,0 1-204,0 3 1,0 0 105,0 1 1,0-1 126,0 1 0,0-1-258,0 0 0,0 1 131,0-1 1,0 1-427,0-1 0,0 0 343,0 1 0,4-1-77,0 1 1,0 3-49,-4 1 0,0-5 183,0-4 1,0 1-79,0 3 0,4-4 149,1 0-127,-1-5 586,-4 8-150,0-9-136,5 3 1,-3-6 212,2-3 1,-3-3-522,-1-6 0,0 1 81,0 0 1,0-1-234,0 1 1,0-1 105,0 1 1,0-5-319,0 1 1,0-1 373,0 5 1,0 0-251,0-1 0,0-3-88,0-1 0,4 1 466,0 3 1,1 5 662,-5 0-660,0-1 60,0-3 1,0 4 27,0-1-143,0 7 2,0-4-187,0 6 1,1 4 202,3 0 0,-1 6-110,5-2 0,-5 3 209,1 2 0,1-1-65,0 1 0,4 0 228,0 4 0,-3-3-197,3 2 0,-5 2 82,4-1 1,0 1 6,5-2 1,-1-2-49,1 2 1,-1-6 78,0-2 0,2 1 120,3 3 1,-2-1-140,6-3 0,-6 2 76,1-6 0,-2 2-44,-2-2 0,1-3 185,-1 3 1,1-2 53,-1-2 1,-4-2-63,1-2 1,-3 1-281,3-5-1,0 0-167,-4-5 0,0 1-141,-1 0 1,-2-1-239,2 1 0,-3-1 38,-1 1 1,0-5-292,0 1 0,0-1 95,0 5 0,0 0-197,0-1 0,-4-3 210,0-1 0,-2 2 234,2 7 0,1-3 158,-5 2 1,5-2-29,-1-1 1,-1 0 24,1-1 0,-2 5 162,2 0 0,3-1-298,-4-3 1,3-1 171,-2 1 0,2 4-746,-2 0-163,3-1-713,1-3 200,0 5-515,0-4 1420,5 10 1,2 1 1821,5 8-1044,1 3 0,5 1 0,1 1 0</inkml:trace>
  <inkml:trace contextRef="#ctx0" brushRef="#br0" timeOffset="167">10234 17376 19090,'6'-7'-1923,"-5"-4"498,5 9 3174,-6-9-2728,0 10 498,0-5 479,0 6 0,0 2 1,0 2 1,0 3-275,0 5 1,0 1 196,0-1 0,0 0 240,0 1 0,-2 1-475,-2 2 1,3-1 546,-3 6 0,2-4-58,2 3 1,-4-5 30,0 2 0,0 1 53,4-2 1,0 2-274,0-1 1,0-3 114,0 2 0,4-2-129,0-2 1,5-3 134,-5-1 1,5-5 160,0 1 1,6 1 137,1-1 1,6 1-182,-1-5 1,1-2-242,-1-2 0,2 3 286,-2-3 0,2-3-496,2-2 1,-6 2 253,-2-1 0,1 4-486,-2-4 0,-3 4-101,-5-5 0,-5 5-112,1-4 1,-3 4-55,-1-4 497,0 5 0,-11-8 1,-2 4-1</inkml:trace>
  <inkml:trace contextRef="#ctx0" brushRef="#br0" timeOffset="168">10048 17487 20647,'13'0'1437,"1"-1"-981,2-3 1,-1 2-283,6-2 1,0 3-167,3 1 1,1-4 233,0 0 1,0 0-688,0 4 0,1-2 273,3-2 1,-3 3-698,3-4 1,-3 4 23,-1 1 1,-4 0 835,-1 0 0,1-5 1,4-2-1</inkml:trace>
  <inkml:trace contextRef="#ctx0" brushRef="#br0" timeOffset="169">9304 17996 18962,'-7'0'677,"2"0"9,5 0-70,0 0 53,5 0-355,2 0 1,5 0-22,1 0 0,-1 0 12,1 0 0,0 0-20,4 0 0,-2 0-143,6 0 1,-1-2 207,5-2 0,1 3-212,3-3 1,-1 2 124,5 2 0,0 0-187,4 0 0,-2-4 82,2 0 1,-7 0 11,8 4 0,-4 0 27,3 0 1,2 0 11,2 0 0,-2 0-136,2 0 0,-1-1 100,1-4 0,-2 4-75,2-3 0,-2 3 162,-2 1 0,-4-2 162,0-2 0,0 3-143,5-3 0,-1-2 161,0 2 1,-1-2-182,-3 2 0,3 3-127,-3-3 1,-7-2-41,-1 2 1,-8 0 136,-1 4 1,-2 0-1016,-2 0 585,1 0 0,-5 0-514,0 0 0,-5-1-1005,1-4 377,-3 4 1,-1-6-3550,0 3 1642,0 3 2944,0-5 1,0 1 0,0-2 0</inkml:trace>
  <inkml:trace contextRef="#ctx0" brushRef="#br0" timeOffset="170">9639 18293 18854,'0'-6'-3367,"0"0"0,1 2 3047,3 0 1474,-2-6-1287,3 9 1421,-5-10-1169,6 4 107,-5 0 0,6-3 38,-3 6 1,-2-1 823,2 1 474,-3 2-1124,-1-3-427,0-1-670,0 5 752,0-5 1,0 8-144,0 2 0,0-1-30,0 5 1,0 0-22,0 4 0,-1 1-36,-3-1 1,1 1-9,-5-1 0,5 0 354,-1 1 0,-2 3 2,2 1 1,0-1-134,4-3 1,-1-1 134,-4 1 1,4-1 19,-3 0-25,3 1 1,2-1-309,3 1 34,3-6 1,5-1 371,1-1 0,1-4-27,2 3 1,-2-3-77,2-1 0,2-1 17,-1-3 1,4 1-299,-5-5 1,1 1-489,-5-1 1,5-3 532,-1 3 0,1 1-211,-5-2 0,0 2-382,1-1 1,-1-3-112,1 3 0,-5 1 300,0-1 0,-4 1 282,5-1 1,-1-9 0,4 3-1</inkml:trace>
  <inkml:trace contextRef="#ctx0" brushRef="#br0" timeOffset="171">9962 18182 18854,'-6'7'-2427,"3"0"712,-5-3 2426,5-3 0,-4 9-410,3-6 0,3 1 285,-3 0-289,2 1 0,2 7-50,0-1 1,0 1-275,0-1 1,0 0 34,0 1 1,0 3 152,0 1 1,0 4-332,0-5 0,0 5 34,0-5 0,0 6 318,0-1 1,0-2-271,0 2 0,0-4 305,0 3 1,0-3-134,0 3 1,0-4-123,0 0 1,0-2-61,0-2 1,4 1-243,1-1 1,-1 1 96,-4-1 0,4-4-182,0 0 1,1-5 229,0 1-324,-4 3 1,6-5 691,-3 2-704,-3-3 195,5-1 1,-5 0 353,3 0-208,-2 0 1,5 0 152,-3 0 0,-3-5-10,3-4 1,3-2 0,0-1-1</inkml:trace>
  <inkml:trace contextRef="#ctx0" brushRef="#br0" timeOffset="172">10247 18256 8430,'7'2'1202,"-3"2"1,-3-1-667,-1 5 1,0 0-48,0 4 1,2 1-217,2-1 0,-3 2 182,3 3 0,-2 2-104,-2 6 1,0-2-178,0-2 0,1 2 10,3-2 0,-2 1-172,2-1 1,-2 1 17,3-6 1,-4 1-223,3-5 0,-1-1-251,1-3 98,-3 3-243,10-9 1,-8 3 247,5-5 0,-3 0-575,3 0 0,-4-1 76,4-3 0,-4-3-137,5-5 1,-5 3 409,4 1 0,-5 0 566,1-5 0,-3 1 0,5-6 0,1-1 0</inkml:trace>
  <inkml:trace contextRef="#ctx0" brushRef="#br0" timeOffset="173">10296 18306 11522,'13'-6'913,"-1"4"-639,1-7 0,0 5-55,4-4 1,-2 4-58,6-4 0,0 1-253,3-2 1,-3 0-121,0 5 1,-5-1-512,5 5 0,-6 0-406,2 0 0,-4 0 502,0 0 1,-5 0-1132,0 0 1757,-5 0 0,3 0 0,-12 6 0,-1 1 0</inkml:trace>
  <inkml:trace contextRef="#ctx0" brushRef="#br0" timeOffset="174">10309 18430 8460,'-13'1'45,"1"3"1,4-2 393,0 2 46,5 3 255,-8-6 289,9 5-700,-3-6 1,10 0 0,4 0 0,2-2-138,1-2 1,0 3 96,1-3 0,3-3-260,1-1 0,4 1 87,-5-2 0,5 7-648,-5-3 1,6 0-262,-1 1 0,-2 0-1731,2 4 2524,0-6 0,4 5 0,-1-5 0</inkml:trace>
  <inkml:trace contextRef="#ctx0" brushRef="#br0" timeOffset="175">13956 16173 15911,'7'-13'-2419,"0"5"2412,-3 0 1,-1 1-221,5-1 914,-5-3 0,4 8 1126,-3-5-987,-3 5-227,5-8-305,-1 9 684,-3-3-702,3 5 0,-4 0-69,4 0 0,-4 5-373,3 4 0,-3 2-213,-1 1 1,0 0 390,0 1 1,0 3-64,0 1 1,-4 5 26,0-1 0,0 2-287,4 2 1,-4-2 223,0-2 1,0 2 20,4-2 0,-4 2 416,-1 2 0,1-4-114,4 0 0,2-6-159,2 1 1,-1-2-29,5-1 1,-4-1-220,4 0 1,0-1 265,5-2 1,-1 0-152,1-5 1,-1 2 238,1-2 1,3-3-124,1 4 1,-1-4-52,-3-1 0,0-1 282,4-4 0,-2 3-327,6-7 0,-5 5 209,5-4 0,-6 0-440,2-5 0,1 5-215,-2 0 1,1 4-280,-5-5 1,-5 5-426,-3-4 470,-3 5 1,-1-8 509,0 3 1,0-3 0,0-1-1</inkml:trace>
  <inkml:trace contextRef="#ctx0" brushRef="#br0" timeOffset="176">14030 16098 21750,'0'-8'-4178,"0"0"3722,0 5 1,2-7 738,2 6 1,-1-4 117,5 4 201,-5 0 0,8 2-55,-3-2 0,-1 3-135,1-3 0,1 2-659,3 2 0,0 0 915,1 0 0,1 0-121,2 0 1,-1 0-592,6 0 0,-5 0 266,5 0 0,-4 0-752,3 0 1,-3-1 155,4-3 1,-6 2-462,1-2 1,-2 3 144,-2 1 1,-5 1-582,-3 3 937,-2-2 1,-2 9 0,0-4 0</inkml:trace>
  <inkml:trace contextRef="#ctx0" brushRef="#br0" timeOffset="177">14030 16297 17370,'7'0'4325,"-1"0"-4086,-1 0 0,-2-2 3,5-2 1,-3 3-94,3-3 1,0 2-49,5 2 1,-1 0-317,0 0 0,1-4 189,-1 0 1,5 0-386,-1 4 0,1 0-366,-5 0 1,5 0 378,-1 0 0,1 0-502,-5 0 882,1 0-1,-1 0 1,0 0 0</inkml:trace>
  <inkml:trace contextRef="#ctx0" brushRef="#br0" timeOffset="178">14552 16036 19349,'0'-12'-3973,"0"4"3195,0-1 625,5 7 2213,-4-4-1326,5 6 0,-6 6-682,0 2 0,0 4 119,0 5 1,0-2-378,0 6 1,-1-5 602,-4 5 1,4-1-68,-3 5 1,1 0-172,-1 0 0,3-4-679,-4-1 1,4 2 135,1 7 0,0-3 282,0 3 1,0-3 62,0-1 1,0-4-81,0 0 0,0-2-40,0 2 1,0-3 105,0-6 0,4-4-82,0 0 0,6-5 654,-3 3 0,4-8 266,-3-2 0,2 1-257,-6-5 0,4 0-148,-4-4 1,5-1-91,-5 1 1,4-1-9,-4 1 0,4-5-114,-3 1 1,3-1 108,-4 5 1,6-5-303,-2 1 0,-1-1-561,1 5 1,-1-5 289,1 1 1,3-1 87,-2 5 1,2-1 216,1 1 1,0-3-96,1 3 1,-5-4 0,0 8 0,-1 1 85,2-1 1,0 4 420,-5-4-711,0 5 817,2-3-557,-5 6-95,5 0 1,-6 2-369,0 2 0,0-1 242,0 5 0,-4-4 161,0 4-72,-6 0 1,3 9 279,-5 0 0,-1-1-310,1-4 0,1 1 152,3-1 0,-4 5-216,4-1 1,-3 1 857,-1-5 0,4 1-195,-1-1 0,6 5-444,-1-1 0,2-1 30,-3-6 1,4 2 47,-3-3 1,3 3-324,1 1 0,4-3-46,0-1 0,5 0 70,0 5 1,0-5 65,0 0 1,6-4 59,-3 4 0,3-3 346,-2 3 1,3-4-610,1 4 0,4-5 47,-5 1 0,2 2-204,-1-2 1,0 0 312,4-4 1,1 0-215,-5 0 0,1-1 659,-2-4 0,4-7 1,4-7-1</inkml:trace>
  <inkml:trace contextRef="#ctx0" brushRef="#br0" timeOffset="179">15234 16309 17778,'4'-14'-1343,"0"-2"1,0 6-370,-4-2 1394,6 2 1,-5 2 912,3 0-599,-8 5 1,-4-1 527,-9 8 1,4-1 64,-4 5 1,-1 0-424,2 4 1,-5-1 538,4-2 1,-1 2-174,2-3 1,2 3 23,-2 1 0,6-3 363,2-1 105,5 0-1175,-3 5 1,8-2-226,2-3 1,3 2 147,5-6 1,6 4 199,3-4 1,-2 4-96,2-3 0,-1 4 74,5-1 0,-4-1-150,0 2 1,-6-5 197,1 4 0,-2-1 205,-2 1 20,-5 3-365,4-4 0,-11 4-253,0-3 1,-2-2 566,-11-6 0,4 4-36,-8 0 1,-1 0-154,2-4 0,-7 0-343,3 0 1,-2 0 214,1 0 0,-2 0-109,2 0 1,3 0-496,2 0 1,2 4 983,1 1 0,1 4 1,0-2-1</inkml:trace>
  <inkml:trace contextRef="#ctx0" brushRef="#br0" timeOffset="180">16474 16321 17952,'0'-6'-4884,"0"-5"3347,0 9 1414,0-9 128,0 10 0,4-6 493,1 3-54,-1 2-43,-4-3-973,0 5 1772,0 0-1052,0 5 1,0-2 122,0 5-157,0 1 0,0 3-131,0 0 0,0 1-68,0-1 0,0 1-213,0-1 0,0 0 278,0 1 0,0-1-192,0 1 0,0-1 234,0 1 0,1-1-23,3 0 1,-2 1-72,2-1 1,-3 1 39,-1-1 1,0 0-3,0 1 1,0-1-3,0 1 1,0-5-5,0 0 0,0-4-131,0 4 168,0-5 0,2 3 181,2-6 437,-3 0-376,5 0 1,-6-6-292,0-2 0,0 1-7,0-1 0,0 0 1,0-5 0,0 1-126,0-1 0,0 0-28,0-4 1,0 3 196,0-2 0,0 2-392,0 2 1,4-1 150,0 1 1,1-1 271,-1 1 1,-2-1-69,2 1 216,3-6 1,0 4-13,5-2 1,-4 2 149,1 2 0,-1 3 126,4 1 1,-1 4-88,-2-4 1,2 5 70,-3-1 0,3-2-94,1 2 1,1 0 60,-1 4 1,-4 0-121,1 0 1,-1 1-122,4 4 1,-3-3-173,-1 7 1,-1-5-4,1 4 0,2 0-106,-6 5 0,4-5-52,-4 0 1,5 0 110,-5 5 1,4 1-172,-4 2 0,2-2 127,-2 3 0,-1-4 24,5 0 0,-5-1 47,1 1 0,1-1-70,-1 0 0,2 1 184,-2-1 0,-3 5-214,4-1 0,0-3 143,-1-5 1,0 0-135,-4 5 0,0-1 221,0 0 0,0 1-240,0-1 0,0-4-84,0 1-277,0-1 352,0-1-280,0 4-152,0-10 246,0 5-101,0-12 1,-1-1-160,-3-5 1,2 0-261,-2-1 0,3 1 856,1-1 0,-6-5 0,-1-1 0</inkml:trace>
  <inkml:trace contextRef="#ctx0" brushRef="#br0" timeOffset="181">17045 15912 21065,'0'-8'-3640,"0"0"1,0 4 1599,0-5 1851,5 7 1286,-3-10-1282,3 6 148,-5-1 0,0 0-34,0 3-401,-5 2 1,2-3 768,-5 5 1,4 0 170,-5 0 1,5 1 54,-4 3 1,1-1-460,-1 5 1,-2-4 304,6 5 1,-6-2-91,2 1 0,1 3 6,-1-3 1,5 3-193,-1 2 1,-1-1-101,0 0 0,1 1-189,4-1 1,0 1-65,0-1 1,0 0 27,0 1 1,2-2 6,2-3 0,-1 2-6,5-6 0,0 4 269,5-4 0,-1 0 41,0-4 1,1 0 198,-1 0 1,1 0-95,-1 0 1,0-1 195,1-3 0,-5-2-138,0-2 0,-1-3-23,1 3 1,-1-3-104,-2-2-397,-4 1 1,4 0 38,-5-1 1,0 1-291,0-1 0,-1 2 26,-3 3 1,-2-3-109,-2 3 0,-3 1 203,3-1 0,1 5-7,-1-1 1,-1 1 109,-3-1 71,0 3 0,-1-5 390,1 6 0,-1 6 0,1 0 0</inkml:trace>
  <inkml:trace contextRef="#ctx0" brushRef="#br0" timeOffset="182">17430 16458 16025,'0'-7'-1594,"0"-4"1,1 8 1901,3-5-49,-3 5 0,9-4 160,-6 3 0,6 3-41,-2-3 0,-1 2-84,1 2 1,1-1-25,3-3 1,0 2-154,1-2 0,-1 3 118,1 1 1,-1 0-598,0 0 450,6 0-515,2 0 1,-1 0-273,-3 0-52,-2 5 1,-3-2 545,-2 5 5,-4-5 1,-5 8-1,0-4 1</inkml:trace>
  <inkml:trace contextRef="#ctx0" brushRef="#br0" timeOffset="183">17454 16557 14738,'0'-7'377,"6"-4"1,1 8 141,5-5 0,1 5-31,-1-1 0,0-1-240,1 1 1,-1 0-250,1 4 0,0-2-1,4-2 1,-3 3 138,2-4 1,-1 4-645,2 1 1,-3 0 494,2 0 0,-1 0-840,2 0 0,-3 0 807,2 0 0,-2 6 0,-2 1 0</inkml:trace>
  <inkml:trace contextRef="#ctx0" brushRef="#br0" timeOffset="184">18248 16235 11886,'0'-7'97,"0"1"-218,0 6 992,0-5-921,0 3 184,0-3 76,0 5 479,0 0-659,6 0 305,-5 0 1,6 4-261,-3 0 1,-2 6-236,2-2 0,1-1 230,-1 1 1,2 0 0,-2 5 1,-1 1-14,5 2 1,-4-1-220,4 6 1,-3-6 37,3 2 0,-4 1-37,4-2 1,-4 5 144,5-5 1,-2 5 21,1-4 1,-1 0-12,-3 0 1,-1-3 22,5 2 0,-4 2-2,4-1 0,-5-1-5,1-3 0,2 1 30,-2 2 0,4-2 12,-4 2 0,2-2 56,-2-1 0,-3-1-67,3 0 0,2 1 177,-2-1 0,4 2-30,-4 2 1,6-2-5,-2 3 1,-1-3-46,2-2 0,-1 0 53,4 1 0,-4-1-70,1 1 1,-1-1 52,4 0 1,-1 1-105,-2-1 1,2 1 76,-3-1 0,2 0-135,-2 1 1,3-5 33,-3 0 1,-1 1-56,1 3 1,-1-4 0,2 1 41,2-1 0,-9 4-54,7 1 0,-7-5-8,3 0 0,-3-4 94,2 5-105,-2-1 0,5 4-33,-3 1 0,-3-5 17,3 0 1,-2 0 16,-2 5 1,4-5-68,0 0 0,0-3 274,-4 3-168,0-5 1,1 6-57,4-5 206,-4 0-193,5-4 501,-6 0 63,0 0 1,4-1-374,0-3 1,0 1-90,-4-5 1,0 4-206,0-4 1,4-1 196,0-3 1,0-1-176,-4 1 0,4 0 101,1-1 1,-1 1-256,-4-1 1,0 1-30,0 0 1,4-5 74,0 1 0,0-5 85,-4 4 1,0-3 70,0 3 0,0-5-59,0 1 1,0-1 34,0 2 1,0-4-73,0 4 1,0-4-2,0-1 0,0 1 27,0-1 1,0 0-26,0 0 1,0 0 2,0 1 1,0-4 253,0 3 1,0-2-190,0 6 1,0 2 177,0-2 0,0 6-85,0-2 1,0 4 107,0 0 1,0 1-24,0-1 1,0 1-32,0-1 1,0 1-15,0 0 1,4-1 48,0 1 0,1-1-171,-5 1 0,4-2 142,0-2 1,1 2-39,-1-3 1,-2 4 10,2 0 0,-3 5 45,-1 0 0,4 4 56,1-5 0,-1 5 212,-4-4-304,0 5 98,0-2-146,0 5 1,0-2-5,0-2-102,0 3 102,0-5 1,1 6 155,3 0-105,3 0 0,6 0 135,-1 0 1,0 0 4,1 0 0,-1 0 0,1 0 0,0 0 2,4 0 1,-3 2-29,2 2 1,4-3 10,0 3 1,0-2-168,0-2 0,-1 0 58,2 0 1,4 0 8,0 0 1,-2 0 8,2 0 0,0 0-39,-4 0 1,6 0-4,2 0 1,0 0 8,-4 0 0,1 0 28,3 0 0,-2-4-69,7-1 0,-5 1 40,4 4 0,-4-4-17,4 0 1,0-2 16,4 2 1,-1 3-13,-3-3 1,3-2 0,-3 2 0,1 0-13,-1 4 1,2 0-12,-6 0 1,1-1 4,-1-3 0,-3 2-38,3-2 1,1 3 15,-1 1 1,2 0-67,-2 0 1,-2-4 84,6-1 1,-5 1-23,1 4 0,-2-4 30,2 0 0,-2 0 3,1 4 1,-1-4-16,-3 0 0,1-1-4,0 5 0,0 0-3,0 0 0,-5 0 9,1 0 1,0 0-7,4 0 1,-1 0 1,1 0 1,0-1 4,0-3 0,4 1 67,0-5 1,4 5-21,-4-1 0,0-1 141,-5 0 0,1-3-123,0 4 1,-1-4 28,-4 4 1,2-1-30,-5 5 0,1-4 12,-2 0 0,-2-1-62,3 1 1,0 2 5,0-2 1,1-2-15,-2 2 0,2-4-35,3 4 1,1-4-101,-5 4 1,-1-2 116,-3 2 1,-1 3-746,0-4 171,-5 4-330,-1 1-430,-6 0-701,0 0 973,0 6 1,0-4 958,0 7 0,0-1 1,0 4-1</inkml:trace>
  <inkml:trace contextRef="#ctx0" brushRef="#br0" timeOffset="185">19476 16520 13629,'-6'0'1193,"0"0"-1318,6 0 0,-1 0 99,-3 0-26,2 5 29,-3 2 1,5 6-250,0-1 1,0-4 65,0 1-751,0-1 724,0 4 0,0-3 48,0-1 1,1-5-192,3 1 279,3-3 1,5-1 218,1 0 1,-1 0 78,1 0 1,-1 0 39,0 0 0,1 0-20,-1 0 1,1 0-54,-1 0 1,0 0 238,1 0-175,-1 0 0,1 0-45,-1 0 0,-4 2-115,1 2 0,-2-2 21,1 7 0,1-5-146,-4 4 1,0 0 9,-1 5 0,-1-1-52,5 1 0,-5-1-27,1 0 1,-2 1 9,-2-1 1,0 1 8,0-1 1,0 0 73,0 1 0,-2-1 63,-2 1 1,1-2 131,-5-3 0,0 3 63,-5-3 1,1 2-63,0-2 1,-1 2 130,1-6 1,-1 4-128,1-4 1,-1 0 34,1-4 1,-2 0-228,-2 0 1,2 0 46,-3 0 1,4 0-295,0 0 0,1 0-45,-1 0 0,1-5-256,0-3 1,3 1-427,1-2 1,4 1 183,-4-4 0,5 4 712,-1-1 0,-3 1 0,0-4 0</inkml:trace>
  <inkml:trace contextRef="#ctx0" brushRef="#br0" timeOffset="186">19514 16520 12295,'0'-7'217,"0"2"43,5 5 1,2 0 87,5 0 0,-2-5-360,3 1 0,-4 0 80,8 4 0,-4 0-461,0 0 0,3 0 200,1 0 0,4 0-363,-5 0 1,1 0 267,-5 0 1,5 0-718,-1 0 990,1 0 1,1 6 0,1 1 0</inkml:trace>
  <inkml:trace contextRef="#ctx0" brushRef="#br0" timeOffset="187">20035 16557 11524,'-9'0'623,"1"0"0,4 0-318,-4 0 0,4 0-77,-5 0 0,1 4 17,-4 0 1,1 6-74,2-2 1,-2 3-35,3 2 1,-3-1-3,-1 1 1,1-1-113,2 0 1,0 2-180,5 3 0,-5-4 65,5 4 0,0-3-51,4-2 1,0 5 64,0-1 0,4-3-82,0-5 0,10-1 231,-2 1 0,5 2-13,0-6 0,-2 0-11,5-4 1,-3 0 64,4 0 1,-2 0-105,2 0 1,2-4 173,-2 0 0,-2-6-99,2 2 1,-5-3 46,5-2 0,-6 1-263,2 0 1,-9-1 0,-4 1 1,1-1-179,0 1 0,-1 0 43,-4-1 0,-2 1-80,-2-1 0,-3 2 109,-5 3 0,0-3 53,-1 3 1,-3 1-99,-1-1 0,1-1 132,3-3 0,1 4-186,-1-1 1,1 3 66,-1-3 0,1 0 104,0 4 0,3-3-496,1 4 5,5 0-12,-2 4 608,5 0 1,0-6 0,0 0 0</inkml:trace>
  <inkml:trace contextRef="#ctx0" brushRef="#br0" timeOffset="188">20456 16570 12105,'0'-7'28,"-5"1"0,2 5 265,-5-3 1,4 2 277,-4-2-285,-1 3 1,-3 5 65,-1 0 1,2 2-215,3-2 1,-3 3 10,3 5 0,-3 0-151,-2 1 1,1-1 250,0 1 0,3-1-237,1 0 1,4 5-77,-4-1 0,5 1-118,-1-5 1,2 5 42,2-1 0,0 1-114,0-5 0,6 1 161,2-1 0,5-4 117,3 1 1,-2-2-71,2 1 1,2-3 148,-1-5 1,4 0-67,-5 0 1,5 0 69,-5 0 1,5 0 20,-4 0 1,-1-5-30,-4-3 1,1-2 27,-1 2 1,-1-3-186,-2 2 1,0-2-6,-5-1 1,1-2-278,-5-2 1,0 2 40,0-3 0,0 2-153,0-1 0,-6 2 127,-2-3 0,-2 4-114,2 0 0,-7 1 157,2-1 0,-2 5-426,3 0 332,-1 5 0,1-4 109,-1 3 0,5 3-228,0-3 289,5 2 1,-2 4 626,5 2-431,0-3 0,5 10 0,2-4 0</inkml:trace>
  <inkml:trace contextRef="#ctx0" brushRef="#br0" timeOffset="189">20791 16594 11564,'-6'0'779,"-6"0"-464,4 0 1,1 0-120,-1 0 1,0 2 110,-5 2 1,1-3-43,0 3 0,-1 3-14,1 2 0,-1-3-37,1 3 0,0-5-161,-1 4 0,1 0 73,-1 5 0,5-1-231,0 1 1,5-1-61,-1 0 0,3 1 16,1-1-49,0 1 1,1-1 92,3 0 0,3-3 120,5-1 1,1-4-36,-1 4 1,1-5 53,-1 1 1,6-2 22,3-2 0,-2 0-130,2 0 1,-5-5 14,5 1 0,-5-5 43,5 0 1,-6 0-94,2 0 0,-4-6-17,0 3 0,-2-3-244,-3 2 1,-1-3-11,-3-1 0,-2-3-128,2 3 1,-3-1 128,-1 2 0,-4 2-57,0-3 0,-6 5-779,2 4 714,-3-3 0,-2 5-148,1-2 632,5-3 1,-4 4 0,4-5 0</inkml:trace>
  <inkml:trace contextRef="#ctx0" brushRef="#br0" timeOffset="190">20990 16396 11037,'5'-7'241,"-2"1"174,5 6 0,-3 0-73,3 0 0,-4 0-146,4 0 0,-4 2 9,5 2 0,-7-1-138,3 5 0,0 0-214,-1 5 0,2 0-127,-2 4 0,-3-3-267,3 2 0,-2-2-21,-2-1 0,0-1 271,0 0 0,0-3 291,0-1 0,0 0 0,0 5 0</inkml:trace>
  <inkml:trace contextRef="#ctx0" brushRef="#br0" timeOffset="191">21325 16706 8520,'0'-7'1053,"0"2"62,0 5-161,0-6-362,0 5-492,0-5 298,0 6-250,0-5-270,0 3-993,0-3-238,0 5-2531,0 0 3884,0 5 0,5-3 0,2 3 0</inkml:trace>
  <inkml:trace contextRef="#ctx0" brushRef="#br0" timeOffset="192">21660 16433 8520,'0'-7'-156,"1"0"368,3 3-78,-2 3 0,3-6 403,-5 3-40,0 2-229,0-3 1,0 6-42,0 3 0,0-1-34,0 5 0,0 1 20,0 3 1,0 2-54,0 2 1,-4 0 68,0 4 0,0-3-154,4 3 0,-4-3 119,0 4 1,-1-2-114,5 2 1,-4 2 57,0-2 0,0-2-34,4 2 1,0-6-19,0 1 1,0-2-207,0-1 18,5 4 1,-2-4 23,6-1-174,-7 1 210,9-12 0,-8 5-730,5-6 462,-5 0 0,4 0-1019,-3 0-93,-3 0 1421,5 0 0,0 0 0,0 0 0</inkml:trace>
  <inkml:trace contextRef="#ctx0" brushRef="#br0" timeOffset="193">19030 17165 10744,'1'-7'330,"3"3"1,-1-2-74,5 2 1,-3 0 19,3 4 1,-4-1 125,4-3-256,0 2 1,5-3 94,-1 5 1,1 0-241,-1 0 0,0 0 94,1 0 0,-1 0-6,1 0 1,-1 0 30,1 0 0,3 0-48,1 0 0,3 0-57,-3 0 0,5 0 65,-1 0 1,-2 4-83,2 0 1,-1 0 103,5-4 1,-4 0-8,-1 0 0,0 0 7,0 0 1,4 0-45,-4 0 0,4 0-19,1 0 1,1 0-2,3 0 1,-3 0-37,3 0 0,1 0 5,-1 0 0,6 0-47,-2 0 1,3 0 84,1 0 1,0-1-36,0-3 0,0 2 17,1-2 1,0 3-24,4 1 0,-9 0 45,0 0 1,-2 0 6,-2 0 1,2 0 17,-2 0 1,-2-2 19,6-2 0,-4 3 2,4-3 1,-2 1-39,6-1 1,-7 1-81,7-5 0,-1 4 90,6-5 1,-4 7-24,4-3-1,-4 0-30,-1 1 0,1 0-18,-1 4 1,0-5-1,0 1 1,-4 0-4,0 4 0,-1 0-4,1 0 0,-1 0 6,-3 0 1,-2 0 127,7 0 1,-6 0-111,6 0 1,-6-1 102,6-3 1,-1 2-67,4-2 0,-4 1 7,0-1 0,0 3-20,4-3 1,-4 2 20,0 2 0,-5-4-58,1 0 1,1 0 51,-1 4 0,0 0-95,-4 0 0,0 0 63,0 0 0,-1 0-4,1 0 0,0 0-4,0 0 0,-4 0 0,-1 0 0,0 0-1,0 0 1,2 0-28,-5 0 0,-1 0 28,-3 0-283,-1 0-923,-5 0 254,-1 0-247,-6 0-409,0 0 0,0 0 1</inkml:trace>
  <inkml:trace contextRef="#ctx0" brushRef="#br0" timeOffset="194">19700 17587 12026,'8'-9'-103,"0"1"0,-4 4-30,5-4 0,-5 1-391,4-2 1838,-5-2-430,8 5-558,-10-1 1,5 0 124,-6 3-567,0 2 301,0-3-197,0 5 1,0 1 202,0 3 1,0-1 4,0 5-69,0 1 1,-2 3-7,-2 0 0,3 1-119,-3-1 379,-3 1-353,0 4 0,0-3-25,3 3 0,-2-3 123,2-2 1,0 0-80,4 1 1,0-5 26,0 0 0,0 1-110,0 3 78,0 0 0,2-1-57,2-2 1,-2 0-15,7-5 0,-1 5 51,4-5 0,1 0-3,-1-4 0,1 0-119,-1 0 1,5 0-179,-1 0 1,5 0 148,-5 0 1,2-1-42,-1-4 1,-2 4 60,6-3 1,-6-3-427,1-1 0,-2 1-86,-2-1 1,1 3-921,-1-3 290,1 0 1242,-1-4 0,0-1-18,1 1 0,-6-6 1,-2-1-1</inkml:trace>
  <inkml:trace contextRef="#ctx0" brushRef="#br0" timeOffset="195">20134 17500 10559,'-7'0'-925,"-4"0"0,8 0 1205,-5 0 1269,5 0-948,-8 5 1,8 2-89,-5 6 0,5-1-114,-1 0 1,-1 5-137,1-1 1,-5 6 75,5-1 0,-4 3-108,4 0 1,-4 1-43,3 0 0,-3 1 32,4 3 1,-4-3-36,4 3 1,-2-3 15,2-1 1,3-4-168,-4 0 1,4-2 20,1 1 1,0-2-200,0-5 1,0-1-86,0 1 0,0-5-231,0 0 244,6-5 0,-4 7-32,7-6-198,-7 0 27,9-4 6,-9 0 0,5 0-332,-3 0 1,-3-2-215,3-2-89,-2 3 1,2-6 405,0 3 1,1 1-593,0-5 1233,-4 5 0,10-8 0,-4 4 0</inkml:trace>
  <inkml:trace contextRef="#ctx0" brushRef="#br0" timeOffset="196">20382 17847 8521,'0'-7'763,"0"-4"1,0 8-188,0-5 1,1 5 513,4-1-724,-4 3 0,4-1 579,-5-2-496,0 3-435,0-5 0,2 6-104,2 0-664,-3 0-1232,5 0 1013,-6 0 424,0 0 0,5 0 0,2 0 1</inkml:trace>
  <inkml:trace contextRef="#ctx0" brushRef="#br0" timeOffset="197">20866 17599 10690,'0'-7'-825,"0"0"674,0 3 411,0 3-173,0-5 283,0 6-171,-6 0 1,4 2-39,-7 2 1,5 1-36,-4 3 1,0 3-78,-5-2 0,5 6 31,0 1 0,1 1-71,-1-5 1,-2 1 227,6-1-224,-6 1 0,7-1-199,-5 0 190,5-5-169,-2 4 217,10-9 0,2 3-179,6-5 1,-1 0 18,0 0 0,1-1 55,-1-3 0,1 2 43,-1-2 0,5 1-5,-1-1 0,1 3 143,-5-3 1,0 2-136,1 2 0,3 0 153,1 0 0,-1 0-114,-3 0 0,3 0 35,1 0 0,0 2-33,-5 2 1,0-1-2,1 5 1,-1-1 33,1 1 0,-5 3-2,0-3 0,-4 3 32,4 2 0,-5-1-61,1 1 1,-2-1 168,-2 0 1,0 1-80,0-1 0,0 1 97,0-1 1,-2 0-128,-2 1 1,-1-1 7,-4 1 0,-2-2-79,3-3 0,-3 3-10,-1-3 0,-1-1-40,1 1 0,0-5 83,-1 1 1,1 2-169,-1-2 0,0 0 81,-4-4 1,3 0-242,-2 0 1,2 0-455,1 0 272,1 0 0,0 0-6,-1 0 1,5-4-206,0 0 1,5-6-385,-1 2 0,1-2 55,-1 2 992,3-3 0,-10-2 0,4-6 0</inkml:trace>
  <inkml:trace contextRef="#ctx0" brushRef="#br0" timeOffset="198">20742 17649 8543,'8'0'631,"0"0"1,-4-5-219,5 1 1,-1-4-92,4 4 0,6-4-84,3 3 0,2-4 38,2 1 1,0 1-211,0-2 0,-4 5-171,-1-4 1,0 5-1084,0-1 740,4 3 1,-11 1-443,4 0 1,-3 0 58,-2 0 1,-4 4 830,1 0 0,-1 6 0,4-3 0</inkml:trace>
  <inkml:trace contextRef="#ctx0" brushRef="#br0" timeOffset="199">21511 17661 8499,'-8'0'-791,"-1"0"904,7 0 1501,-9 0-1120,4 5 0,-2-2-170,1 5 1,4 1-122,-4 3 1,4 1 68,-5-1 0,5 2-123,-4 2 0,4-2 33,-4 3 1,3 2 15,-3 2 0,4-2-3,-4 2 0,5-2-180,-1 1 1,2 3 101,2-7 1,0 2 61,0-1 0,6-4 162,2 4 1,-1-8-100,1 0 1,1-7-150,3 3 0,5-4-14,-1-1 1,5 0-160,-5 0 0,6-6 85,-1-2 0,-2-3-160,2-1 1,0-5-35,4 1 1,-2-5 78,-2 5 0,-3-5 2,-6 4 0,-1-3 48,-3 3 1,2-4-115,-6 5 1,0-1 42,-4 5 0,-5 0-194,-4-1 0,-7 2 95,-5 3 0,2-2-266,-2 6 1,1-6 92,-5 2 0,0 1-154,0-1 0,4 4-295,1-4 1,5 5-65,-2-1 916,3 2 0,2-3 0,-1-2 0</inkml:trace>
  <inkml:trace contextRef="#ctx0" brushRef="#br0" timeOffset="200">21821 17611 8412,'7'-7'36,"4"-4"0,-8 6 124,5-3 1,-4-2 413,4 6-269,-5-6 0,4 5 11,-3-4 1,-2 3-51,2 1 0,-2 4-13,3-3 313,-4 3-342,4 1-114,1 0-161,-5 5 0,5 2 67,-6 5 0,1-3-242,3-1-246,-2 0 1,5 5 252,-3-1 1,-3-4-358,3 0 0,-1-3 27,1 3 549,-2-5 0,9 8 0,-4-4 0</inkml:trace>
  <inkml:trace contextRef="#ctx0" brushRef="#br0" timeOffset="201">22801 16954 8101,'0'-7'1689,"0"0"-1142,0 3 0,1 3-61,4-3 1,-3-2-286,7 2 1,-1-2 55,4 2 0,1 3-196,-1-3 1,1 1 162,-1-1 1,4 3-713,1-4 0,0 4 325,-5 1 0,0 0-1734,1 0 1085,5 0 0,-5 0-781,4 0 1593,-3 0 0,-2 6 0,1 0 0</inkml:trace>
  <inkml:trace contextRef="#ctx0" brushRef="#br0" timeOffset="202">22789 17090 8308,'0'7'649,"0"-1"665,0-6-361,0 0 1,5 0-561,3 0 1,3-4 58,2 0 0,1-2-236,2 2 0,-2 3-68,3-4 1,2 0-102,2 1 1,-4 0-299,0 4 0,-2 0-731,2 0 1,-4 0-51,4 0-328,-3 0 0,-2 0-22,1 0 1382,-7 0 0,11 0 0,-3 0 0</inkml:trace>
  <inkml:trace contextRef="#ctx0" brushRef="#br0" timeOffset="203">23508 16743 8186,'0'-7'0,"0"0"-26,0 3 0,0 1 254,0-5 335,0 5-260,0-8 0,0 9 490,0-7-95,0 7-438,0-4 1,0 5 130,0-3 100,0 2-316,0-3 0,4 6 31,0 3 0,1-1-138,-5 5 0,4 1 75,0 3 0,0 0-165,-4 1 0,4 1-131,0 2 1,2-1 115,-2 6 1,-1-5-68,5 5 1,-5-2 104,1 2 1,1 1-36,-1-5 1,5 5 27,-5-2 0,4-2-56,-4-1 1,5 1 53,-5-2 1,5 1-13,0-5 0,-2 1 14,1-1 1,-4-4 12,4 1 0,-4-5 73,5 4 1,-5-5-65,4 1 166,-5-3-58,2-1-52,-5 0 0,4-1 85,1-3 0,-1 1-100,-4-5 0,4 4-71,0-5 1,4 1 79,-4-4 1,0 3 18,-4 1 1,5 0-32,-1-5 0,0 1-76,-4 0 0,0-1 38,0 1 1,4-1-12,0 1 1,0-5-26,-4 1 1,0-5-104,0 5 0,0-6 29,0 1 1,0 2 82,0-2 0,0 2-6,0-2 0,0-1-11,0 5 0,0-3 115,0 3 0,0-3-26,0 3 0,0 1 15,0 3 1,0 1-34,0-1 0,2 1 13,2 0 1,-3 3-47,3 1 0,-2 0 31,-2-5 0,0 5-2,0 0 1,4 4-4,0-5 0,1 7 90,0-3 0,-3 0-71,7 1 1,-5-4 4,4 3 1,0 1 40,5 4 1,-1-4-49,1 0 1,0 0 9,4 4 1,-2 0 13,6 0 1,-5-4-47,5 0 1,0 0 39,3 4 0,1 0 7,0 0 0,1 0-10,3 0 1,-1 0 5,5 0 0,-4-2-27,4-2 1,0 3 14,4-4 0,2 0-43,2 1 0,0-6 48,9 2 0,-7 1-68,6-1 1,-2 4 20,3-5 1,1 2-10,3-1 0,-7-1 43,2 4 0,-8-3 2,1 4 0,-4-1-64,0 0 0,-7 3 44,-2-7 0,-3 7-185,-1-3 0,-4 0 112,0 1 1,-6-4-151,1 3 1,-2 0-653,-1 1-588,-7 2-65,0-3 228,-6 5 0,0 1 1264,0 3 0,-11 3 0,-3 6 0</inkml:trace>
  <inkml:trace contextRef="#ctx0" brushRef="#br0" timeOffset="204">24389 16780 8177,'0'-12'-737,"1"4"516,3-1 0,-1 5 900,6-4 1,-5 4-180,4-4 0,0 1-89,5-2 0,-1 3-96,0 1 0,2 3-39,3-7 0,-3 7-41,2-2 1,-2 2 15,-2 2 0,1 0-130,-1 0 0,0 0 368,1 0-446,-6 0 1,2 6 25,-4 2 1,-1 3-96,-4 1 1,-4 1 3,-1-1 0,-4 5-27,0-1 0,-2 6-50,-1-1 0,0-2 111,-1 2 0,-5 0-92,-2 3 1,0-4 67,0-4 1,0 2-112,0-1 0,-4-1 87,4-3 0,-2-1-15,1 0 0,-1-3 1,5-1 0,1-5-61,3 1 132,1-3 1,4-6-45,-1-4 0,7-2 35,-3-1 0,4 0-26,1-1 0,4 1 15,0-1 1,5 1 13,-5 0 1,5-1 6,0 1 1,2 4 26,1-1 1,-1 5 112,-3-4 1,3 5-160,-2-1 0,-2 3 57,1 1-176,0 0 0,5 1 89,-1 3 0,-4-1-64,1 5 1,-5 0 44,4 5 1,-4-1-117,4 1 0,-4-1 57,5 0 0,-5-1-143,4-2 0,-4 2 96,5-3 1,-5 2 49,4-2 1,0 2-219,5-6 0,-5 4 70,0-4 0,0 0-296,5-4 0,1 0 168,2 0 0,-2 0-92,2 0 0,-2 0 59,-1 0 1,3-5 410,1-4 0,-1-2 0,-3-1 0,-1 0 0</inkml:trace>
  <inkml:trace contextRef="#ctx0" brushRef="#br0" timeOffset="205">24848 16768 8177,'0'-8'-481,"0"-1"1,-1 7 1436,-4-2-181,4 2-37,-4 2-501,-1 0 1,3 0-67,-5 0 0,5 6-25,-1 2 0,-1 3-140,0 1-106,1 1 0,4-1 129,0 1 1,0-5-85,0 0 1,0-4 55,0 5 86,6-7 1,1 5-15,5-3 0,1-2 7,-1 2 0,5-3 47,-1-1 0,1 0 21,-5 0 1,5 0-69,-1 0 0,1 0 33,-5 0 1,0 2-174,1 2 1,-2-2 89,-3 7 0,2-5-40,-6 4 1,0 0 79,-4 5 0,0-5 0,0 0 1,-5 1-51,-4 3 0,-2 0 4,-1 1 1,-2-1-77,-2 1 1,2-2 104,-3-3 1,-1 2-261,2-6 0,-1 4 72,5-4 0,-1 0-984,1-4-89,0 0 373,-1 0 1,2-5 308,3-4 1,-2 3 525,6-3 0,0 1 0,-2-10 0,0-1 0</inkml:trace>
  <inkml:trace contextRef="#ctx0" brushRef="#br0" timeOffset="206">24774 16743 8177,'0'-12'824,"0"-1"0,1 2-192,3 3 0,3 1 6,5 3 1,1 3-203,-1-3 1,6-2-342,3 2 0,2 0 180,2 4 0,0 0-680,0 0 0,-1 0 115,1 0 1,-1 0-810,-4 0 1,2 0 205,-5 0 0,4 0 893,-5 0 0,6 5 0,-2 2 0</inkml:trace>
  <inkml:trace contextRef="#ctx0" brushRef="#br0" timeOffset="207">25840 16694 8122,'-8'0'-2090,"0"0"3639,5 0-312,-2 0-725,5 0 0,1-2-108,3-2 0,4 3 40,9-3 1,-3 2-172,2 2 0,4-1 30,0-3 0,4 2-151,0-2 0,-3 3 23,0 1 0,-2-2-232,2-2 0,1 3 100,-6-3 1,1 2-796,-5 2 1,1 0-863,-1 0 414,1 0 0,-7 2 352,-1 2 848,-4-3 0,-7 10 0,0-4 0</inkml:trace>
  <inkml:trace contextRef="#ctx0" brushRef="#br0" timeOffset="208">25878 16793 8698,'6'0'1308,"6"0"0,-6 0-1069,7 0 0,-1 0-48,1 0 0,3 0 48,1 0 0,3 0-431,-3 0 1,5 0 203,-1 0 1,-2 0-1116,2 0 0,-2 0-886,2 0 1989,-3 0 0,-1-6 0,3-1 0</inkml:trace>
  <inkml:trace contextRef="#ctx0" brushRef="#br0" timeOffset="209">26982 16458 8139,'0'-12'56,"0"-1"1,0 5 179,0 0 1,0 3 88,0-3 1,0 4 265,0-4-377,0 5 327,0-3-447,0 6 0,-2 5 97,-2-1 1,1 10-212,-5-2 1,4 3-50,-4-2 0,1 0-87,-1 4 0,-3-3 145,2 2 0,0 2-88,0-1 1,0-1-165,5-3 213,-6-1 1,9 0-28,-4 1 0,4-5 54,1 0 1,1-5 25,4 1 1,1-2 20,7-2 1,1 0 7,2 0 0,-1-5 18,6 1 1,-2-4 13,2 4 0,2-2 132,-2 2 0,-2 3-101,2-3 0,-6-2 155,2 2 1,-2 0-22,1 4 0,-2 0-50,3 0 1,-3 0-99,-2 0 0,-1 1-72,-3 3 0,3-1 58,-2 5 0,-3 1-130,3 3 1,-7 1 72,3-1 0,-4 0 38,-1 1 0,0-1-141,0 1 1,0-1 148,0 0 0,0 2 2,0 3 1,-4-6 31,0 5 1,-5-9 14,5 6 0,-5-4-48,0 4 0,-2-2 6,-1-3 1,0 2-86,-1-6 1,-1 4 82,-2-4 0,2 0-153,-2-4 1,2 4 133,1 0 0,0 1-458,-4-5 1,3-2 13,-2-2 1,1 3-145,-2-3 1,3-3 41,-2-2 0,2 0-133,1 0 0,2-2-151,3 3 0,-3-3 413,3-1 1,1-1 374,-1 1 0,-1-6 0,-3-1 0</inkml:trace>
  <inkml:trace contextRef="#ctx0" brushRef="#br0" timeOffset="210">26833 16470 8413,'1'-7'749,"3"3"1,-1-1-440,5 1 0,1-2 140,3 2 0,6 3-65,3-4 1,2 0-107,2 1 0,4-6-202,0 2 1,5 2 138,-1 2 1,-1-1-489,1 1 1,-5-2 19,1 2 1,-5 3-178,-3-4 1,1 4-208,-5 1 1,-1 0-1623,-3 0 2258,-1 6 0,0-5 0,1 4 0</inkml:trace>
  <inkml:trace contextRef="#ctx0" brushRef="#br0" timeOffset="211">26820 17090 9320,'13'0'883,"-5"-1"-654,0-3 1,1 3 55,3-4 0,6 3 147,3-2 0,2 2-139,2-2 1,4-2-49,0 2 0,5-4-81,-1 4 0,2-4 81,-2 4 0,1-5-468,-5 5 1,4-1-115,-4 1 1,0 2-369,-4-2 0,-4 3-468,-1 1-962,-4 0 634,1 0 1501,-10 5 0,-1 2 0,-6 5 0</inkml:trace>
  <inkml:trace contextRef="#ctx0" brushRef="#br0" timeOffset="212">27143 17152 8186,'-7'0'649,"-4"0"-286,10 0 0,-6 0 257,3 0 198,2 0-450,-3 0 1,6 0 235,3 0-136,3 0 0,7 0-98,2 0 0,0 0-22,4 0 0,1-4-130,4 0 0,0 0-101,-1 4 0,3-4-128,2 0 0,-3 0 108,3 4 1,-3-4-681,-1-1 1,-1 1 336,1 4 0,0 0-1189,0 0 1,-6 0 43,-2 0 1391,-3 0 0,-2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57:28.0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10024 17078 23885,'-13'56'0,"1"0"0,-1-1 0,1 1 0</inkml:trace>
  <inkml:trace contextRef="#ctx0" brushRef="#br0" timeOffset="1">4305 5916 9293,'7'5'-842,"-2"-3"1449,-5 3 0,0-6 583,0-3-529,0 2-168,0-3 107,0 5 223,0 0-175,0 5-204,0 2 0,0 10-97,0-1 0,-4 2-56,0-1 0,0-2 62,4 6 0,-2-1-79,-2 5 0,3 1-71,-3 3 1,1-1 87,-1 5 0,2-1-265,-2 1 0,3 1 41,1-5 0,0 1-139,0-1 0,0-2-90,0 1 0,0-1 129,0-3 0,4-3-42,0 0 1,2-5 53,-2 5 0,-3-6-324,3 2 0,-2-4-106,-2 0-874,0-6 18,0 4-409,0-10 498,0 5 529,0-6 1,0-2-400,0-2 1,0 1 78,0-5 1009,0 0 0,-6-5 0,-1 1 0</inkml:trace>
  <inkml:trace contextRef="#ctx0" brushRef="#br0" timeOffset="2">4057 5941 8519,'0'-13'129,"0"1"1,1-2 323,3-2 104,3 2-209,5-4 0,1 6 70,-1-1-32,1 1-177,5-1 0,-3 1 95,5-1 0,1 2 18,4 3 0,0-3 130,-1 3-287,7 2 36,-5-5 1,8 10-45,-5-3-43,6 2 0,-9 2-117,3 0 1,1 0 39,-1 0 0,-4 2-98,-4 2 0,-1 3 24,5 5 1,-5 1-73,-4-1 1,-4 2 43,-3 2 1,0 2-65,-4 3 1,-3 2 66,-6-2 0,-3 3 53,-5 0 1,-6 1 166,-3 0 1,-2 4-152,-2 0 1,-4 0 67,0-4 0,-5-1-42,1 1 1,2-6-46,2-2 1,-1 1 57,1-2 1,0 0-93,4-8 1,0 2-67,1-6 1,0 0 75,4-4 0,2 0-13,5 0 25,6-6 0,2 4 91,5-7 0,0 5-81,0-4 0,5 5 138,4-1 1,3-2-123,5 2 0,0 0 292,4 4 0,3 0 52,-4 0 0,8 0-173,1 0 1,0 2-68,-4 2 0,-1 3 28,1 5 1,0 2-41,0 2 1,0 5 40,-1 8 0,-3-3-175,0 3 0,-6 1 27,1-1 1,-2 0-91,-1-4 1,-1-6 5,0-2 0,-3-3 125,-1-2 0,-4-1-240,4-3 1,-3-1 68,3-3 1,-4-2-315,4 2 265,-5-3 0,4-1-1062,-3 0 619,-3 6 1,5-3-193,-6 5 0,0 0-356,0 4 0,0 2 1183,0 3 0,-6-3 0,-1 3 0</inkml:trace>
  <inkml:trace contextRef="#ctx0" brushRef="#br0" timeOffset="3">5632 5891 12054,'-12'0'-494,"5"0"1919,-4 0-513,9 0-688,-9 0 0,9 0-94,-7 0 98,7 0 0,-10 0-265,4 0 1,1 0 111,-1 0 0,0 6 3,-5 2 0,1 3 13,0 1 0,-5 2-142,0 3 1,-3 2 121,3 6 1,-5 4-30,2 0 1,0 5 10,0-1 1,3 3-71,-4 1 1,8 0-145,0 1 0,1-3 108,4-2 0,2 3-92,2-3 1,2-2 66,2-2 1,2-7-199,2-2 1,3 1 44,5 4 1,1-6-116,-1-2 0,1-2 79,-1 1 1,2 0-244,2 4 0,-2-5-396,3 2 1,-4-3 379,0-2 0,1 0-419,2 1 1,-2-6 938,2-3 1,4 3 0,-1 0 0</inkml:trace>
  <inkml:trace contextRef="#ctx0" brushRef="#br0" timeOffset="4">5843 6288 8391,'8'0'0,"0"0"0,-5 0-102,8 0 175,-9 0-30,3 0 60,-5 0 400,0 0-308,0 6 0,0-4-23,0 7 0,-4-1 45,0 4 0,-6 5-161,2-1 1,-2 5 91,2-5 1,-3 7-115,3-3 0,-2-1 58,2 2 1,1-4-208,3 3 1,2-4 15,-2 0 0,3-2 105,1-2-185,0 1 151,0-1-9,0-5 1,4-3 27,0-8 1,6-3-151,-2-5 0,2-5 137,-2 1 0,3-5-3,-3 4 0,2-5 11,-2 2 1,3-2-9,-2 1 0,-3-3 26,3 4 1,-2-4-26,1 0 0,3-1-70,-3 0 0,3 0 74,2 0 0,-1 1 17,0-1 0,1 4 24,-1 0 1,-4 10 88,1-1 1,-5 4 184,4-1-286,-5 4 1,4 5 120,-3 0-96,-3 0 1,6 1 44,-3 3 0,-1 2-29,5 2 0,-4 3 18,5-2 1,-5 3 48,4 4 0,-1 0 12,1 4 1,3-3 80,-2 4 1,-2-1-132,1 5 0,-4 1 75,4 3 0,-1-3-45,1 3 1,3-3-22,-2-1 1,-2 0 25,1 0 0,0 0-122,4-1 0,1-4 62,-1-4 0,1-3 29,-1-5 1,1 3-155,-1-3 1,0-2 83,1-2 0,-1-3-73,1-1 1,-1-5 88,0-4 0,1-2-46,-1-1 0,-4 0 35,1-1 0,-2 1-61,1-1 0,3-3 22,-3-1 0,-1-3 1,1 3 0,-5-5-25,1 1 1,2 2 44,-2-2 1,0 1-110,-4-5 1,0-4 87,0 0 1,0-1-158,0 1 0,0 1 133,0-5 1,0 4-231,0-4 0,4 6-79,0-2 0,0 3-124,-4 1 0,5 1 4,-1 4 0,1 2-50,-1 5-331,-2 1 40,9 0 812,-10 5 0,10 7 0,-4 7 0</inkml:trace>
  <inkml:trace contextRef="#ctx0" brushRef="#br0" timeOffset="5">6749 6412 8309,'-5'17'0,"1"-1"0,-1-1 0,1-6-477,2 2 311,-3-10 0,6 6 1197,3-3-589,-2 3 1,4 1-135,-1 0 1,-4-4-54,3 5 1,-1-5-225,1 4 123,-3 0-338,5 5 197,-6-1-50,0 1-315,0-1-361,0 0-34,0 1 0,0-1 747,0 1 0,0-1 0,0 0 0</inkml:trace>
  <inkml:trace contextRef="#ctx0" brushRef="#br0" timeOffset="6">7332 6325 8447,'-7'-8'37,"3"0"317,2 5-229,2-3 29,-5 6 0,3 2-49,-2 2 0,3 4 51,1 9 0,0-4-9,0 4 0,0 1-91,0-2 1,0 7 91,0-3 1,0-2-135,0-1 0,0-2 99,0 1 1,4-2-139,0 3-94,0-4 203,2 0 0,-4-6-61,7-3 1,-5-3-14,4-1 0,-4-1-166,5-3 1,-1-5 109,4-7 0,-4 1-74,1-6 1,-1 5 59,4-5 1,1 4 18,-1-3 1,-1 3 29,-2-4 1,2 6 3,-3-1 0,4-2 46,5 1 1,-3 1-59,2 3 0,-2 1 183,-2 0 1,5 3-88,-1 1 1,1 5 91,-5-1 0,1 3-102,-1 1 0,1 5 83,-1 4 0,0 2-78,1 1 1,-2 0 165,-3 1 0,3 3-203,-3 1 0,2 4 52,-2-5 0,2 5-73,-6-5 1,6 5 69,-2-5 0,-3 5-146,0-4 0,0-1 100,-1-3-274,0 5 258,-4-5-717,0 5-188,0-11-193,0-1-988,0-6 2064,0-6 0,-5-6 0,-2-8 0</inkml:trace>
  <inkml:trace contextRef="#ctx0" brushRef="#br0" timeOffset="7">8237 5854 8478,'13'7'0,"-1"2"0,0-4 0,1 4 618,-1-1-267,1 4 1,3 4 240,1 1 0,3 5-163,-3-2 1,-1 5-21,-3 4 0,-1-1-158,1 5 1,-2 0-18,-3 4 0,-3 0-14,-5 0 1,0 5-1,0-1 1,0 5-276,0-5 1,-5 0 87,-3-4 0,-3 1-199,-2-1 1,-3-1 92,-1-3 0,-1 1-103,2-5 0,2-4 63,-3-4 1,4-8-242,0 0 0,5-2-128,0-7 0,4 0-1024,-5-4 470,6 0 1036,-2-5 0,-1-8 0,0-6 0</inkml:trace>
  <inkml:trace contextRef="#ctx0" brushRef="#br0" timeOffset="8">9205 6176 8370,'7'-5'0,"2"2"0,-5-5-488,1 5 122,0-2 785,-4-1 977,11 5-778,-6-10-330,7 9 1,-5-3-118,0 5 0,-4-4-59,5-1-71,-1 1 1,4 4 86,1 0 0,1-4-92,2 0 0,-2 0-57,2 4 0,0-1-223,0-4 0,-2 4-34,3-3 0,0 3-194,0 1 0,4 0-314,-5 0 0,1 0 341,-5 0 1,1 0 444,-1 0 0,0 0 0,1 0 0</inkml:trace>
  <inkml:trace contextRef="#ctx0" brushRef="#br0" timeOffset="9">9230 6338 8370,'-9'1'-698,"1"3"479,5-3 1,-4 5 454,3-6-101,3 0 723,-5 0-25,6 0-409,0 0 1,6 0-216,2 0 0,3 0-194,2 0 0,0-4 121,4 0 0,-2-2-178,6 2 0,-2 3 46,2-3 0,2 1-485,-2-1 0,0 2 213,3-2 0,-6 3-539,7 1 0,-3-4 807,3 0 0,0-1 0,0 5 0</inkml:trace>
  <inkml:trace contextRef="#ctx0" brushRef="#br0" timeOffset="10">10483 5966 7459,'-7'0'-445,"1"0"386,6 0 540,0 0 1,-4 5-72,0 3-260,0 3 1,0 7 168,-1 3 1,-4 2-120,1 2 0,-2 4-77,2 0 1,-3 5 22,2 0 1,-2 1-89,-1 3 1,4-7 95,-1-2 1,7-4-223,-3-4 1,0-3-101,1-6-66,0 0 231,4-5-17,0-1 1,0-8 45,0-2 0,0-3-15,0-5 1,1-5-133,3 1 0,-2-6 76,2 1 1,1 2-85,-1-2 0,5-4 0,-5-3 1,4-1-112,-4 4 1,6-4 191,-2 0 0,-1-1-36,1 1 1,1 2 131,3-1 0,-4 1-80,0 3 0,-3 4 260,3 4 1,-4 2-68,4 2 1,-4 5 292,5 2-355,-7 4 1,5 1-46,-3 0 1,-2 1-49,2 4 0,1 2 60,0 5 1,3 4 65,-4 1 0,6 5-83,-2-1 1,3 2 78,1 2 1,1 1-84,-1 3 1,1-1 207,-1 5 0,2-4-78,2 4 0,-1-2-44,6 2 0,-4-2-133,3-6 1,1 4 65,4-1 0,-4-4-137,-1-8 1,1-2 99,4-1 1,0-2-32,-1-3 1,-4-3-17,-4-5 0,2 0-46,-1 0 88,-1 0 0,-3-5-1,-1-3 0,-4-3 118,1-2 0,-3-3-109,3-1 1,0-4-48,-5 5 0,2-7 61,-2-2 1,-3-1-219,4-8 1,-4 7 125,-1-2 0,0-3-68,0-1 0,0 1-14,0-1 1,0 6-105,0-2 0,0 4 16,0 4 1,-4-1 64,0 6 1,-2-5-250,2 5 0,1-1 60,-5 5 1,4 1-873,-4 2 1214,-1-2 0,-3 5 0,0-7 0</inkml:trace>
  <inkml:trace contextRef="#ctx0" brushRef="#br0" timeOffset="11">11611 6052 8545,'-4'-8'-1947,"0"0"2619,0 5-176,4-8 168,-5 4-189,3-5-222,-3-1 0,6 1 87,3 0 365,-2 5-673,9-4 0,-9 9 129,7-2 1,-5 3-171,4 1 0,-4 0 99,4 0 0,-5 1-101,1 3 0,2 3 132,-2 6 0,4-1-80,-4 0 0,2 6 47,-2 3 1,-1-2-30,5 2 0,-4 0 16,4 3 1,1 0-47,3-4 1,-4 5-23,1 0 1,-1-4-21,4 4 0,1-5-84,-1 1 0,1-3 129,-1-6 1,0-1 9,1-3-26,-1 4 0,1-11 10,-1 3 0,-4-3-10,0-1 0,-1-5-24,2-3 1,2-3-23,-3-2 0,2 1 50,-2-1 1,3 0-56,-3-4 1,3 2 45,2-6 0,-1 1 10,0-5 0,-1 0-17,-2 0 0,6-1 146,-3-3 0,3 3-12,-2-3 0,-1-1-26,1 1 0,3-2-99,1 2 0,-1 5 49,-3-1 1,-1 0-209,0 4 1,1 3 131,-1 2 1,1 2-346,-1 2 0,-4 1 143,1 2 1,-1 0-362,4 5 0,-3-5-188,-1 5 40,0 0 0,5 4-46,-1 0 771,0 0 0,1 0 0,-1 0 0</inkml:trace>
  <inkml:trace contextRef="#ctx0" brushRef="#br0" timeOffset="12">4689 8111 10663,'-7'-8'-1036,"3"0"0,3 3 1696,1-3-241,0 5 1,-2-2 191,-2 5 241,3-6-625,-5 5 0,5-6 269,-3 3-510,3 3 401,-10-5-167,4 6 0,-6 0 0,1 0 1,-1 0-114,1 0 1,0 4-64,-1 0 1,1 5 142,-1-5 1,-3 5-46,-1 0 0,1-2 53,3 1 0,-3 0-136,-1 5 1,-3-1 79,3 0 0,-1 1-69,2-1 1,2 5-12,-3-1 0,3 1-19,2-5 1,1 5-143,3-1 1,-3 6 77,2-1 1,4-2-115,1 2 1,2-2 71,2 2 0,0 2-156,0-2 0,0-2 97,0 2 1,7-6-69,6 2 0,1-4 77,6 0 0,2-2-92,7-3 0,-1 2 10,5-6 0,0 0 170,4-4 1,-4 4-619,0 0 1,-1 0 220,1-4 1,3 0-1436,-3 0 1890,-3 0 0,1 0 0,-7 0 0</inkml:trace>
  <inkml:trace contextRef="#ctx0" brushRef="#br0" timeOffset="13">5483 8049 12326,'-12'0'-59,"5"0"165,-4 0-105,4 0 1,-4 1 549,3 4 1,-3-3-156,2 7 1,-6-1-82,-1 4 1,-1 2-121,5 3 0,-2-2 122,-3 5 1,4 1-114,-4 4 1,5 0 3,3 0 0,-2-1-102,3 1 0,3 0 16,0 0 0,4 0-256,1-1 0,1 5 120,4 0 1,1-4-340,7-4 0,-1-5 121,1 5 0,3-6-41,1 2 0,5-4-40,-2 0 1,4-2-426,1-3 0,1 3-631,3-3 1,-2-2 1397,7-2 1,-1 3 0,4 0 0</inkml:trace>
  <inkml:trace contextRef="#ctx0" brushRef="#br0" timeOffset="14">5942 8260 8497,'7'-7'0,"-1"0"0,-6 3-62,0 3 170,0-10 205,0 9-128,0-9 39,0 10 1,0-6 200,0 3-10,0 2-351,0-3 228,0 5-243,0-6 187,0 5 1,0 5-148,0 9 0,0 2-164,0-3 1,0 2 131,0 2 0,0 2-36,0 3 1,-2 2-160,-2-2 1,3 3 144,-3 0 0,1 1-146,-1 0 1,2 0 70,-2 0 1,3-5-10,1 1 1,0-5 49,0 5 0,0-10 35,0 2-66,0-4 10,0 4 261,0-6-120,0-2 0,0-19-76,0-2 1,0-4-12,0 8 0,0-6 16,0-3 0,1-2-18,3-2 1,-2 0-2,2 1 1,-1-1-9,1 0 0,-3 4-19,3 1 1,2-1 23,-2-4 0,4 0-3,-4 1 0,6 0 5,-2 3 0,-1 2 61,1 3 1,-4 2-60,5-3 0,-5 4 35,4 0 1,-4 5 5,5 0 1,-5 5 58,4-1-197,-5 2 0,4 2 114,-3 0 0,-2 2-49,7 2 1,-5-1 36,4 5 0,-4 0-21,5 5 0,-5 0 15,4 4 0,-4-2-2,4 6 0,1-5 37,3 5 0,-4 0 7,1 3 0,-3 1 131,3 0 1,2 0-92,-3 0 1,3-1 74,1 1 1,1-1-100,-1-4 0,2 4-25,3-4 0,-4-2 43,4-1 1,-2-3-136,2-2 1,-4 0 41,4 1-16,2-6 1,-5 2-67,3-5 1,-4 1 103,0-5 1,-5 0 15,0 0 1,-4-6-27,5-2 0,-5-3 127,4-2 0,-5 1-112,1 0 0,-1-5 46,1 1 1,-3-7-52,3 3 1,-2-4 3,-2 0 1,0-1 53,0 0 0,0 0-31,0 0 0,0 1-33,0-1 0,0 0 24,0 0 1,0 0-142,0 1 1,-2 0 80,-2 3 1,3-1-327,-3 6 1,1-5-314,-1 5 87,3-1-852,-5 5 482,6-1-447,0 6 1403,0 7 0,6 7 0,0 6 0</inkml:trace>
  <inkml:trace contextRef="#ctx0" brushRef="#br0" timeOffset="15">6823 8520 8388,'0'7'-920,"-1"-1"789,-4-6 1121,4 5-208,-4-3-40,5 9-332,0-10-206,0 10 0,0-4 44,0 5 0,1 1-160,3-1 1,-3-2 159,4 2 1,-3-2-272,2 6 0,-2-6 33,2-2 0,-1 1-247,1 3-394,-3 0 336,10 1 1,-8-2-1038,5-3 616,-5-2-671,8-1 1387,-4-3 0,0-2 0,-2-7 0</inkml:trace>
  <inkml:trace contextRef="#ctx0" brushRef="#br0" timeOffset="16">7071 8359 7091,'-5'7'664,"3"-1"-214,-3-1 1,5-2 209,0 5-160,0-5-167,0 8 0,1-4 99,3 5 7,-2 1-240,9-1 0,-6 0-62,3 1-35,3-1 0,-5 1-154,2-1 1,3 0 118,-3 1 0,-1-5-309,2 0 192,-1-5 0,0 3-137,0-6 0,-3 0 132,3 0 1,-4-6-117,4-2 1,-4-3 63,5-2 1,-2-3 63,1-1 1,3-3 0,-3 3 0,3-1 19,2 2 1,-1 2 87,0-3 0,1 1-89,-1 3 1,2-2 198,2 7 1,-2-2-105,3 2 1,1 3 121,-2 5 1,2 0-63,-1 0 1,-3 5-48,2 3 1,-2 3-31,-2 2 1,1 3 28,-1 1 0,-4 4-66,1-5 0,-3 6 49,3-1 0,-2-2-140,-3 2 0,-3-5 118,3 5 1,-2-6-422,-2 2-232,0-4-249,0 0-74,0-1 619,0-5 0,0-3-1090,0-8 1403,0-3 0,0-5 0,0-1 0</inkml:trace>
  <inkml:trace contextRef="#ctx0" brushRef="#br0" timeOffset="17">7840 8024 8496,'0'13'26,"6"-1"1,1-4 387,5 1 177,0-1-350,6 10 1,-3 1 172,6 6 126,-6 0-333,9 0 0,-5 1 697,6 3-540,-6-3 1,3 10 127,-5-3 0,-1-2-144,-3 3 0,-1-7-198,1 2 0,-2-3 126,-3-1 1,-3-2-202,-5-2 0,0-2 145,0-2 1,0-3-503,0 2 0,-4-2-101,0-2 0,-6-3-327,2-1 0,-3-1-433,-1 1 0,3-1 506,1-3 0,0-2 637,-5 2 0,-4-3 0,-3-1 0</inkml:trace>
  <inkml:trace contextRef="#ctx0" brushRef="#br0" timeOffset="18">9565 8235 8379,'5'-7'-19,"-4"2"319,5 5 194,-6-6 198,5 5-295,2-5 107,6 1-186,-1 3 0,2-7-31,2 5 0,0-2-34,4 2 1,-3 3-321,4-3 108,-6 2 1,4 2-570,-2 0 0,-2 0 368,5 0 1,-3 0-797,4 0 0,-5 2 143,5 2 813,-6-3 0,8 10 0,-3-4 0</inkml:trace>
  <inkml:trace contextRef="#ctx0" brushRef="#br0" timeOffset="19">9689 8421 11383,'12'-7'1131,"6"0"-797,3 3 1,2 2-228,2-7 1,1 5 183,3-4 1,-3 4-413,3-5 0,1 5-8,-1-4 1,0 5-540,-4-1 0,-1 3-684,-4 1 0,2 0 203,-5 0 1149,-1 0 0,2 5 0,2 2 0</inkml:trace>
  <inkml:trace contextRef="#ctx0" brushRef="#br0" timeOffset="20">10743 8099 11598,'0'-13'-1209,"0"6"1093,0-4-63,0 10 416,0-10-216,0 10 333,0-5-514,0 6-108,0 0 302,0 6 0,0-4 131,0 7 1,0 0-76,0 8 1,-4-2 49,0 6 0,-2-1-90,2 5 1,1-1 25,-5-4 0,5 4-99,-1-4 0,-1 4-5,1 1 1,-1-1 113,5 1 1,-4-4-195,0 0 0,0-2 79,4 1 0,0-2-121,0-5 0,0-5 128,0 0 1,0-4-178,0 5 318,0-7-54,6-2 1,-1-8-28,3-8 0,-1 1-29,-3-6 1,-1 0 25,5-4 1,-3 1-10,3-1 1,-4 0-16,4 0 0,-4-1 20,5-3 1,-7 3-69,2-3 0,3 3-31,2 1 0,-2 0-13,1 0 1,-4 1 107,4-1 0,-4 4-39,5 0 0,-2 6 217,1-1-225,3 2 334,-10 2-155,10 5-256,-9 1 1,4 10 54,-1 0 0,-3 6 34,7-2 1,-5 3 88,4 2 1,-1-1-77,1 1 0,3 3 139,-2 1 1,2 3-88,1-3 0,0 5 71,1-1 0,-1 2-71,1 2 1,-1 0 86,0-1 0,2 1-53,3 0 0,-4 0-6,4 0 0,2-2-96,2-2 0,-2-2 82,2-3 1,-2-2-160,2 3 0,1-3 129,-5-2 1,3-4-111,-3 1 1,-1-7 73,-3 2-13,-1-2 180,1-2 0,-7-2-107,-1-2 0,-3-3 38,2-5 1,-2-2-53,2-2 1,-3-2-46,-1-3 0,0-2 53,0 2 0,0-2-115,0-2 0,0-4 104,0 0 0,0 0-119,0 4 0,0 0 83,0 1 1,0-5-20,0 0 1,0 0 0,0 4 0,0 1 13,0 4 1,0-6-230,0 5 0,0-5 133,0 5 0,0-1-264,0 1 0,0-2 90,0 2 0,0 3-306,0 2 1,2 3-423,2 5-93,-3-3-353,10 10 1437,-4-5 0,6 17 0,-1 3 0</inkml:trace>
  <inkml:trace contextRef="#ctx0" brushRef="#br0" timeOffset="21">12083 8136 8482,'0'-12'-499,"0"-1"416,0 1 0,0 3 690,0 1-379,0 0 1,-4 0-44,0-1 1,-6 7 7,2-2 1,-3-2-58,-2 2 1,1 0 68,-1 4 0,0 1-53,-4 3 0,-1 2 131,-3 2 0,-1 3-103,6-3 0,-2 3 60,1 2 1,4 3-38,-4 1 1,3 3-9,2-3 0,1 4-41,3-5 1,-2 6-153,6-1 0,0-2 6,4 2 1,0 0 76,0 3 1,5-3-8,3 0 1,5-6 30,3 1 0,0 1 28,4-5 1,2 2-164,7-10 1,-3 5 129,3-5 1,3 0-850,1-4 1,-2 0 351,-3 0 0,3-6-881,-2-2 0,-2 1 75,-6-1 1199,2 0 0,-9-5 0,4 1 0</inkml:trace>
  <inkml:trace contextRef="#ctx0" brushRef="#br0" timeOffset="22">12902 8223 10502,'6'0'400,"6"0"-654,-6 0 163,7 0 1,-1-2-26,1-2 1,3 3 85,1-3 0,5 2-168,-2 2 1,8 0 40,1 0 0,4 0-318,-4 0 1,0-4 185,-4 0 1,4 0-95,0 4 0,-5 0-58,-3 0 441,0 0 0,4-6 0,-1 0 0</inkml:trace>
  <inkml:trace contextRef="#ctx0" brushRef="#br0" timeOffset="23">13175 7987 8537,'0'7'0,"-5"0"0,1-3-487,-5-3 350,7 10 1,-5-5 758,3 2-227,3 9 1,-6-8 6,3 12 0,2 0-132,-2 4 1,-1 3-1,1 1 1,-1 6 1,5-2 0,0-1-180,0 1 0,0-6 115,0 2 1,5-4-276,-1-4 0,4-3-56,-4-6 1,6-4-67,-2 1 1,-1-3-411,1 3 1,1-4 322,3-5 0,-4 0-197,0 0 1,1 0 473,3 0 0,6-5 0,1-2 0</inkml:trace>
  <inkml:trace contextRef="#ctx0" brushRef="#br0" timeOffset="24">14477 7925 8561,'0'-7'-645,"0"-4"0,0 8 908,0-5-170,0 5 558,0-2-3,0-1-234,0 5-88,6-5-37,-5 6 0,4 6-53,1 1-91,-5 5 1,5 5 47,-6-1-38,0 6 1,4-6-14,0 4 0,0 0 38,-4 0 1,0 4-184,0-4 0,0 4 105,0 1 0,0-5-191,0 1 0,0-2-14,0 2 0,2 2-92,2-2 0,-3-3 21,3-2 1,-1-3-174,1-5 1,-1 2-894,5-6 464,-5 5-199,8-7 975,-4 3 0,5-10 0,1-2 0</inkml:trace>
  <inkml:trace contextRef="#ctx0" brushRef="#br0" timeOffset="25">13906 7776 8498,'0'-7'-1131,"0"0"969,0 3 587,0 3-200,0-10 1,2 10 11,2-4 1,3 4 268,5 1 1,10-4-70,3 0 0,8 0-208,0 4 1,9 0 366,3 0-358,3-6 0,7 5-38,3-3 1,-2 2 66,-3 2 0,0 0-268,0 0 0,-2 0 68,3 0 0,-7-4-383,-1 0 0,-5-2 210,4 2 0,-5 3-768,2-3 1,-8 2-37,-1 2 1,-7 0 78,-1 0 831,0 0 0,-6 0 0,6 0 0,0 0 0</inkml:trace>
  <inkml:trace contextRef="#ctx0" brushRef="#br0" timeOffset="26">15470 7888 8566,'-20'7'-1499,"2"4"1284,0-10-115,5 10 128,-5-9 1,1 9 58,1-3 1103,-1-3-618,-1 6 0,4-4 187,-2 6-327,2-1 1,2 5-122,-1-1 1,2 1 51,3-5 0,-3 5-52,3-1 0,1 5 41,-2-5 0,7 5-115,-2-4 0,2 1 70,2-2 1,0 2-32,0 3 1,2-2-9,2-3 1,1 0-141,3 4 0,4-5-106,-4 2 0,3-3 137,1-2 0,1 5-340,-1-1 1,0-3 122,1-5 0,3 0-268,1 5 1,1-5 555,-2 0 0,4-5 0,4 2 0</inkml:trace>
  <inkml:trace contextRef="#ctx0" brushRef="#br0" timeOffset="27">15755 8099 10320,'0'7'-1228,"-4"4"1206,0-3 0,-1-1 231,5 1 1,-4 4-43,0 5 1,0 1 69,4-2 1,0 2-237,0 3 1,-4 2 136,0-2 0,0 1-268,4-1 0,0 1 187,0-6-167,0 6 1,0-8-163,0 3 233,0-9 67,0 3 1,0-11 104,0 0 0,0-5-278,0-8 1,4 1 74,0-1 0,4-5-51,-4-2 1,5 1 63,-5-2 0,4 0-19,-4-4 0,6 1 69,-2-1 1,3 0-9,1 0 0,-1 0-56,-2 1 0,5-1 48,-6 0 0,10 4 255,-6 1 1,3 4-123,-2 0 1,-5 6 393,0 2-225,0 5-165,5-2 0,-5 10-17,0 3 1,-5 5-62,1 3 0,2 0-11,-2 4 0,1 1-20,0 4 0,-4 0 28,3-1 1,2 1-48,-2 0 1,5 0 49,0 0 0,0 1-75,0 3 0,2-7 54,-3 3 0,7-5-19,2 1 0,5-3 112,-2-6 0,0-1-52,0-3 1,0-2 78,0-6 0,4-1 3,-4-4 0,-2-1-97,-1-7 0,1-1-18,-2-2 0,1 1-8,-5-6 0,1 0 6,-1-3 1,0-1-56,1 0 1,-5-1-3,0-3 0,-3 1-82,3-5 0,-5 4 17,1-4 1,-3 1-2,-1-1 0,0 3-17,0 5 0,0 2 4,0 2 1,-1-1-141,-3 6 1,1-1 119,-5 5 0,3-1-197,-3 1 0,4 1-192,-4 3 16,5 2 0,-4 6-311,3 0 834,3 0 1,-5 11-1,6 3 1</inkml:trace>
  <inkml:trace contextRef="#ctx0" brushRef="#br0" timeOffset="28">16648 8372 8424,'0'6'0,"-4"1"0,0-3-943,-6 3 530,9 0 1,-5 0 1537,6-3-185,0 3-163,0 0-588,0 4 1,0-8 246,0 5-280,6-5 1,-4 7-246,7-6 0,-5 1 48,4-1 1,-4-2-199,5 2 47,-7 3-102,9-6 1,-8 6-532,5-3 531,-5-3 0,4 5-332,-3-6 394,-2 0 1,4 0 231,-1 0 0,1-6 0,7 0 0</inkml:trace>
  <inkml:trace contextRef="#ctx0" brushRef="#br0" timeOffset="29">16933 8136 9027,'0'7'-2476,"-4"0"3069,0-3 1,0-1 285,4 5-567,0 0 1,0 9-7,0-1 0,0 1-134,0-5 0,1 5-159,3-1 1,-2 1 119,2-5 0,1 1-112,0-1 0,0-1 93,-1-3 0,-1-2-183,5-6 57,1 0 0,3-2 116,0-2 0,5-4-252,-1-9 1,1 4 60,-5-4 0,2-1 5,3 2 0,-4-5 92,4 4 1,-3 1 162,-2 4 1,1-1-116,-1 1 1,5 1 134,-1 2 1,1 4-96,-5 5-55,0 0 1,1 1-17,-1 3 1,-3 3 52,-1 6 1,-4 3-175,4 1 1,-5 3 128,1-3 1,-3 5-136,-1-1 0,0 1 30,0-2 1,0 3-112,0-7 1,0 2-76,0-2-330,0-2 288,0 4 0,2-11 71,2-3 0,-1-2-143,5-2 0,2-6-221,6-2 593,-2-3 0,9-7 1,-3-1-1</inkml:trace>
  <inkml:trace contextRef="#ctx0" brushRef="#br0" timeOffset="30">17702 7727 8477,'10'8'4,"3"0"1,2-1 205,-3 1 1,2 8 200,2-4 19,-2 9-190,4 3 0,-1 8 375,-1 5-410,1 1 1,-6 3 231,-3 0 0,2 6-98,-6-1 1,0 2-131,-4 1 1,0-3 81,0-1 1,0-5-110,0 2 0,0-5 92,0-4 1,-6-4-307,-2-9 1,1 4 62,-1-3 1,0-3-299,-5-2 0,1-6-127,0-2 1,-5-1 20,0 1-758,1-2 436,3-6-1030,1 0 909,5 0 816,2 0 0,5-11 0,0-3 0</inkml:trace>
  <inkml:trace contextRef="#ctx0" brushRef="#br0" timeOffset="31">18496 8248 8480,'0'-7'-229,"0"1"0,0 5 438,0-3 4,0 2 168,0-3 0,6 5-147,-5 0-3,10 0-66,-9 0 21,9 0 0,-4 0 186,5 0-375,0 0 54,1 0 1,-1 0 43,1 0 1,3 0-214,1 0 0,3 0 245,-3 0-894,5 0 561,-3 0 1,5 0-773,-4 0 662,4 0 0,-9 0-369,6 0 0,-5 0 685,5 0 0,0 0 0,3 0 0</inkml:trace>
  <inkml:trace contextRef="#ctx0" brushRef="#br0" timeOffset="32">18745 8111 13031,'-7'0'-219,"1"0"0,6 2-94,0 2 0,0-2 235,0 7 1,0-5 154,0 4 0,0 0 51,0 5 1,0 1-111,0 2 0,0-1 134,0 6 0,4-5-335,0 5 0,1-2-33,-5 2 1,4 1 7,0-5 0,0-1-192,-4-3 1,1 3 161,3 1 1,-2-5-822,2-4 367,-3 1-499,5 3 1216,-5-5 0,10 4 0,-4-4 0</inkml:trace>
  <inkml:trace contextRef="#ctx0" brushRef="#br0" timeOffset="33">19266 8136 8192,'-7'0'911,"1"5"-670,6 4 1,0-1-110,0 4 1,0-2 91,0 7 1,0-2-84,0 1 0,0 2 16,0 3 0,0-2-97,0-2 0,0 1 87,0 2 1,0 0-265,0-4 0,0-2 154,0 2 1,0-2-157,0-1 0,0-5 99,0 0 0,0-4-328,0 5 228,0-7 142,0 4-132,0-6 1,0-6 96,0-2 0,4-3-67,0-1 0,1-2 61,-5-3 1,4 2-141,0-6 0,5 2 132,0-2 1,-2-2-1,1 2 1,0 2 57,5-2 1,-1 2 164,0-2 1,5-1 44,-1 6 0,2-1-80,-1 5 1,-2 1 58,6 3 0,-2-2-86,2 6 1,2-4 101,-2 3 1,-3 1-80,-2 4 0,2 2-170,-1 2 0,1-1 34,-2 5 0,-6 2-113,2 6 0,-3-1 24,-1 6 1,1-5 90,-4 5 0,-1-2 23,-4 2 0,0 1-42,0-5 0,0 5 36,0-2 0,0 0-22,0 0 0,-4-5-32,-1 2 1,-4-2-10,1 2 1,1-5-6,-2 1 0,2-1-170,-1-4 0,-3-1 74,3 1 1,2-4-742,2 5 203,3-7-439,-5 4 222,5-6 109,-5 0 771,12-6 0,1 0 0,5-7 0</inkml:trace>
  <inkml:trace contextRef="#ctx0" brushRef="#br0" timeOffset="34">20134 8024 9822,'7'7'834,"-2"4"-757,-5-3 212,0 4-73,0 0 1,0 6 152,0 3-238,0 2 0,0 7 26,0 3 0,0 2-44,0-2 0,0 3-174,0-3 1,0-3 189,0-1 0,0-4-261,0-5 1,2 3 77,2-7 1,-3-4-763,3-3-58,3-7 267,0 4 0,6-6-222,-1 0 1,-4-6 68,0-2 783,-5-3 1,14-7 0,-3-1-1</inkml:trace>
  <inkml:trace contextRef="#ctx0" brushRef="#br0" timeOffset="35">20146 8024 10334,'0'-12'-1255,"0"0"965,6 5 0,-3-4 1051,5 2 0,0-2-174,5-1 1,3 4-90,1-1 1,6 2-155,2-1 1,0-1-201,4 4 1,1 0 82,-1 1 1,4 2 154,-4-2 1,0 3-1096,-4 1 1,-1 0-257,1 0 0,-5 5-125,-4 4 1,-2-2 1079,-2 1 1,1 0 0,-1 5 0</inkml:trace>
  <inkml:trace contextRef="#ctx0" brushRef="#br0" timeOffset="36">20084 8334 9009,'-7'0'-526,"1"0"449,1 0 1138,4 0-198,-5 0-180,6 0-277,6 0-182,6-5 0,8-2 179,5-5-395,5 5 65,2-10 1,9 12-86,0-12 74,6 12 1,-4-12-1120,2 9 1,-7 2 1056,-10 2 0,-1 3 0,-3 1 0</inkml:trace>
  <inkml:trace contextRef="#ctx0" brushRef="#br0" timeOffset="37">4540 4428 22549,'0'-7'-8153,"-1"-3"5108,-3 6 3883,2 0-1091,-3-2 978,5 5-993,0-10 309,0 10-1282,0-5 1152,0 6 2049,0 0-2086,0 6 1,0-4 216,0 7 1,0-1-261,0 4 0,0 1 221,0-1 0,0 5-3,0-1 0,0 5 19,0-5 0,-1 5 38,-4-4 1,4 3-655,-3-3 0,3 5 499,1-2 1,0 3 75,0-3 1,-5 2-54,1-5 0,0 3-141,4-3 1,0 1 63,0-2 1,0-6-141,0 2 0,4-2-21,0 3 1,2-7 138,-2-1 1,-1-4 495,5-1 0,-4 0 12,5 0-113,-1 0 1,10-6 0,1 0 0</inkml:trace>
  <inkml:trace contextRef="#ctx0" brushRef="#br0" timeOffset="38">4863 4316 23224,'0'-7'-8037,"0"2"7191,0 5 0,0 1 592,0 3 0,0 3 184,0 5 1,0 1 64,0-1 0,0 2 86,0 3 1,0-2-33,0 5 1,0-3-711,0 4 0,0-1 822,0 5 1,0 0-197,0 0 1,1 1 78,3 3 0,-2-3-224,2 3 1,-3-3 102,-1-1 0,0 0-41,0 0 1,4-5-9,1 1 1,0-6 54,-1 2 0,-2-4-100,2 0 1,1-5 168,-1 0 1,1-4-53,-5 5-27,5-7-7,-4 4-75,5-6 1,-5 0 398,3 0-64,-2 0 1,3-1-92,-5-4 0,0-1 0,0-7 0</inkml:trace>
  <inkml:trace contextRef="#ctx0" brushRef="#br0" timeOffset="39">4379 4663 11244,'0'-7'-1074,"1"2"1475,4 5 1,-3 0-93,7 0 1,3-4 145,5 0 1,1-1-194,-2 5 1,3 0-129,6 0 1,0 0-214,0 0 0,0 0 123,-1 0 0,1 0-154,0 0 0,4 0-51,0 0 1,1 0-310,-1 0 0,-3 0-57,3 0 514,-8 0 0,2 0 0,-3 0 0</inkml:trace>
  <inkml:trace contextRef="#ctx0" brushRef="#br0" timeOffset="40">5049 4576 11355,'-1'-8'-2381,"-4"0"1740,4 5 117,-4-2 448,5 5 2115,0 0-1989,0 5 1,4 2 22,0 5 1,6 2-190,-2 3 0,1-3 260,0 2 1,2 2-178,-3-1 0,-1-1 125,1-4 1,-1 5-186,1 0 1,3-1-42,-2-3 0,-2-1 148,1 0-34,0 1 0,4-2 76,1-3 1,-5 2-31,0-6 70,1 0 1,3-5 39,0-4 1,-3 1-27,-1-8 1,-4 2-5,4-6 1,-1-2-63,2 1 1,0-5 26,-5 2 1,5 0-121,-5 0 0,4-1 20,-4-4 1,4 4-223,-3 1 0,0 5 36,-1-2 1,-2 3-73,2 2 0,-2 1 132,3 3-803,-4 2 287,5 6 667,-6 0 0,5 11 0,2 3 0</inkml:trace>
  <inkml:trace contextRef="#ctx0" brushRef="#br0" timeOffset="41">5508 4688 14470,'0'-7'-4675,"-6"-4"4020,5 10 753,-4-10 1,6 9 625,3-2-73,-3-3-290,10 6 0,-8-5-302,6 6 114,-1 0 182,4 0 1,2-1 263,3-3-232,-4 3 1,7-5-348,-4 6 1,2-4 194,3 0 1,2-2-252,-2 2 0,-2 1 275,2-5 1,-6 4-437,2-4 0,-4 4-6,0-5 0,-5 5-120,0-4 88,-5 5 1,-3-2-72,-8 5 1,-3 0 202,-2 0 1,-5 0-47,-2 0 1,0 0 170,0 0 1,0 1-78,0 3 0,-2-1 270,5 5 0,1-4-150,3 5 1,1-3 180,-1 3 0,1 2 28,0-3 1,3 2-249,1-2 1,5 7-153,-1-2 1,-1 2-12,1-3 1,-1 2-163,5 2 0,6 0 12,2 4 1,3-5-87,2 2 0,3-2 254,1 2 0,3-4-216,-3 4 1,5-5 8,-1-3 0,1 0 29,-2-5 1,7 5-82,-7-5 0,6 0 186,-5-4 358,3 0 0,6-11 1,2-3-1</inkml:trace>
  <inkml:trace contextRef="#ctx0" brushRef="#br0" timeOffset="42">6017 4663 14470,'-7'0'-1858,"-4"0"1707,9 6 1,-3 1-72,5 5 0,0-4-6,0 1 1,0-1 30,0 4 1,1 1-43,3-1 1,-2 1 68,2-1 1,1 0-147,-1 1 0,5-1-94,-5 1-332,0-1 690,2 0 109,-5-5 0,6-1 138,-3-6 183,-3 0 1,5-6-181,-6-2 1,0-3-154,0-1 1,0-5 61,0 0 1,1-3 2,3 3 0,-2-3 56,2 3 1,3-5 26,1 1 0,4 2-64,5-2 0,-2 5-349,6-5 0,-1 6 186,5-2 1,1 8-314,3 1 516,-2 5 1,3-3 0,-5 6 0</inkml:trace>
  <inkml:trace contextRef="#ctx0" brushRef="#br0" timeOffset="43">7369 4279 15313,'0'7'-4738,"0"-2"3659,0-5 3062,0 0-810,0 6-1258,0 1 1,0 1 102,0 0 0,0 5-54,0 3 0,0 5-58,0-5 1,0 6 317,0-1 1,0 2 9,0 2 0,0 0-415,0 0 1,4 0-246,0-1 1,0 1 408,-4 0 0,4-4-112,0-1 1,1-3 4,-5 4 1,1-6 159,3 1 0,-3-2-228,4-1 1,-3-1-34,3 0-66,-4 1 0,6-6 250,-3-3-118,-3-3 0,6-1 183,-3 0-50,-2 0 1,7-5-193,-5-4 0,5-2 300,-5-1 0,6-6 1,-4-1-1</inkml:trace>
  <inkml:trace contextRef="#ctx0" brushRef="#br0" timeOffset="44">7716 4502 15794,'-12'0'80,"-1"0"-96,1 6 1,4-5-119,-1 3 1,0 3 123,-8 1 0,2 3-22,-6 2 0,1-1 135,-5 0 0,-1 2-77,-3 3 1,3-2 30,-3 6 0,-2-6-97,2 1 1,5-6 99,3-2 0,6 0-175,-2 5 0,7-6 39,2-3 1,5-1-427,-1 1 241,3-3 0,6 5 156,4-6 0,3 0 267,5 0 1,-2 0-141,6 0 0,-5 0 193,5 0 0,-2 0-61,2 0 1,2 4-18,-2 0 0,-2 0 30,2-4 0,-5 0 61,5 0 1,-4 4-241,3 0 1,-3 2-13,3-2 0,-3-3-103,4 4 0,-5-4 136,5-1 1,-6 0-66,2 0 1,0-1 150,0-4 0,4 3-150,-5-7 0,2 1-81,-1-4 0,-4-1 15,4 1 1,0-5-79,-5 1 1,3-1-113,-7 5 128,-2-1 0,4 1-95,-6 0 0,0 3 92,-4 1 0,-2 5-269,-2-1 269,3 3 300,-10 1 1,8 0 321,-5 0-302,5 0 1,-7 5-10,6 4 1,-1 2-99,1 1 0,2 0-12,-2 1 0,3-3 136,1 2 1,0-2-268,0 6 1,0-2-330,0-2 124,0 1 1,5-1 69,4 1 1,2-1 165,1 0 0,6-3 308,3-1 1,2-5-75,2 1 1,4-3 194,0-1 0,4 0-208,-4 0 0,4-1 84,-4-3 0,0 1 76,-4-5 1,-6 1-87,-3-2 0,-2-2-169,-1 3 0,-2-3-321,-3-1 1,-3-2-108,-5-3 1,0 4-230,0-4 1,-5 3 185,-3 2 1,-3-1-209,-2 1 0,1 0-22,-1-1 0,0 6 266,-4 3 1,3-1 414,-2 1 1,-4-1 0,1 5-1</inkml:trace>
  <inkml:trace contextRef="#ctx0" brushRef="#br0" timeOffset="45">8485 4663 14300,'-5'7'-3658,"3"0"3544,-2-3 1,3-1 297,1 5-158,0 0 0,0 5-95,0-1 0,0 1 138,0-1 0,1 1-98,3-1 0,-2 0-219,2 1 1,-1-5 129,1 0 0,-3 1 50,3 3 0,-1-5 47,1-3 1,-2-1 257,2 1-60,3-3 0,-5 3 181,7-8 0,-5 1-381,4-5 0,-4-1 46,4-8 0,1 2-50,3-6 0,-4 5 95,1-5 1,-1 4-61,4-3 1,5 5 155,-1-2 0,1 3 63,-5 2 0,2-1-110,3 1 1,-2 4 78,6 0 1,-6 5 118,1-1 1,2 2-87,-1 2 1,-1 2-42,-3 2 1,-2 3-168,-3 5 1,2 0-306,-6 1 0,0 3-45,-4 1 1,4 1 111,0-2 1,0-2-342,-4 3 1,0-3 87,0-2 0,0 0-278,0 1 1,0-1-423,0 1 1170,6-1 0,6-5 0,7-2 0</inkml:trace>
  <inkml:trace contextRef="#ctx0" brushRef="#br0" timeOffset="46">9403 4700 14237,'-12'-5'-675,"-1"-3"18,1-3 560,0 4 0,-2-4 306,-3 3-443,4 2 228,-5-5 0,1 8-114,1-5 38,-7 5 1,4-2 241,-6 5 1,5 0 105,-1 0 0,4 0-52,-3 0 1,3 0 73,-3 0 0,4 1-153,0 3 0,3 3-86,5 5 1,-3-3-150,3-1 0,2 0-152,2 5 1,3 0-18,1 4 1,0-3-185,0 2 0,0-2 95,0-1 1,5-1-30,4 0 0,6-3 268,1-1 1,2-1-31,-1 1 1,2-2 169,6-6 0,0 0 85,0 0 1,-1 0 152,1 0 1,0-2-38,0-2 0,0-3-120,-1-5 0,1-2-98,0-3 0,-4-2-3,-1-6 0,0-1-197,0-3 1,2 2 106,-5-6 1,-5 4-240,-3-4 1,-7 4 81,3-4 1,-4 6-1,-1 3 0,-1 0 263,-4 8 1,3-1 97,-7 5 1,5 3 44,-4 1-76,0 5 145,-5-2 1,5 6-117,0 3 1,4 2 108,-5 2 1,7 5-89,-3-1 1,0 0 20,1 5 0,-2 2-64,2 2 0,3 2-62,-3 2 1,-2 4 112,2 0 1,0 0-124,4-4 0,0 4-155,0 0 1,1-1-35,3-3 1,5 0 318,7 0 0,-1-6-158,6-2 1,0-5 83,4-4 0,1-2-31,3-6 1,-2 0 40,6 0 1,-4-1 121,4-4 0,-5-6-237,1-5 1,1-2 59,-1 1 0,-4-1-116,-4-2 1,-6-4-32,1 4 0,-2-4-82,-2-1 0,-5 6-105,-2 3 1,-4-2 91,-1 1 1,-4 5 64,0 4 0,-6 5 189,2-1 1,-3 2 260,-2 2 1,-3 0-67,-1 0 1,1 2 100,3 2 1,5 3-149,0 5 1,1 2-44,-1 2 0,-2-2-26,6 3 0,0 2-263,4 2 1,0-3-622,0-2 1,7 2 265,5-1 0,7 5 431,10-2 1,3-2-1,5 0 1</inkml:trace>
  <inkml:trace contextRef="#ctx0" brushRef="#br0" timeOffset="47">10780 4502 14455,'-7'0'-911,"2"0"1222,5 0 51,0 0 1,0 6-750,0 2 1,0 0 39,0 5 0,0-4 244,0 8 0,0-2-11,0 1 0,0 0-189,0 4 1,0-3 10,0 3 1,0 0-170,0 0 1,0 0 89,0-4 0,1-2 114,3 3 157,-2-4 169,9 0 1,-8-2-2,5-3 1,-4-2 228,4-6 1,-4 0 91,5 0 1,-1-6-116,4-2 1,1-5-147,-1-3 0,2 2-99,2-3 1,-2 0 105,3 0 0,1-4-24,-2 5 0,2-1-23,-1 5 0,-4-1-107,4 1 0,-3 4-310,-2 0 424,1 5 1,-1-3 65,0 6 0,-3 2-4,-1 2 0,-5 3-267,1 5 0,1-2 12,-1 2 1,1-2-44,-5 6 1,4-2-37,0-2 0,0 1 21,-4-1 0,0 1-124,0-1 1,0 1-53,0-1 1,0 0 50,0 1 1,-4-1 284,0 1 1,-6-5 138,2 0 0,-7-1 148,-2 1 0,-5 2-43,1-6 0,2 1 121,-2 0 1,1-4-1,-5 3 0,2-2 51,2-2 1,-1 0-200,5 0 1,-3-5 18,3 1 1,0-5-488,5 0 1,1 2-251,3-1 1,2 0-208,6-4 1,2 0 580,2 4 1,3-8-1,5 2 1</inkml:trace>
  <inkml:trace contextRef="#ctx0" brushRef="#br0" timeOffset="48">11314 4738 14854,'7'-7'-576,"-2"-4"0,-4 9 654,4-2 0,-3-1-21,7 1 0,-2-2 107,1 2 1,3 3 26,-3-4 0,7 3-199,2-2 0,-1 1 66,-3-5 0,3 5-290,1-1 0,-1-2 394,-3 2 0,-1-4-114,1 4 1,-5-5-151,0 5-121,-5-5-278,2 2 1,-6 0 43,-3 3 1,-3-2 286,-5 2 0,-2 0-311,-3 4 1,3 0 1148,-2 0 0,-2 4-491,1 0 0,1 4-67,4-3 0,-5 4 33,0-1 1,5 3-33,4 2 1,1-1 45,-1 1 0,-2 3-293,6 1 0,0 1-170,4-2 1,5-2-7,3 3 0,5-4 132,3 0 1,1-2-16,8-3 0,-3-1 265,7-3 1,2-3-164,3 4 1,0-4 138,-1-1 1,3-1-63,-3-4 1,1-1 11,0-7 0,0 1-44,-5-1 1,0 1 286,-4 0-266,0-6 0,-1-7 1,1-7-1</inkml:trace>
  <inkml:trace contextRef="#ctx0" brushRef="#br0" timeOffset="49">11946 4465 15647,'0'-19'-3884,"-4"1"2849,0 5 1,-4 1 1077,4-1 1,-2 2 49,2 3-126,3 3 51,-5 5 343,6 0 1,0 9-682,0 4 1,0 3 510,0 1 1,0 2-108,0 6 1,0 0 65,0-1 0,4 5-86,0 0 0,2 4-21,-2-4 0,-1 0 9,5-4 1,-4 4-279,5 0 1,-1 0 191,4-4 0,1-6 206,-1-2 0,2 0-193,2 0 0,-2-5 39,3-3 0,1-7-259,-2 3-51,1-4 157,-5-1 256,0 0 1,-5-11 0,-1-3 0</inkml:trace>
  <inkml:trace contextRef="#ctx0" brushRef="#br0" timeOffset="50">11649 4688 15647,'-13'0'-594,"1"0"1,4-4 95,-1 0 0,7-2-436,-3 2 843,4 3 1,7-5 233,2 6 1,4-4 170,5 0 0,2 0-108,6 4 0,4 0-151,0 0 1,5-4 40,-1 0 1,2-1-63,-2 5 1,3 0 111,-3 0 1,-2 0-365,3 0 233,-1 6 1,4 1 0,0 5 0</inkml:trace>
  <inkml:trace contextRef="#ctx0" brushRef="#br0" timeOffset="51">12604 4676 15777,'-6'-13'-3896,"5"5"3071,-3 0 0,2 4 40,2-5 0,-4 1 797,0-4 1,-1 3 369,1 1 0,-2 4-108,-2-4 1,-3 1-164,2-1 1,-6 2 71,-1 6 1,-6-4 298,1 0 1,-2 0 9,-2 4 0,0 0 164,0 0 1,0 4-236,1 0 0,0 6-91,3-2 1,-1 3-118,6 1 0,-1 1-246,5-1 0,-1 0-5,1 1 1,5-1-327,3 1 0,3 3-10,1 1 1,1-1 1,3-3 0,7-1 221,6 1 1,5-5 165,-2 0 1,5 0-101,4 5 1,-1-6 201,5-3 0,-4-2-46,4 3 0,-6-4 230,2 3 1,-2-2 18,-3-2 0,1-6-11,0-2 1,-2-3-259,-2-2 0,-3 1-209,-6 0 0,1-5-25,-1 0 0,-3-3-82,-1 3 0,-5 1-95,1 3 1,-4 1-2,-4-1 0,1 2 53,-5 3 0,-1 1 245,-3 3 1,-1 3 119,1-3 1,4 2 209,0 2-82,-1 6 1,-2 1-80,3 5 1,1-4 154,3 1 1,3-1-162,-4 4 0,4 1-49,1-1 1,1 0-257,4 1 1,1-1 52,7 1 1,-1-1 7,1 1 1,0-2 97,4-3 1,2 1 114,6-4 1,0 3 171,0-4 1,0 0-46,-1-4 0,5-1 157,0-3 0,4-1-244,-4-7 0,0 2-67,-4-6 1,-2-3-135,-2-2 1,0-3-81,-9 0 1,2-2-305,-10-3 1,0 2 76,-4-2 0,0-1-30,0 1 1,-1 0 197,-3 4 1,1 6-37,-5 3 0,4-2 299,-5 1 1,5 5-142,-4 3 572,5 7-67,-2-4-10,-1 6-109,5 6 1,-6 2-194,3 9 0,2-4-14,-2 4 1,3 2-114,1 2 1,-4 2 203,0 2 0,-2 0-221,2 0 0,3 4 140,-4 0 0,4 4-123,1-4 1,0 4-107,0-4 0,6 0 224,2-5 1,3 0 133,1-4 0,5-2 58,-1-5 0,8-1 103,1 1 0,1-7-124,7-1 0,0-4 175,4-1 1,-2-6-323,2-2 1,-7 0 63,7-5 1,-8 4-168,0-8 1,-3-1-102,-1 2 1,-5-5-86,-4 5 0,-4-5-125,-3 4 0,-4-5-175,-5 2 1,-1 2 122,-3 1 1,-3 3 29,-6 2 0,1 0 291,0-1 1,-5 5 33,1 0 1,-1 5 242,5-1 0,-1 2 97,1 2 1,4 0 416,-1 0-387,7 6 1,-8 1-209,6 5 1,0 1-101,4-1 0,1 2-107,3 2 0,2 0-26,2 4 0,4 0-128,1 0 0,0 4-19,8-4 1,-4 0-1,3 0 1,1-3 151,4 3 0,0-4 148,-1 0 0,1-6 254,0-2 0,0-5 5,0 1 1,-2-3 1,-2-1 1,2-5-243,-2-3 0,-3-8-56,-2 0 1,-2-5-149,-1 5 1,-5-6-7,0 1 0,-5-1-142,1 1 0,-3-2 83,-1 2 1,0-2-160,0-2 0,0 1 60,0 4 1,0-2-26,0 5 1,0-3 104,0 3 1,2 0 141,2 5 1,-1 0-180,5-1 1,0 2 48,5 3 1,-1 2 45,0 6 0,1 0-189,-1 0 1,5 6 327,-1 2 145,1 3 0,1 2 0,1-1 1</inkml:trace>
  <inkml:trace contextRef="#ctx0" brushRef="#br0" timeOffset="52">15159 4403 23265,'0'-7'-8555,"0"1"6296,0 6 4893,0 0-1235,6 6-1194,1 1-234,5 5 1,-4 5-329,1-1-565,-1 6 1170,-1-2 1,4 0 464,-3 1-1290,-2 0 0,5 3 6,-3 1 0,3-4 479,1 0 0,-3-2-214,-1 2 0,0 1 356,5-6 1,-1 1 34,0-5 0,1 1 196,-1-1 0,1-1-176,-1-3 0,0 2 288,1-6 1,-5 0 305,0-4 409,1 6-502,3-5-194,1 5 0,-2-8-103,-3-2 0,1 1-177,-4-5 0,3 4-204,-4-4 0,4-1-133,-4-3 0,5 0-93,-5-1 0,4 1-243,-4-1 0,4 0 268,-3-4 0,4 2-134,0-6 1,-3 5-48,3-5 0,-1 4 275,4-3 1,1-1 42,-1-4 1,1 2 139,-1 2 1,0-1 24,1 6 0,-1-5 30,1 4 0,-2 1-59,-3 3 1,3 1-19,-3 0 1,-1 1-158,1 2 1,-4 2-682,5 3 777,-6 3-321,2-5 0,-5 8 363,0 2 1,6 3 0,0 5-1</inkml:trace>
  <inkml:trace contextRef="#ctx0" brushRef="#br0" timeOffset="53">4503 10306 22622,'0'13'-5282,"0"-1"4363,0 1 1,0-1 629,0 0 0,0 2 213,0 3 0,0-4-161,0 4 209,0-3 1,0 2-124,0 1 0,4 4-681,0-5 0,1 5 556,-5-5 1,4 6 43,0-1 0,4-3-6,-4-2 1,2 0-43,-2 0 1,-1-6-64,5 2 1,-4-4 148,4 1 1,-4 0-717,5-5 1295,-1 1 0,4-5 1,1 0-1</inkml:trace>
  <inkml:trace contextRef="#ctx0" brushRef="#br0" timeOffset="54">4851 10244 25866,'0'7'-4363,"0"-1"1,1-6 6273,3 0-2424,-3 5 1,5-2 23,-6 5 0,4 1 202,0 3 0,4 0 209,-3 1 1,3 1 8,-4 2 1,6 3-1638,-2 6 1777,-3 0 1,5 0-1297,-6 0 578,6-1 558,-9 7 0,6-5 288,-3 3-530,-2-3 237,3-7 1,-3 3-160,2-5 358,-3 5 0,6-8-269,-3 2 0,-3-2 107,4-2 1,0 1-220,-1-1-6,6 1 62,-9-1 0,6-5-30,-3-3-256,-2-3 235,3-1 617,-5 0-293,0 0 0,0-5 1,0-2-1</inkml:trace>
  <inkml:trace contextRef="#ctx0" brushRef="#br0" timeOffset="55">4255 10232 28561,'6'-7'-4219,"-5"0"3149,3 3 0,3 3 1850,1-3 0,-1 1-513,1-1 1,2 2 172,7-2 0,2 3-186,6 1 0,2 0-6,6 0 0,2-4-303,10-1 0,6-3 415,7 4 1,3-4-243,1 4-1,-6-2-244,-2 2 1,-3 3-184,-1-4 0,-6 4-541,-3 1 1,-4 0 498,-3 0 1,-4 0-201,-5 0 0,-1 0-137,1 0 689,0 0 0,0 0 0,0 0 0</inkml:trace>
  <inkml:trace contextRef="#ctx0" brushRef="#br0" timeOffset="56">6103 10195 28925,'-6'0'-1446,"0"0"1170,1 0 0,2 0 60,-6 0-386,7 0 412,-9 0 1,8 0 120,-5 0-223,5 0 35,-8 0 0,4 4-259,-5 0 341,5 6 1,-4-3-118,2 5 0,-2 0-8,-1 1 1,0-1 47,-1 1 1,1 3-103,-1 1 0,5 5-187,0-2 1,4 2-35,-5-1 1,7 2-142,-2-2 1,-2 4 222,2 4 0,0-3-153,4 3 0,0-3 70,0-1 0,4 0-121,0 0 1,6-2 2,-2-2 1,3-3 464,1-6 1,5 0 92,-1 1 0,5-2 248,-4-3 1,3 2-300,-3-6 1,5 4 369,-1-4 1,2 6 0,2-3 0</inkml:trace>
  <inkml:trace contextRef="#ctx0" brushRef="#br0" timeOffset="57">6401 10418 19912,'0'8'-2311,"0"1"1,0-5 1117,0 4 0,0 0 695,0 5 0,0-1 519,0 0 1,0 2 119,0 3 1,-4 1 157,0 2 1,0 2-261,4-5 1,0 5-371,0-1 0,-4-2 405,-1 2 0,1-5 97,4 5 1,-1-6-190,-3 1 1,2 2 117,-2-1 0,3-5-102,1-3 0,0-5-399,0 4-102,0-5 444,0 2 0,0-16-189,0-5 0,1-1 255,3 1 0,-2-4-133,2 0 1,-1-4 47,1-1 1,-3 2 30,3 2 1,-1-2 72,1 2 1,-1-6 9,5-2 0,-4 4 134,5 4 0,-5 1-91,4-5 1,-1 1 123,1 4 1,2 2-28,-6 5 0,4 1 565,-4 0-398,6 5 62,-3 1 1,1 6 52,1 0 0,-7 6-541,2 2 0,2 7-284,-2 2 132,0-1 0,0 1-338,0-1-3,6 6 344,-8-2 0,9 0-607,-3 1-102,3 0 1032,-4 3 1,4 0 395,-3-4-337,3 4 0,1-5 85,1 6 0,-1-2 0,1-2 0,-1 1-46,0-5 1,2 1 30,3-2 1,-3-6-59,2 2 1,-2-6 253,-2 2 1,1-5-106,-1 1 1,1-3 189,-1-1 0,0 0-38,1 0 0,-2-5-46,-3-4 0,3-2-167,-3-1 0,-2 0-126,-2-1 0,2-5-262,-2-2 0,0-4-134,-4-1 0,4 1-75,0-1 1,0-1-153,-4-3 1,0 1-86,0-5 1,0 5 96,0 0 0,0 0 96,0-1 0,0 7 29,0-3 1,0 9-82,0-1 0,0 3 159,0 2 0,-4 4-565,0-1 195,0 7 286,4-4 0,0 8-209,0 2 575,0 3 1,0 5 0,0 0 0</inkml:trace>
  <inkml:trace contextRef="#ctx0" brushRef="#br0" timeOffset="58">7145 10691 20082,'0'7'-5248,"0"4"3746,0-10 1198,0 10 0,-1-8 728,-3 5 1,3-4-349,-4 5 0,4-5 234,1 4-730,0 0-170,0 5 0,0-1 509,0 0 1,1-3 151,4-1-114,-4-5-148,4 8 1,0-8-84,-1 5 1,1-4 232,-1 4 0,-1-5-204,5 1 0,-3 2 400,3-2 0,0 5 1,5-2-1</inkml:trace>
  <inkml:trace contextRef="#ctx0" brushRef="#br0" timeOffset="59">7480 10542 18968,'7'1'-1537,"-3"4"664,-2-4 0,-2 6-423,0-3 953,0-3 0,0 10 172,0-2 0,0 2 155,0 1 0,0 0-10,0 1 0,0 3-1134,0 1 765,0 5 0,0-7 381,0 6 1,0-6 182,0 1 0,0 0-12,0 0 1,1-3-99,3-1 0,-2 0-16,2-3 28,-3-4-70,5 6 1,-3-9 371,5 2 0,-5-8-450,1-5 1,-2-2-26,3-1 1,-4-1 216,3 1 0,-1-2 291,1-2-370,-3 2-335,5-4 383,-6 0 0,4 3-550,0-6 401,6 6 1,-7-3 4,5 6 166,-5-1 0,8 1 213,-3 0 1,-1 1-87,1 2 0,0-2 354,5 3 1,-1 3 61,1 0 0,3 4-35,1 1 0,1 0-95,-2 0 1,2 0 121,3 0 0,2 4-333,-2 0 1,-2 6-260,2-2 0,-5 5-232,5 3 36,-6-2 0,3 4-643,-6-6-310,-5 6 558,4-4 0,-5 4-791,2-6 286,-2 1 275,-1 5-179,-3-5 34,3 5 236,-5-5 1,4-5-206,0 0-16,0-5 623,-4 2 0,0-6 248,0-3 0,-5-3 0,-2-5 0</inkml:trace>
  <inkml:trace contextRef="#ctx0" brushRef="#br0" timeOffset="60">8212 10269 28224,'9'17'-4330,"-1"-1"0,0 2 2242,5-1 1,-1-2 2111,0 5 1,-1 1-150,-2 4 1,2 0 160,-3 0-194,3 5 0,-3-3-49,1 7-2099,-7-7 2270,9 3 1,-9-1-54,2 0-506,-3 0 495,-1-4 1,0-2 11,0-2 106,0 3 0,0-11-99,0 4 0,-1 1-40,-3-2 0,1-1-57,-5-6 1,1 2 169,-1-3 1,-2-1-154,6 1 1,-6-5 356,2 1-71,2 3 1,-5 0-1,4 5 1</inkml:trace>
  <inkml:trace contextRef="#ctx0" brushRef="#br0" timeOffset="61">9292 10530 17374,'12'-9'-537,"0"1"1,-3 5 570,-1-1 1,0 3 119,5 1 1,-1-4-67,0 0 0,1-1-120,-1 5 0,2 0-175,3 0 134,-4 0 0,9 0 239,-5 0-468,0 0 171,0 0 0,-3 0 26,3 0-588,-3 0 665,-2 0 0,0 0 0,1 0 0</inkml:trace>
  <inkml:trace contextRef="#ctx0" brushRef="#br0" timeOffset="62">9329 10716 17395,'-6'7'-3489,"5"-2"1908,-5 1 2443,6-5-1426,0 4 389,6-5 764,-5 0 0,10 0 189,-2 0-793,2 0 424,1-5 1,6 2 745,3-5-1058,-3 5 307,5-8 1,-4 8 29,6-5-595,0 5 1,0-4-436,0 3 0,-2 3 103,-2-3 490,2 2 1,-4 2-1,6 0 1</inkml:trace>
  <inkml:trace contextRef="#ctx0" brushRef="#br0" timeOffset="63">10718 10455 21165,'0'-12'-6431,"0"-1"3831,0 1 1160,0 5 1407,0-4-60,0 10 136,0-5-171,0 6 14,0 0 0,-1 6 319,-3 2 0,1 4 3,-5 5 300,5-3-345,-8 9 0,5-8 163,-2 6 166,-3 0-313,10-2 0,-9 4-716,6-2 579,-6-3 0,9 1-97,-3-2 1,-2-2 63,2 6 0,0-6-155,4 1 0,0-2 36,0-2-240,0 1 191,0-1-309,0-5 312,0-1 149,0-6 1,0-6-122,0-2 0,0-3 72,0-2 1,0 0-114,0-4 177,0 3 1,0-9 3,0 2-184,0 3 169,0-5 1,1 4 32,4-6-155,-4 0 146,4 0 0,0 0 130,-1 1-78,5-1 0,-6 0 46,5 0 1,-4 4-38,5 1 0,-5 5 99,4-2 1,-1 2-50,1-2 1,2 8 122,-6-4 0,4 8 394,-3-3-328,4 5-71,-7-3 1,7 8-47,-5 2 0,2 1-252,-2 4 0,-3 2-135,3-3 1,2 4 1,-2 5-17,6-3 1,-7 8-605,5-6 861,-5 6-408,8-8 0,-5 9-270,7-2 834,-1-3 39,1 5 1,-1-3 69,1 5-200,4-1 1,-1-3 115,4 0 0,-3-1-82,3 5 1,-3-4-116,4 0 1,-5-6 257,5 1 0,-5-2-271,5-2 0,-6-1 121,2-2 1,-3 0 56,-2-4 296,0-1-135,1-4-8,-1 0 0,-1-2 349,-2-2-457,-4-3 1,-5-9-437,0-1 1,0 1-34,0 3 1,0-1 41,0-2 0,0-2-142,0-3 1,-1-2-21,-3 2 1,1-2-158,-5-2 1,5 0-6,-1 0 1,-2-4 104,2 1 0,-2-1 334,2 4 0,3 0 27,-3 0 1,1 0-102,-1 1 0,3 0 95,-4 3 0,4-1-254,1 6 0,0-1-111,0 5 0,0 0 112,0-1 0,0 1-470,0-1 152,0 6 71,6-4 773,0 10 0,7-4 1,-1 5-1</inkml:trace>
  <inkml:trace contextRef="#ctx0" brushRef="#br0" timeOffset="64">11425 10232 23638,'0'8'-6267,"0"0"5286,0 1 0,2 3-308,2 1 1206,-3 4 46,10-3 1,-4 10-124,6-4 350,-1 4-873,6 6 1,-3-4 873,6 3 131,-6 3 1,4-2-171,-2 3 1,-3-2 12,2-7 0,-2 1-189,-2 0 0,1-6 211,-1-2 0,0-3-191,1-2 0,-5-5 298,0-3 0,1-3 310,3-1 1,-4 0 650,1 0 33,-1 0 326,4 0-938,-5-5 1,3-2-280,-6-5 1,0 3-496,-4 1 0,4 0 79,0-5 1,2-3-488,-2-1 0,-3-1-127,4 2 1,-3-3 8,2-6 0,-2 0-35,2 0 1,1-1-111,0-3 0,0 2 498,-1-7 1,-1 3-28,5-2 0,-4 2 110,5 7 0,-5 0-856,4 3 211,-5-2-808,8 9 1628,-10 2 229,5 12 1,-1 7-1,2 5 1</inkml:trace>
  <inkml:trace contextRef="#ctx0" brushRef="#br0" timeOffset="65">12505 10554 14683,'7'-5'-244,"4"4"446,-10-5 1,10 6 409,-3 0-238,-2 0-177,5 0 1,-4 0 157,5 0-376,0 0-112,1 0 329,5 0-119,-4 0 0,5 0 115,-3 0-833,-2 0 450,10 0 0,-5 0-72,6 0 271,0 0 1,-1-6 0,1 0-1</inkml:trace>
  <inkml:trace contextRef="#ctx0" brushRef="#br0" timeOffset="66">14167 10195 23736,'0'-7'-8130,"0"-4"6392,0 9 949,0-3 325,0-1 359,0 5 0,-1-4-306,-4 5 1176,4 0 1,-6 0-937,3 0 1873,3 0 27,-10 0-434,4 5-671,0 2 0,-4 5 467,3 1-223,-3-1-1148,-2 6 0,-1 0-521,-2 3 463,2 2 1,-4-4-159,6 6-457,-6 5 748,4-3 0,-5 3 63,2-5 0,7 0-137,-2-1 37,2 7-265,-2-5 376,0 4 1,5-6-507,3-4 221,2 4 87,2-5 0,0 2-708,0-1 553,6-4 0,1 1-33,5-4 0,5-1 476,-1 1 0,6-2-47,-1-3 0,6 2 266,2-6 1,6 5 0,-3-2 0</inkml:trace>
  <inkml:trace contextRef="#ctx0" brushRef="#br0" timeOffset="67">14403 10480 16908,'-7'5'-229,"1"2"1,6 6-1696,0-1 1556,0 1 0,0 0 148,0 4 1,-4 2 219,0 6 1,0 0-293,4 0 238,0-1 1,-2 1-738,-2 0 0,3 0 951,-5-6 0,6-1-42,0-6-218,0 1 5,0-1-345,0 1 496,0-6-9,0-2 1,0-6 97,0-3 0,0 1-335,0-5 1,0-5 236,0-3 0,0-2-187,0 1 1,0-1 18,0-2 0,0-4-135,0 3 1,2-2 203,2-2 0,-1 0 10,5 1 0,-4-1 105,4 0 1,-3 0-53,3 0 1,0 5 269,4-1 1,-3 5-116,-1-5 0,-1 6 155,1-2 0,2 7 557,-6 2-481,6 5 28,-4-2 0,3 6-154,-1 3 1,-4 3-321,4 6 0,-3 1-175,3 2 1,-4-1-347,4 6 306,-5-6 1,8 8-448,-3-2 500,3-3-120,2 6 1,-1-5 107,1 6 0,3-2 388,1-2 0,1 2 227,-2-2-152,-2-3 0,9 1 40,-2-2 0,2-4 64,2 4 1,-4-9-31,0-4 0,-1-2 213,5-2 0,0 0 464,0 0-497,-6-6 0,3-1-90,-5-5 1,-1-2-196,-3-2 1,-2-2-271,-3-3 1,1-2-161,-4 2 1,3-4-59,-4-4 1,0 2-588,-4-7 233,0 7 82,0-9 1,-4 6-528,0-3 150,-6 2 647,9 7 0,-9-1-362,6 0 313,-6 6 0,8 1 100,-7 5 0,7 1-609,-3 0-222,-1 5 826,4 1-520,-3 6 849,5 6 0,0 1 0,0 5 0</inkml:trace>
  <inkml:trace contextRef="#ctx0" brushRef="#br0" timeOffset="68">15569 10492 18322,'-13'-12'-3898,"5"5"3370,0 3 1,4-2 291,-5 2 0,1 0 713,-4 4-55,-1 0 1,1 0 26,0 0 121,-1 6-490,1 1 1,-5 5 274,1 0-59,-1 1-165,-1-1 0,4 5 27,-2-1-364,2 6 0,2-8 57,-1 3 1,6 1-86,3-2 1,-1 6-554,1-1 612,-1-3 1,7 0-361,2-6-295,3 0 759,5 6 1,2-8 187,3 2-415,-4-2 525,11-3 0,-5-2 162,6-5-115,0 0 0,4 0-375,0 0 1,4 0 422,-4 0-153,5 0 0,3 0 1,7 0-1</inkml:trace>
  <inkml:trace contextRef="#ctx0" brushRef="#br0" timeOffset="69">16387 10616 16492,'7'0'-228,"3"-1"793,-6-3-1010,6 3 588,-3-5 1,5 6 101,1 0 0,-1 0-112,0 0 1,2 0-6,3 0 1,-2 0-201,6 0 0,-5 1 70,5 4 0,-1-4-375,5 3 1,0-3 392,0-1 1,0 0-164,-1 0 0,1 0-128,0 0 1,-4 0 246,-1 0 1,1 6-1,4 1 1</inkml:trace>
  <inkml:trace contextRef="#ctx0" brushRef="#br0" timeOffset="70">16648 10505 17977,'-7'5'-2402,"-4"-3"2104,10 3 0,-6-1 104,3 0-236,2 6 0,-5-7 562,3 5 0,3 0-244,-3 5 1,2 1-50,2 2 0,0-1-212,0 6 1,5-5-33,-1 5 0,4-4 31,-4 3 0,6-3-44,-2 4 0,-1-6 382,1 1 1,0-2-239,5-2 1,-5 1-112,0-1 0,1-1 260,3-2 260,0 2 0,1-5 1,-1 7-1</inkml:trace>
  <inkml:trace contextRef="#ctx0" brushRef="#br0" timeOffset="71">17690 10393 18764,'0'7'-4834,"0"4"3624,0-3 995,0 3 1,4 3 241,0 3 1,0 1-52,-4 2 0,2 8-148,2-3 0,-3 2 230,3-2 0,-1 4-835,1 0 0,-2-4 916,2-5 1,-3 0-339,-1 0 1,4 2-68,1-5 0,3-5 2,-4-3 1,1-7 481,0 2-565,-4 3-748,10-5 1350,-10 3 0,10-10 1,-4-2-1</inkml:trace>
  <inkml:trace contextRef="#ctx0" brushRef="#br0" timeOffset="72">17243 10294 25961,'0'-12'-8820,"0"5"5918,0 1 1654,0 1 607,6-2 1132,1 0 1,7 1 884,2 6-650,3 0 1,12 0-688,2 0 0,4 0 992,4 0 1,-1 0-160,6 0 1,1 0 109,7 0 1,-8 0-338,4 0 0,-4 0-317,-1 0 0,-1 2-815,-3 2 1,-3-3-161,-1 3 0,-1-2-838,-7-2 1425,0 5 0,1 2 1,2 6-1</inkml:trace>
  <inkml:trace contextRef="#ctx0" brushRef="#br0" timeOffset="73">18645 10356 23267,'-12'0'-2152,"4"0"2329,-1 0 1,5 0 20,-4 0 1,4 0 14,-4 0 1,-1 0-63,-3 0 0,4 1 13,-1 3 1,1 2-213,-4 2 1,1 3-184,2-2 0,-2 3-93,3 4 0,-2 0-78,2 4 0,-2-3-257,6 4 1,-4-1 68,4 5 1,0 0-307,4 0 0,0-1 135,0 1 0,1-1-94,3-4 1,3 4 424,6-4 1,-1 0 2,0 0 0,2-4 123,3 0 1,-2-2 132,6-2 1,-5-3 315,5-1 1,-2-4 140,2 4 0,8 0 0,-3 5 0</inkml:trace>
  <inkml:trace contextRef="#ctx0" brushRef="#br0" timeOffset="74">19005 10542 17312,'-8'0'-739,"-1"0"827,7 0-367,-4 0 218,6 0 1,-4 1-41,0 4-142,0 1-18,4 7 0,0-1-456,0 1 329,0 5 1,0-3-41,0 5 0,0 0 11,0 0 1,0 4-123,0-4 1,0 2 184,0-1 1,-4-2-104,0-2 658,-1-3-247,5 4 54,0-6 44,0-5 0,0-7-110,0-8 1,0-3 42,0-2 0,0-1-121,0-2 0,0-3 22,0-6 0,0 0-166,0 0 1,5-1 141,-1-3 1,5 3 257,0-3-69,2-3 0,1 6 491,0-3-439,1 3 1,1 1 447,2 0 93,-2 6-243,4 1 41,-6 6-3,1 5 104,-6 1-167,4 6 383,-5 6-589,7 1 0,-6 7-255,-3 2 0,1-1-48,0 6 0,4 1-171,-1 7 98,-2-3 0,4 6 39,-6-3 1,5-2-50,0 6 1,2-5 16,1 1 0,1-3 65,-1-1 0,0 0 386,1-1-88,5-4 1,-5 0 83,4-7 113,2 2 34,1-14 1,0 9 160,1-6-178,-6 0 1,7-9-147,-5-4 1,3-2 18,-3-1 1,-1-4-230,-3-1 1,-1-5 0,1 1 1,-6-2-276,-3-2 0,-3 0-108,-1 0 0,0-4-46,0 1 0,-1-6-34,-3 6 1,1-1 50,-5 4 0,-1 0 58,-3 0 1,-1 2 218,1 2 1,1 3-207,3 6 1,-3 1 261,2 2 0,3 0-776,-3 5 725,7 0 0,-8 5 214,6 3 1,0 3 0,4 5 0</inkml:trace>
  <inkml:trace contextRef="#ctx0" brushRef="#br0" timeOffset="75">19762 10678 17453,'0'13'-6129,"0"-1"5448,0 1 0,0-5 673,0 0 0,0 0 340,0 5-9,0-1 72,0 1-8,0-1-1278,0 0 1143,0 1-523,0-1 228,0 1 0,0-5-343,0 0 1,1-5 133,3 1 50,-2-3 171,9-1 262,-4 0 1,5-5 0,0-2 0</inkml:trace>
  <inkml:trace contextRef="#ctx0" brushRef="#br0" timeOffset="76">20022 10579 15400,'0'8'-1289,"0"1"0,0-1 842,0 4 1,2-1 367,2-2 1,-3 2 108,3-3 1,2 3-87,-2 1 1,1 1 162,0-1 0,-4-4-131,3 1 1,2-5-158,-2 4 256,5-5 245,-2 2 0,6-9 66,-1 0 1,-4-5-195,1 0 1,-1-2-249,4-1 0,2-5 82,3 1 1,-4-1 168,4 5 1,1-1-36,-2 1 0,5 1 71,-4 3 0,3-2 70,-3 6 1,-1 0 40,-3 4-3,5 0 1,-4 1-73,2 3 0,-4 3-189,-3 6 1,0-1-288,-4 0 0,-1 2-56,-4 3 1,0-3-212,0 2 0,0-1 66,0 2 0,0-3-307,0 2 1,0-2 96,0-2 1,0-3-1219,0-1 1096,0 0 1,-4 0 754,-1 1 1,1-7-1,4 4 1</inkml:trace>
  <inkml:trace contextRef="#ctx0" brushRef="#br0" timeOffset="77">20841 10220 25283,'7'0'-1524,"-2"0"0,-3 0 449,2 0 1125,-3 5-354,10-4 0,-8 10-1361,5-2 1180,1 2 221,3 7 1,5-3-968,-1 5 727,6 7 1,-4 0 21,3 6 1,2 5-21,-2 3 0,1 0 118,-1-4 1,-3 1 510,-6-1 0,-1 0-441,-3 0 1,-2-4 155,-6 0 1,-2-5-99,-2 1 1,-3 0 139,-5-4 1,0 1 63,-1-10 0,1 1 116,-1-5 1,-3 3 37,-1-2 0,1-2-48,3-7 0,5-3 166,0 4 0,-1-4-191,-3-1 1,4-1-69,0-4 1,5 3-992,-1-7 959,-3 7 1,11-9 0,-3 4 0</inkml:trace>
  <inkml:trace contextRef="#ctx0" brushRef="#br0" timeOffset="78">21685 10579 15505,'6'0'-2334,"6"0"3074,-6 0-423,7 0 1,-1-4 182,1 0-197,-1 0-163,6 4 1,1-4-174,6 0 177,0-1 39,5 0-489,-4 4 254,10-5 1,-10 6 232,3 0-376,-2 0 123,-3 0 1,1 0 35,0 0-740,0 0 485,-6 0 1,3 0 293,-5 0 1,5-6 0,-3 0 0</inkml:trace>
  <inkml:trace contextRef="#ctx0" brushRef="#br0" timeOffset="79">21883 10480 16730,'0'-7'-4527,"0"2"3908,0 5 1426,0 0 1,4 5-851,0 3 0,2 8-98,-2 0 0,-3 1-132,4-5 0,1 5 244,3-1 0,-2 5-356,1-5 0,-1 5 449,1-5 0,3 2-140,-3-1 0,3-3-569,2 2 1,-5-2 434,0-2 0,1 1-215,3-1 1,-1-3 554,-3-1 1,9 0 0,-3 4 0</inkml:trace>
  <inkml:trace contextRef="#ctx0" brushRef="#br0" timeOffset="80">22454 10517 16043,'0'8'-1673,"0"1"1,0-5 1366,0 4 1,0 0 32,0 5 0,4-1 277,0 1 1,0 3-97,-4 1 1,2 3 162,2-3 1,-3 1-228,3-2 0,2-2-578,-2 3 726,5-4 1,-6-2 53,5-2 1,-3-4 244,3-5 0,-4 0 13,4 0 0,-4-5-34,5-4 1,-2-2-104,1-1 0,3-5 20,-3 1 1,-1-5-279,1 5 0,-1-5 80,1 5 1,4-5-50,-4 4 1,3-1-40,1 2 0,1 2-97,-1-2 0,0 6 314,1 2 1,-1 4 112,1-5 0,-1 6 33,0-1 0,-1 4 2,-2 4 0,2 3-144,-3 6 0,2-1-89,-2 1 0,3-1 6,-3 0 0,-1 5-143,1-1 0,-3 5-115,3-4 0,-4 1-94,4-2 1,-5-2-41,1 2 0,-1-2-783,1-1 702,-3-1-364,5 0 404,-6 1-371,0-6-39,0-2 937,0-5 1,5-5-1,2-2 1</inkml:trace>
  <inkml:trace contextRef="#ctx0" brushRef="#br0" timeOffset="81">23285 10344 21203,'-7'0'-316,"1"1"-187,6 3-2090,0 3 1946,0 5 1,-4 2 393,0 3 133,0-4 1,4 11 25,0-3 1,0 3-427,0 5 0,0-3-260,0 3 0,0-7 318,0-1 0,1 0 369,4 4 0,-4-6 92,3-3 1,2-2-284,-2-1 1,0-5-166,-4 0 428,5-5 1,-2 2-378,5-5 681,-5 0 0,7-5-580,-6-3 1,0-3 331,-4-2 1,6 1-1,1-1 1</inkml:trace>
  <inkml:trace contextRef="#ctx0" brushRef="#br0" timeOffset="82">23310 10282 18811,'0'-13'-2738,"0"1"1,1 3 1742,3 1 1308,3 0 1,6-3 208,-1 3 0,2-3-2,2 2 0,4 2-63,4-1 0,1 5-57,0-1 0,4-1-702,0 1 0,4 0 642,-4 4 1,0 0-497,-4 0 1,-1 5-468,1 3 1,-5-1 654,-4 1 1,-2 1-1,-2 3 1</inkml:trace>
  <inkml:trace contextRef="#ctx0" brushRef="#br0" timeOffset="83">23235 10505 14337,'-7'0'2213,"2"0"-2011,5 0 0,5 0-202,4 0 1,2 0 123,1 0 0,6 0-460,3 0 1,6-2 4,2-2 1,2 3-130,-3-3 0,0 2-606,5 2 1059,-5 0 1,8-5-1,-5-2 1</inkml:trace>
  <inkml:trace contextRef="#ctx0" brushRef="#br0" timeOffset="84">24153 10170 20124,'13'19'-1856,"-1"-2"1,0 2 1340,1 2 1,-1 4 633,1 3 0,-2 6-160,-3 7 0,-2-1-37,-6 5 1,0 1 187,0 3 0,0-3-7,0-1 1,-2-5-523,-2 2 1,-3-4 602,-5-1 1,-5 1-240,1-1 0,-2-4-49,1 0 1,-1-5 76,-2 1 1,-2-3 146,5-2 1,0-4-88,5-4 0,0 1-109,-1-5 160,6 3-1273,2-13 922,5 3 167,0-5 1,0 6-1,0 1 1</inkml:trace>
  <inkml:trace contextRef="#ctx0" brushRef="#br0" timeOffset="85">4999 12539 25919,'0'-7'-6931,"6"-4"6447,-5 9 1346,5-3-446,-1 5 478,2-6-259,6 5 1,-5-4-192,0 5-149,0-6 1,9 5 1454,-1-3-1127,7 2 1,-8 1 59,5-3-214,-4 2-339,7-3 1,-5 5-325,3 0-255,-4 0 109,1 0 0,-2 0-532,4 0 510,-5 0 1,7 0 90,-5 0 1,0 1-728,-5 3 184,0-2 37,6 3 607,-9 1 1,13 1-1,-9 5 1</inkml:trace>
  <inkml:trace contextRef="#ctx0" brushRef="#br0" timeOffset="86">5012 12700 17368,'-7'0'-787,"-4"0"1205,9 0-112,-3 0-74,5 0 1,5 0-141,4 0 0,2 0 75,1 0-95,1 0 0,0 0 85,4 0-83,-3 0 0,8-4 96,-6 0 0,6 0-65,-1 4 1,2 0-72,2 0 1,4 0-127,0 0 1,1-5-118,-1 1 1,-2 0 68,2 4 0,-5 0-153,-3 0 108,2 0 1,-5 0-158,3 0-335,-3 0 273,-6 0 349,1 0 1,-1 6-1,1 1 1</inkml:trace>
  <inkml:trace contextRef="#ctx0" brushRef="#br0" timeOffset="87">5595 12427 24894,'0'7'-6940,"4"4"5829,0-3 1,2 1 771,-2 3 1,-3-2-61,3 6 0,2 2 67,-2-1 0,0 5 310,-4-2 1,4 4-256,0 1 1,0-5-626,-4 1 0,2-2 646,2 2 1,-3-2 23,3-2 0,-1-8-443,1 4 544,-2-4 0,3 0 249,-5-1-392,6-5 748,-5 2-1246,5-5 1199,-6 0 1,5 0-1,2 0 1</inkml:trace>
  <inkml:trace contextRef="#ctx0" brushRef="#br0" timeOffset="88">5545 12378 23755,'-7'-13'-7587,"-2"1"6193,5-1-196,-1 6 1123,0-4 39,3 10 637,-3-4 3,5 10-803,5-4 1,2 10 1112,6-2-308,-1 2 0,5 1 404,-1 1 0,5-1-249,-5 0 0,7 1 536,-3-1-647,4 1 0,0-1 309,1 0-195,0 1 71,0-1 1,1 1-241,3-1 0,-4 0-68,0 1 0,-1-1-224,-3 1 96,3-1-7,-5 0 1,-3 1-428,-7-1-15,-4-5 1,-5 4-46,0-3 1,0-1-481,0 2 51,0-7 76,-5 4 1124,-8-1 1,-2-2 646,-6 5-126,1 1-85,-5-3 1,0 4 454,0-6-507,-5 6 0,4-5 492,-3 4-745,3 2 0,1-4 1,0 5-1</inkml:trace>
  <inkml:trace contextRef="#ctx0" brushRef="#br0" timeOffset="89">7096 12613 23345,'0'-7'-3888,"0"-4"1,0 9 1493,0-7 1731,5 6 2702,-3-2-2183,3-1 176,-5 0 1,0-3-174,0 1 1,0 4-1113,0-4 1299,0-1 52,0 2 2,0 2-1390,0-1 1046,-5 0 50,3-1 0,-9-3 754,3 6 80,-3 0-171,-1-2 0,-1 5 602,1-3-529,-1 2 1,0 2 54,-4 0 1,3 0-26,-2 0 0,-2 4 789,1 1-854,-5 4 0,8-2 90,-2 6-325,-3-1-323,10 0 0,-7 1 159,8-1-717,-3 1 379,4-1 1,-3 2-495,6 2-469,0-2 683,4 4 0,1-1-617,3-1 599,3 1 0,10-5 166,-1 0 0,6-1 406,-1-2 1,2 0-111,2-5 230,0 1 0,0-5 739,0 0-64,-1 0-215,1 0 0,0-2 765,0-2-993,-6 3 0,3-10-162,-5 2 1,-1-2-129,-3-1 1,-2 0-246,-3-1 0,-1 1-254,-3-1 1,-3 1-585,4 0 121,-4 5 299,-1-4 1,-1 9-362,-4-2 56,4 3 120,-10 1 1216,10 0 248,-5 0 347,1 5-563,3 2-326,-3 6-230,5-1 0,0 2-296,0 2 214,5-2-579,-3 4 1,4-1-568,-1-1 188,2 6 599,-1-3 0,4 5 344,-6-3-31,6 2 0,-5-5 143,4 3 1,-2 2-56,-3-2 0,-3-3 125,3-2-34,-2 3 0,-2-5 314,0 3-207,-6-4 199,-1 0 1,-5-2 828,-1-3-38,-5 3-393,5-4 0,-11 0 546,4-3-584,-4 3 1,-1-6-97,0 3 1,1-2-202,-1-2 0,4 0-132,0 0-447,6-6 0,-3 4-17,6-7-739,0 7 333,-1-9 0,6 8-375,3-5 640,3-1 0,1-3 0,0-1 0</inkml:trace>
  <inkml:trace contextRef="#ctx0" brushRef="#br0" timeOffset="90">7567 12638 25836,'0'-7'-8539,"0"2"6871,0-1 1,-1 5 949,-3-3 1101,2 2-87,-3 2 1301,5 0-1021,-6 0 0,5 2-848,-3 2 1,1-2 1505,-1 7-603,3-1-507,-5 4-181,6 1 0,0 3-304,0 1-1215,0-1 926,0-3 1,1 3-203,4 1-498,-4-1 1014,10-3 1,-4-1 5,5 1 329,1-1 0,0 0 134,4 1 1,2-6 69,6-3 0,0 1 413,0-1-181,5 1 1,-2-5 1021,5 0-1048,0-6 1,4-1 0,0-5 0</inkml:trace>
  <inkml:trace contextRef="#ctx0" brushRef="#br0" timeOffset="91">8001 12675 22539,'-6'-7'-4455,"-4"0"2329,6 3 891,0 3 2054,-2-5-835,5 6 918,-5 0 60,6 6-1603,0-5 1,2 10 354,2-2 120,3 2 0,1 5 13,0 1 0,0-1-189,5-3 1,-1-1 285,1 0-342,-1 1 0,-4-1-639,1 1 1120,-1-1 176,-1 0-229,4 1 14,-4-1-171,0-5 485,-2-1-319,-5-6 656,0 0 0,-1-6-920,-3-2 145,2-9 36,-9 4-34,4-5 0,-1 1 121,0 1 1,4-6-267,-5 1 1,7 2-548,-3-2 15,4 0 1,1 1 826,0-1 1,0 4-151,0-3 1,7 0 357,5 0 1,2-2-169,7 5 1,0 1 20,3 3 355,1 6 1,0 2 852,0 5-586,-6 0-392,-1 0 1,0 0 0,1 0 0</inkml:trace>
  <inkml:trace contextRef="#ctx0" brushRef="#br0" timeOffset="92">7828 12303 27789,'-20'-5'1603,"3"-2"-4256,4-6 861,1-5 0,3 5-925,1-4 2312,5 3-444,-2 7 524,5-4-2187,0 10 2491,5-4 0,8 10 0,6 2 0</inkml:trace>
  <inkml:trace contextRef="#ctx0" brushRef="#br0" timeOffset="93">9527 12539 23902,'7'-13'-4040,"-1"1"2486,-6 5-371,0-4 1428,0 4 0,0-1 198,0 0-374,0 5 245,0-8-826,0 9 480,0-9 164,-6 10 1857,-1-4-520,-5 5 1,-2 0-27,-2 0 0,2 1 201,-3 3 1,-2 3 626,-2 5-903,-2 1 1,2-1 822,1 1-198,-1-1-1178,2 0 1,1 1 43,5-1-717,1 1 223,-1-1 0,7 0-601,1 1 420,4-1 0,1-4-29,0 1 1,6-5 212,2 4 1,4-5 497,5 1 1,2 2-85,6-2 1,0 1 513,-1-1-320,1-2 1,0 3 483,0-5 561,0 6-537,-6-5 1,3 9-580,-5-6-225,-1 6 0,-3-5-494,-1 3 102,-5 3-110,-2-4 0,-5 6-1116,0-1 864,0 0 0,-5 1-7,-3-1 492,-3 1 353,-7-1 1,-2-1 242,-4-3 771,-1 3-385,0-4 1,-4 1 1201,0 1-947,0-6 1,3 6-264,-3-5 0,1 0-201,-5-4 1,6 0-266,-2 0 0,7 0-92,1 0 1,2-4-640,-2 0 0,7-5-207,6 0 0,5 2-528,-1-1 0,3 0 989,1-5 0,11 1 0,3 0 0</inkml:trace>
  <inkml:trace contextRef="#ctx0" brushRef="#br0" timeOffset="94">10123 12663 23974,'7'-13'-4257,"-3"1"1478,-3 0 1841,-1 5 0,0-4-267,0 2 829,0-2 0,0 3 220,0 0 0,-4 4 123,0-5 1,-4 5-489,4-4 1,-6 5 945,2-1 1,-3 3 534,-2 1-67,1 0 0,-5 0 985,1 0-322,-1 0-642,5 0 1,-5 5 349,1 4-820,-1-4 1,5 6-396,-1-3 0,1 3-207,-1 2 1,-3-1-215,-1 1 107,6-1 0,0 2-474,3 2-379,-3-2 662,4 10 1,-2-11-152,4 4-444,1-3 684,4-2 1,2 0-1030,2 1 1011,3-1 0,5-5 552,0-3 1,6-1 282,3 1 0,-2-2 422,2 2-591,0-3 1,2-5 1207,-2 0-349,2-6-525,-3 3 0,3-1 666,-2 0-1361,-3 5-152,-1-8 0,-3 4-131,3-5-207,-9 5-307,3-4 189,-10 4-489,5-6 257,-6 7-452,0-6-315,0 11 625,-6-4 1087,5 5 0,-9 1 696,6 3-396,-5-3 232,7 11 1,-5-7 315,3 3-141,3 3-455,-5-4 1,6 6-232,0-1-492,0 0 0,5 1-1187,-1-1 810,5-5 340,-2 4 283,11-9 1,-4 7 350,2-5 23,-2 6 281,4-9-108,-4 10 0,9-9 1,-3 3-1</inkml:trace>
  <inkml:trace contextRef="#ctx0" brushRef="#br0" timeOffset="95">10458 12663 23157,'0'7'-3805,"0"4"1,0-9 1872,0 7 1025,0-7 729,0 10 1,0-10 51,0 7-102,0-1 264,0-1 0,0 4-1743,0-3 1608,0 3 280,0 1-342,0-5 98,0 4 1,0-4 280,0 6-422,0-6 94,0 4 0,0-9 224,0 7-118,0-7 72,0 4-13,0-6 1425,0 0-956,5-6 1,-3 4-108,2-7-28,3 1 0,-5-9-256,7 1 1,-1-2 114,4 2 1,1 2 250,-1-3 0,-2-1-162,2 2 1,-2-1-489,6 5 0,0-1 454,0 1 294,-2 0-9,9-1 63,-9 6 0,10-2 166,-4 5-322,-2-1 1,4 5 654,-5 0-481,-1 6-459,-3-5 1,-1 14-888,0-2 510,1 2 0,-5-1-762,0 2-94,-5-2 173,3 10 0,-6-11-797,0 4 142,0 2 840,0-5 0,0 4 135,0-6-43,0-5 637,-6 4 1,3-9 1191,-5 2 448,5-3-156,-2-1 277,5-5-2217,0-2 254,0-6 1,0 1 85,0-1-771,0-4 42,5 3 1,-2-4-880,5 5 1064,1-5 0,3 5 145,1-4 0,-1 3 890,0 2 0,5 0 178,-1-1 0,6 1-54,-1-1 0,-2 2 1203,2 3-901,0 3 1,2 5 867,-2 0-386,2 0-744,-9 0 1,4 1 221,-6 3-592,1 3-461,-6 5 1,4 1-383,-3-1 49,-2 1 0,3-1-560,-5 0 341,0 6 1,1-4-782,-1 3-194,0-4 1092,-4 0 0,0-1 23,0 1-204,0-1 872,-6-5 1,4 3-625,-7-6 1644,7 0-1032,-4 1-33,1-3 0,3 5 159,-2-3 0,3-3 0,1 5 1</inkml:trace>
  <inkml:trace contextRef="#ctx0" brushRef="#br0" timeOffset="96">11562 12638 27233,'-7'0'-39,"1"0"-1399,6 0 541,0 0 359,0 6-1613,0-5 1454,0 10 0,0-8-478,0 5-450,0 0 712,0 5 1,0-1-1004,0 0 996,0 1 0,0-1-54,0 1 0,-4-1 1289,0 0 1,0 1 153,4-1-267,0 1-55,0-1-251,0 0-28,0-5 236,0-1-11,0-6 1209,0 0 294,6-6-598,-5 5-715,4-10 0,1 4 146,2-5 0,-1-1-74,1 1 0,-1-1 359,2 1 164,2 0-1474,-5-1 0,7 1-151,-1-1 814,1 7 0,-1-6 386,0 4 320,1 3-196,-1-1 1,1 5 1182,-1-3-1150,0 2 0,2-3 334,3 5 187,-9 5-1118,9 2 1,-10 1-507,5 1 303,0 5-258,1-1 1,-5 5-1179,0-5 915,1-1 1,-3 5-72,-1-1 0,0 1-1073,-1-5 732,0 0 342,-4 1-261,0-6 386,0 4 362,0-10-173,0 10 393,0-9-209,0 3 1281,0-10 0,4 2-247,1-6-474,4 1 1,-2-4-233,6-1 1,-1 0 272,0-4 1,1 3 42,-1-2 0,6 1 709,3-2 179,-3 3-1728,5-4 522,-9 12 1,4-6 193,-6 4 707,1 3-556,-1-6 0,-4 9 1065,1-2-1045,-7 3-283,4 6 0,-6 2-690,0 6 0,0-5-770,0 0 601,0 0 0,-4 5-187,0-1-74,-1 1 240,0-1 1,4 0-680,-4 1 403,4-1 992,1 1 1,0-1-648,0 0 318,0 1-759,0-6 81,0 9 902,0-7 1,0 8-1,0-4 1</inkml:trace>
  <inkml:trace contextRef="#ctx0" brushRef="#br0" timeOffset="97">12331 12787 29876,'0'-13'-9831,"0"7"6653,0-6 2277,5 11 3611,2-4-1726,6 5 1,-1 0 329,1 0-112,4 0-1193,-3 0 1794,4 0-761,0 0 1,1 0 1329,6 0-2619,-5 0 254,3 0 1,-5 0-60,3 0-207,2 0 178,-4-6 1,5 5-526,-4-3 267,-2-3 1,-5 1-273,-1-2-515,1-3-218,-7 4 238,0 0-270,-6-4 122,0 10 0,-1-9-1369,-4 6 1419,-1-6 931,-12 9 0,0-5 541,-3 6 191,-2 0 0,-1 2 382,-5 2 775,0-3-420,4 10 0,5-4 803,-1 6-678,0-7-970,2 6 1,1-6 14,6 7 0,-1-1-508,1 1 1,4 3-379,-1 1 0,8 1-350,1-2 0,6-2 354,6 2 0,10-3 420,3-5 1,9 2 325,4-6 0,4 0-433,8-4 0,-1 0 348,1 0 1,-4 0-981,-1 0 1066,-5 0 0,8 6 0,-4 0 0</inkml:trace>
  <inkml:trace contextRef="#ctx0" brushRef="#br0" timeOffset="98">14018 12737 27025,'-7'-1'-3300,"3"-3"-597,-3 2 4236,6-3-800,-5 5 0,5 0 1122,-3 0-234,2 5-1277,-3-3 520,5 9-1028,0-4 930,0 5-1038,0 0 1189,0 1 1,1-1-1369,3 1 847,-2-1 0,3-4 547,-5 1 0,0-1-1298,0 4 1361,0 1 259,0-1-20,0 0 0,0-3 4,0-1-3,0-5 134,0 2 310,6-16 1,-3 7-259,5-8 0,-4 2 66,4-2 0,-4-2-207,5-3 1,-1 4 236,4-4 0,1 3 550,-1 2-445,1-1 0,-1-3 262,0-1-752,-5 6 88,4 0 0,-4 6 509,6-3-223,-7 2 1,5 6 24,-2 0 1,-2 0 205,1 0-161,0 0 0,5 6-365,-1 2 1,-4 3-175,1 1 1,-5 1-188,4-1 0,-4 5-69,4-1 0,-4 1-100,5-5 0,-7 5-230,3-1 0,0 1-48,-1-5 0,0 0-589,-4 1 552,0-1 642,0 1 170,0-6-288,0-2 327,0-5 1058,0 0-574,6 0 0,-3-1-53,5-3 377,-5 2-670,2-9 0,1 4 0,1-5 1</inkml:trace>
  <inkml:trace contextRef="#ctx0" brushRef="#br0" timeOffset="99">14589 12700 20022,'-7'7'-1990,"1"4"1632,6-10 0,0 6-1143,0-3 638,-5-2 2485,3 9-1983,-3-4 386,5 5 0,0 0-684,0 1 1,0-1 355,0 1 0,1-1-453,3 0 609,-2 1 0,7-1 266,-4 1 0,0-5-1559,-1 0 820,3 0 274,0 5-202,4-6 283,-4 4-246,0-10 762,-2 5 1,-5-6 0,0 0 0</inkml:trace>
  <inkml:trace contextRef="#ctx0" brushRef="#br0" timeOffset="100">14614 12601 22039,'0'-20'-3849,"0"3"0,0 4 1505,0 1 1562,0 5 266,0 1 180,0 1-17,0 3 176,0-3-1222,0 10 1406,0 2 1,0 6-24,0-1-94,0 1-2,5-1 0,-2 0-317,5 1 428,-5-1 0,8 5 201,-3-1-133,-2 1-18,5-5 1,-4 1 31,5-1 639,-5 0-388,4 1 580,-4 5-833,5-4 1,-1 3-115,-3-4 548,4 5-308,-6-4 1,7 5-30,-1-3-54,1-2 43,-1 4 0,0-6 60,1 1 214,-6-1-325,4-5 746,-4 4-633,0-9 847,4 3-618,-5-5 0,1-5-126,-3-4 1,-1-6-343,1-1 1,-2-2-173,2 1 50,-3 3-45,5-9 0,-5 8-77,3-6-252,3 6 1,-4-7 98,5 5 1,-4-3-84,5 3 1,-7 1 115,3 3 160,1 1 244,-4 5-376,9 1 967,-10 1-1042,10 4 741,-9-5 1,9 6 0,-4 0-1</inkml:trace>
  <inkml:trace contextRef="#ctx0" brushRef="#br0" timeOffset="101">15445 12824 22327,'7'-5'-2040,"-3"-4"0,-2 2 842,3-1 1,-4 4 1070,3-4 1,-2-1-166,-2-3 1,0 4-383,0-1 457,0 1 1,-6-3 112,-2 3-611,-3-3 678,4 4 0,-4-1 493,3-1-108,-9 7 0,3-4 244,-2 6 0,2 0 1072,1 0-51,1 0-440,0 0-500,-6 6 1,4 1 292,-3 5-618,4 0-267,0 1 0,2 3-332,3 1 0,-2 1-224,6-2 0,0-2-924,4 3 718,0-4 0,1-2-207,4-2 1,1 0 449,7-5 0,5 5 144,2-5 1,0 0 340,0-4 0,1 0 342,4 0 54,-6 0 0,5-4 745,-4 0 452,-2-6-986,0 3 0,-5-1-169,-1 0-525,0-1 1,-1 1-254,-2 0 8,-4 5 307,-5-8-1475,0 10-185,0-5 519,0 6 1666,0 0-220,0 6-1328,0-5 565,0 10 1,2-5-1198,2 2 1637,3 3 1,5-8 423,0 5 1,2-5-69,3 1 1,-2-3-892,6-1 1,-2 0 530,1 0 0,9 0 0,-2 0 0</inkml:trace>
  <inkml:trace contextRef="#ctx0" brushRef="#br0" timeOffset="102">15618 12427 28262,'-12'-12'-5159,"0"-5"2835,-1 1 1736,1-6 1,3 8 447,1-3-274,5 4-225,-2 0 428,5 1-1530,0 5-1176,0 1 2720,0 6 0,0 11 1,0 3-1</inkml:trace>
  <inkml:trace contextRef="#ctx0" brushRef="#br0" timeOffset="103">17008 12613 21167,'-13'-1'-485,"1"-3"-1401,0 2 1403,-1-3 0,1 1 302,-1 0 0,1-1 626,0 5 0,-2 0 182,-3 0-425,3 0 0,-5 5 212,3-1-273,2 5 145,-4-7 1,10 9-418,-1-3-127,7 3-110,-4-4 0,6 4-1029,0-3 693,0 3 0,7 0-709,5-3 1026,1 4 0,10-7 141,-2 3 577,2 3-278,2-4 1,0 1 468,0 1 754,5-1-742,-9-1 1,6 4 238,-10-3-420,5-2-407,-8 5 0,4-6 29,-6 4-166,-5 2 0,3-5-156,-6 7 1,0-5-222,-4 0 0,-7 1 409,-5 3 0,-6-4 375,-7 1 1,-1-3 277,-3 3-252,2 2 1,-7-6 227,5 4 222,-5-4-141,7-5 1,-7 4 729,5 0-1112,0 0 0,8-4-333,1 0 1,5 0-704,-2 0 123,3-5-211,7-2 601,2 0 1,10-9-1,2 2 1</inkml:trace>
  <inkml:trace contextRef="#ctx0" brushRef="#br0" timeOffset="104">17467 12787 21416,'0'-13'-6691,"0"1"4044,0 0 1185,0-1 1887,0 1-316,-6-1 1,3 5 282,-5 0-10,0 5 1,-4-7-562,-1 6 0,1 0 824,-1 4 0,-3 0 421,-1 0-382,1 0 0,-1 6 649,1 2-418,-1 3-443,5 1 0,-1 1-335,1-1-240,-1 1-66,1 5 0,5-3-601,3 5 360,-3-4 1,6 6-107,-3-6 1,4 5 24,4-5 0,0 2-476,8-1 805,-2-3 0,12 3 74,-5-4-67,5-1 375,-3-5 1,10 3 451,0-6-20,0 0-30,1-4 0,-4 0 426,3 0-670,-3-5 0,-1 2-175,0-5 0,-6-2-86,-2-7 0,-8 4-594,0-4 39,-6 3 0,2-2-407,-5-1-639,0 1 779,-5 3 0,-2-3-638,-6-1 174,-5 1 898,5 3 1,-11 5 89,3 0 392,-2 5 0,2-7-159,1 6 1,-1 0 522,-4 4-258,6 0 1,-5 0 0,5 0-1</inkml:trace>
  <inkml:trace contextRef="#ctx0" brushRef="#br0" timeOffset="105">17839 12774 28562,'-1'-6'-9776,"-4"1"8716,4-2 471,-4 6 1,5-6-1083,0 3 517,0 3 558,0-5 189,0 6 3,0 0 2192,0 6-2469,0 1 520,-6 11 1,5-5 450,-4 4 2,4-3-192,1-2 0,0 5-174,0-1 1,-1 1-1401,-3-5 249,2 0 1055,-3 1 494,5-1-369,0 1-337,0-1 360,-6 0 805,5-5-608,-5-1 399,6-1-760,0-3-392,0-8 615,6-2 141,-5-10 1,9 4-57,-6-2 0,6 2-32,-2-3 0,3-1 92,1 2 1,1-5-308,-1 5 0,1-1 494,-1 5 1,2-1 158,2 1 1,-1 0 62,6-1 0,-6 6 408,2 3 77,-3 3-546,-2 1 0,0 0-29,1 0 1,-5 5-418,0 4 0,-4 2-149,5 1 1,-5 5-271,4-1 0,-5 1-110,1-5 0,-3 5-129,-1-1 1,5 1-4,-1-5 1,0 0-179,-4 1 1,0-5-688,0 0 1000,0-5 242,0 3-49,0-6 1,1-6 292,3-2 0,-1-3-33,5-2 0,1 0 110,3-4 0,0 3 138,1-2 0,-1 2 33,1 2 0,3-1 138,1 1 0,1-1 264,-2 1 1,-2 1-72,3 3 0,-2 2 681,1 6-755,-2 0 1,4 0 31,-6 0 0,-3 6-340,-1 2-368,-5 3-140,8 1 1,-10 1-260,3-1 1,2 1 107,-2-1 0,0 0-796,-4 1 428,0 5 1,0-4-786,0 2 493,0-2 736,0-2 1,0-3-573,0-1 587,0 0-177,0-1-512,0 4 712,0-10 0,0 6 304,0-3 0,0 3 0,0 6 0</inkml:trace>
  <inkml:trace contextRef="#ctx0" brushRef="#br0" timeOffset="106">19762 12663 26489,'0'-13'-8463,"0"1"7136,0 0 0,0 3 586,0 1 1,-2 5 454,-2-1 595,-3 3 1,-6 1 346,-4 0 0,3 4-127,-2 0 1,-2 6-766,1-2 0,-5 2 987,2-2 1,0 3-26,0-3 0,4 2-82,0-2 0,2 3-256,2-3 1,1-1 23,2 2-1241,4-1 203,5 4 1,0-4-686,0 1-218,5-7 1183,8 10 1,2-11 253,6 3 193,-1 3-109,5-6 1,0 9 263,0-6 704,-6 0 258,4 2 346,-3-5-1254,-1 5 1,3-2-309,-5 0 1,-1 4-37,-3-4 1,-5 6-707,0-2 246,-5-2-589,2 5 35,-5-4-102,0 5 572,0 0 0,-5 1-273,-3-1 609,-3-5 1101,-7 4-200,4-4 15,-4 0 1,0 3 559,-3-6 389,3 0-785,-5 1 0,4-3 253,-6 2-260,0-3-682,6-1 1,-5-1-270,4-3-88,2 2 0,-4-7-2,5 5 0,1-6-453,3 2 0,6-3-1378,3-2 869,3 1 0,1 4-844,0-1 1800,5 1 1,2-4-1,6-1 1</inkml:trace>
  <inkml:trace contextRef="#ctx0" brushRef="#br0" timeOffset="107">20258 12836 24456,'0'-12'-6893,"0"0"3752,0-1 2354,0 1 1,0 4 443,0-1 1,0 1 218,0-4 0,0 3 20,0 1 75,-6 5-380,0-8 884,-7 4 145,1 1 1,-1 0 707,1 6-352,-6 0 1,3 0-29,-6 0 1,6 0-9,-2 0 0,0 4 32,0 0 0,-4 6-714,5-2 0,-2 3 671,1 2-780,4-1 0,-5 2 51,5 2-1007,1-2 445,-1 4 1,2-1-489,3-1-439,3 6 771,-1-8 0,5 5-927,-3-2 1003,2-3 1,8 2-28,2-8 0,3 2 525,1-6 0,2 4 19,3-3 1,-2-1 325,6-4 0,-5 0 366,5 0-119,-6 0 0,8-6 1026,-2-2-736,3 2-466,-5-5 1,4 4-261,-2-5-215,-3 0 1,0-1-286,-6 1 1,1-1-151,-1 1 1,-4 0-454,1-1 288,-7 1 0,4 4-350,-6-1-517,0 7 662,0-4 1,-2 6 1131,-2 0 348,3 0-437,-10 6 0,5-4 814,-2 7-857,3-1 1,0 4-306,1 1 0,0-1 296,4 0 1,0 1-160,0-1-861,0 1 0,0-1-840,0 0-297,6-5 1120,-5 4 0,10-5 911,-3 2-696,3 3 857,2-9 1,5 9 0,1-5 0</inkml:trace>
  <inkml:trace contextRef="#ctx0" brushRef="#br0" timeOffset="108">20518 12849 24753,'-12'7'-3384,"4"2"2322,0-5 2059,5 1-1085,-3 0 0,2 2-371,0 5 92,0 1 1,4-5-464,0 0-669,0 1-154,0 3 1138,0 0 0,0-3-847,0-1 116,5-5 1325,-3 8-770,3-10 982,-5 5 1,2-6 341,2 0 1,-3-2-220,3-2 1,2-3 136,-2-5-261,6-1 1,-8 0-68,7-4-940,-1 3 986,4-4 1,1 2-107,-1-1-943,1 1 639,-1-2 1,4 4 770,1-2-108,5 2 11,-8 1 0,8 2 523,-6 3-116,1-3-455,1 10 459,-4-5-435,4 6 1,-10 2-360,0 2 0,-1 3-284,1 5 1,2 2-275,-6 2 1,0-1-307,-4 6 1,0-4-437,0 3 614,0-4 0,-4 1-56,0-4 0,-4 3 70,4 1 0,-2-5-85,2-3 778,3-7 213,-5 9 1,6-11-233,0 0 0,0-1-253,0-7 1,1-2 102,4-6 0,1 2-217,7-3 279,-1 3 0,5 1 46,-1-4-93,6 3 0,-6-4 347,4 6 165,1 0 0,0 1 495,-1 2 523,1-2-1034,-2 4 0,3 1 209,-5 1 114,-1 4-548,-3 1 1,-1 1 534,1 4-741,-1 1 0,0 7-305,1-1 1,-5 1-162,0-1 0,-5 0-905,1 1 714,3-1 1,-6 5-963,4-1-12,-4 1 844,-1-5 1,-4 1 71,0-1 215,0 0 512,-2-5 1,1 4 164,-4-2 120,-2-4-677,10 6 0,-6-8 766,3 5-470,2-5 0,2 8 0,7-4 0</inkml:trace>
  <inkml:trace contextRef="#ctx0" brushRef="#br0" timeOffset="109">21660 12502 21955,'4'-9'-4064,"0"1"3649,0 5 0,-2-2-873,2 5 2525,-3 0-885,5 0-197,-6 0 1,4 7-470,0 5-268,0 0 1,-4 12 651,0-3 1,4 2-221,0 2 1,0 4 289,-4 0 1,0 5-691,0-1 1,5-1-73,-1 1 0,0-4 57,-4 4 1,0-1 401,0 1 1,0-3 214,0-5 1,0 0 83,0-1 0,0 1-224,0 0 0,0-4 160,0-1 0,0-4-527,0 0 208,-6-2-263,5-2-174,-5 1-9,6-6 6,0-2-283,0-5 815,0 0 1,0-5-1,0-2 1</inkml:trace>
  <inkml:trace contextRef="#ctx0" brushRef="#br0" timeOffset="110">21536 12861 21955,'-2'-8'-6084,"-2"0"5292,3 5 467,-5-8 457,6 10-793,0-5 186,6 6 1969,-5 6-1710,10 0 0,-4 8 917,6 3-646,-1-3 65,0 3 1,1-4 55,-1-1 425,6-5-159,-4 4 0,5-5-871,-2 2 492,2 3 1,4-10 336,-2 3 0,3-2 121,-4-2 1,4-4-206,0 0 1,1-7-37,0-2 1,-6 1-305,-2-5 1,1 2-39,-2-1 1,0 2-410,-8-3 0,1 3 229,-4 2 1,-1 0-838,-4-1-53,0 1-336,0-1 410,0 7 76,-6 0 946,5 6 0,-5 1 148,6 4 1,-1 0-110,-3 3 1,2 3 39,-2-2 0,3 2 48,1 1 0,0 5-60,0-1 0,1 1-101,3-5 0,-1 0 31,5 1 0,1 3-172,3 1 0,1-1 1226,-1-3-419,6-6 0,-3 4-19,6-3 0,-1-2-35,5-2 1,0-3 228,0-1 0,1 0-147,3 0 0,-7-1-169,3-3 1,-5-3-138,1-6 1,-3-1-326,-6-2 1,1 2-112,-1-2 1,-5-2-427,-3 1 0,-2-4-183,-2 5 0,-2-5-1019,-2 5 991,-3-1 1,-6 1-698,-4-1 922,3 1 0,-8 7 227,6 1 0,-1 5 204,5-1 1,-5 3 265,1 1 602,-1 0-370,10 0 0,-4 0 1,4 0-1</inkml:trace>
  <inkml:trace contextRef="#ctx0" brushRef="#br0" timeOffset="111">22491 12849 21955,'0'7'-6576,"-1"2"4946,-4-5 2555,4 6-1589,-4-8 2368,5 9-2007,0-5-226,0 7-861,0-1 1483,0 1-472,0-1-433,0 0 345,0 1-1100,0-1 1578,0-5 1,1 0 140,3-3 404,-3-2-166,10 3 1,-8-10 57,5-4 277,1-2-404,-2-1 0,4-5 79,-3 1-104,3-1 0,1-1-3,1-2 1,-1 2-306,1 1 0,-1-1 95,0 2 1,1-1 133,-1 5 0,1 4 42,-1-1 0,0 5 77,1-4 1,-1 5 144,1-1 1,-1 3 31,0 1 1,-1 5-389,-2 3 1,2 3-215,-3 2 0,-1 1-152,1 2 0,-5-2-249,1 2 0,-1 2-39,1-1 0,-3 4-315,4-5 1,-4 1 73,-1-5 0,0 0-223,0 1 1,0-5 395,0 0 0,0-3-75,0 3 1,1-5-45,3 1 1021,-2-3 0,9-1 1,-4 0-1</inkml:trace>
  <inkml:trace contextRef="#ctx0" brushRef="#br0" timeOffset="112">23024 12849 21955,'0'7'-6792,"0"4"4794,0-4 1378,0 0 508,0 4 1,0-9 179,0 7-30,0-1 51,0 4 1,0-3-1460,0-1 1516,0 0-257,0 4 333,0 1-240,0-1 0,2-5 361,2-3 541,-3-2-662,10-2 404,-4 0 0,1-6-32,1-2-256,5-3 1,-1-6-32,4 1 1,-2-5 14,2 5 1,-4-2 339,4 1-580,2 3 1,-1-4-22,3 6-152,2 0 263,-9-1 0,9 6 159,-2 3 1,-3 3 188,-1 1 1,0 0 286,0 0 125,0 5-795,-5 2 0,0 10-469,1-1-167,-6 1-233,4 1-463,-10-4 439,5 9 1,-6-5-784,0 3-253,0-4 1225,0 1 0,0-4-3,0 3-237,0-4 254,0-6-592,0 4 706,0-4 7,0 0 429,0-1 1,0-1 0,0 2 0</inkml:trace>
  <inkml:trace contextRef="#ctx0" brushRef="#br0" timeOffset="113">24116 12750 27677,'-7'-7'-3736,"-4"-4"0,8 9 3758,-5-2 0,4 1-86,-4-1 0,4 3 300,-5-3 1,1 2 137,-4 2 0,3-4-233,1 0 1,0 0 84,-5 4 1,1 0-383,0 0 0,-1 0 705,1 0 1,-2 0-198,-3 0 1,4 4-105,-4 0 0,3 5-339,2-5 1,0 5-665,-1 0 613,1 2 0,3 1-675,1 0-573,5 1 797,-8-1 0,10 5-1155,-3-1 592,-3 1 604,6 1 0,-4-4 199,10 2-145,-4-2 1,10-2 602,-3 1 1,5-1 90,3 0 0,-1-1 277,6-2 0,-4 0 291,3-4 1,1-1-118,4-4 0,-3 4 127,3 0 0,-7 0-281,6-4 0,-2-4 197,3 0 0,0-6-553,0 2 0,-4-3-105,-1-2 1,-5 0-223,2-4 0,-3 3-569,-2-2 183,1-3 1,-7 5-673,-1-3-323,-4 3 608,-1-3 1,0 3-612,0-3 81,0 9 1064,-6-3 0,0 5 458,-7-2 1,1 3 433,-1 5 1,5 0 117,0 0 1,-1 0 987,-3 0-687,0 0 1,-1 5-128,1 3 0,-1 3-248,1 2 1,1-1-120,3 1 1,-3-1-558,2 0-656,-2 1 368,-1-1 0,5 5-509,3-1 1,3 1-43,1-5 0,0 5-653,0-1 976,0 1 0,7-6 304,5-3 249,0 3 312,12-4 0,1 0 1,6-2-1</inkml:trace>
  <inkml:trace contextRef="#ctx0" brushRef="#br0" timeOffset="114">24488 12576 25098,'7'-7'-5943,"-1"2"5523,-6 5 1256,0 0 1,0 6-2628,0 7 1447,-6-1 0,5 12-455,-3-4 733,-3 4-453,5 1 1,-5-1 57,3 1 164,3 0-306,-10 0 0,10 0 1101,-4-1-273,4 1-155,1 0 0,1-6-398,4-2 388,1 2 1,7-6 281,-1-1-4,6 0 0,-3-10 1285,6 2-637,0-3-323,-2-1 0,4-1 1073,-2-3-366,-3-3-1004,0-6 0,-2 1-467,1 0 155,0-6-543,-5 4 0,0-5-518,1 2 334,-6 3 0,2-8-710,-5 6-289,1-1 367,-5-1 234,0-1-11,0 5 298,0-2 257,0 14-267,-6-3 1421,5 5 992,-10 0 126,9 0-880,-9 5 1,6 2 87,-4 6 178,-2-1-625,10 0 1,-9 1 559,6-1-1173,-5 6-425,7-4 0,-3 4-481,5-6-340,-6 1 1263,5-1-345,-5 6 346,6 1 0,4-4-525,1-2 608,4-4 597,-2 4-329,6-6 864,-1 4-737,6-10 0,-3 5 1075,6-6 86,-1 0-774,5 0 1,0-2 780,0-2-1237,0 3 1,-1-10-17,1 2 1,-5-2-724,-4-1 137,3 0-117,-5-1-31,4 1 1,-10-1-890,1 1 498,-7 0 1,5-1-676,-3 1 487,-2 5-10,3 1 1016,-5 1-1115,-5 4 1492,3-5-1150,-3 6 1449,-1 0 1,5 6-826,-3 2 188,2-3 1,1 6-135,-3-2-207,3 2 495,-5 1 0,7 0-1818,4 1 1744,-4-1-855,10 1 1,-4-1 949,5 0-16,1 1 1,-1-2 619,0-3-141,1 3-144,5-9 0,-3 3 744,6-5-432,-1 0 0,0-1 713,-4-3-567,3-3-879,-5-6 1,3 1-162,-9-1 1,2-3-370,-6-1 0,0-3-1012,-4 3-159,0-5 549,0 8 0,-6-8-889,-2 6 1209,-3-6 0,-7 8 24,-2-3 566,-4 4 1,-1 2 850,1 2 32,-1 4-235,0-1 0,0 5 1154,0-3-1217,6 2 1,-4 8 0,3 1 0</inkml:trace>
  <inkml:trace contextRef="#ctx0" brushRef="#br0" timeOffset="115">25431 12799 31923,'0'-7'-9831,"-5"-4"4567,3 4 4858,-3 1 1,5-1-889,0 2 432,0 4 340,0-4 1385,0 10 1,4 2-2780,0 5 2256,6 1 1,-9-1-418,3 1 0,2-1 124,-2 0 1,1 1 313,-1-1-333,-2 1 0,5-1 673,-3 0-2600,-3 1 1660,5-1 1,-5-1-229,3-2 871,-2 2-714,3-10 1671,1 4-688,0-5 0,3 0 56,-1 0 0,0-4-37,5 0 0,-1-5-312,0 0 1,1-6 607,-1-1-538,1-1 206,-1 5-957,1-1 1,3 1 136,1-1-570,-1 1 475,-3 0 1,3 1 321,1 2 256,-1 4 1,-3 5 323,-1 0 0,-4 0-94,1 0 0,-1 0 6,4 0 0,-4 5-665,1 4 1,-5 2-262,4 1 0,-5 0-102,1 1 1,-1-1-727,1 1 454,-3-1 1,5 5-1019,-6-1 762,0-5 0,0 0-56,0-3 0,1-1 699,3 2 1,-2-5 18,2 4 1,-1-5 495,1 1 1,-2-3 305,7-1 1,5 0 0,5 0 0</inkml:trace>
  <inkml:trace contextRef="#ctx0" brushRef="#br0" timeOffset="116">26188 12799 25380,'-7'6'-862,"1"1"-419,6 0 1,0 4-1549,0-3 1194,0 3 1136,0 1 0,0 1-850,0-1 961,6 0 0,-5 1-2639,3-1 2304,3 1 1,-4-1-490,5 0 1353,-5 1 1,8-1-1,-4 1 1</inkml:trace>
  <inkml:trace contextRef="#ctx0" brushRef="#br0" timeOffset="117">26225 12725 26065,'0'-19'-8125,"0"2"4304,0 3 2712,0 2 0,0 4-61,0-1 1287,0 1-1337,0 1 1379,0 2 1,-6 5 0,0 0 0</inkml:trace>
  <inkml:trace contextRef="#ctx0" brushRef="#br0" timeOffset="118">26610 12762 26119,'-2'-7'-8962,"-2"3"8818,3-3 1,-9 4 2822,6-5-3494,-6 5 2023,3-2-913,-5 5 241,5 0-626,-4 0 1,8 0 2199,-5 0-864,5 5-1724,-2 2 1,5 1-186,0 1-115,0-1 1,0 4 319,0 1 1,0-1-547,0 1 0,1-1-532,3 0 776,3 1 1,1-1-517,1 1 1119,-1-6 753,4 4 0,1-3 779,-1 8-962,-5-2-13,4-1 0,-10-2-502,4-3 16,1 3-64,-4 1-505,3 1 34,-5-6-509,-5-2 1331,-2 1 1,-7-5 1104,-2 3 261,2-3-914,-4-6 1,1 2-185,1-5-28,-6 0 1,8-5-493,-3 1 0,4-1-112,0 1 0,2 0-772,3-1 470,2 1 1,6-6 0,0-1-1</inkml:trace>
  <inkml:trace contextRef="#ctx0" brushRef="#br0" timeOffset="119">26870 12588 25268,'6'-12'-5975,"-5"0"4250,4-1 0,-5 5-418,0 0 1702,0 5 370,0-3 1,0 8 288,0 2-124,0-3 0,-1 10-468,-3-2 1,1 6 511,-5 1 380,5 6 215,-8-8-341,10 10 0,-9-7 623,6 4-585,-6 3-2,9-5 1,-6 4 24,3-2-663,3 2 40,-5-9 0,6 5-274,0-2-58,0-3 188,6 4 1,-4-6-49,7 0 566,4-5 545,1 4-637,10-9 342,-11 3 0,11-5 279,-4 0 1,4-1-89,1-3 1,-2-3 266,-2-6-255,2 1-495,-9 0 0,4-1-481,-6 1 108,1-6-485,-6 4 0,2-4-526,-5 6-217,1-1 639,-5 1-213,0 0-170,0 5 163,0 1 1156,-6 6 1,3 2 343,-5 2 1,0 3 11,-5 5 0,5 0 422,0 1-527,0 5 0,1-3 122,2 6 1,0-5 67,1 5 1,0-5-221,4 5-680,0-6 1,5 4-603,3-2 11,4-3 877,5 4 0,3-10 908,5 0-1001,-1-5 454,7 2 0,-4-5 237,6 0 826,-5 0 1,2-5-1104,-5-2 1,0-5 0,0-1 0</inkml:trace>
  <inkml:trace contextRef="#ctx0" brushRef="#br0" timeOffset="120">28594 12898 28555,'0'-8'-4916,"0"0"1,0 4 3092,0-5 0,0 5 1247,0-4 1,0 4-317,0-4 488,0 5 155,0-8-180,0 10-518,-5-10 1,-1 8 2684,-2-6-660,-3 7-196,4-4 1,-5 2 943,-1 0-882,1 0 1,0 4 258,-1 0 1,1 0-14,-1 0 0,0 0-263,-4 0 0,3 0-448,-2 0 1,2 1-50,1 3 1,1 2-302,0 2 1,3 3-571,1-3 0,0 8 12,-5 0 0,5 1-299,0-5 1,5 5-191,-1-1 0,3 2-129,1-1 0,0-4 75,0 4 1,5-7 353,3-2 1,3-1 724,2 1 45,5 3 1,-3-10 1098,6 3-431,-1-2 91,0-2 0,2 0 703,-6 0 239,6 0-1357,-8-6 1,5 4-138,-2-7-442,-3 7-60,4-9-278,-12 4-42,5 0 0,-4-4-1010,6 2 922,-6 4-370,-2-6-588,-5 10 203,6-10 285,-5 9 459,5-3 349,-6 5 1392,0 0-1845,0 5 1,0 2-547,0 5 888,0-5 0,0 4 291,0-2-243,5-4-87,-4 6 0,6-8 323,-2 5 1,-3-5-116,7 1 1,-5-3 1843,4-1-713,0 0 0,5 0-40,-1 0 0,0-5-245,1-3 1,-1-3-259,1-2 1,-1 1-46,0-1 1,1 1-453,-1 0 0,1-1-57,-1 1 1,-1-1-284,-3 1 1,2 4-180,-6-1 1,2 7-354,-2-2 452,-3 2 287,5 2 409,-1 6 0,-3 1-682,2 5 0,-3 0-410,-1 1 599,6-1 0,-5 1-664,3-1-102,3 0 675,-6 1 0,9-1 119,-6 1-644,6-1 1192,-3-5 0,1 3 358,0-6-83,1 0 1,4-4 250,4 0 1,-2 0-321,6 0 0,-5-4 226,5 0-566,0-6 0,2-1 696,-2-6-873,2-5-60,-4 9 1,2-11-525,0 3-629,-6-2 657,8-2 1,-9-1-481,3-3 563,-4-3 0,0-1 11,-1 0 0,1 0 133,-1-4 1,-4 5 269,1 3 0,-7 5-368,3 3 339,-4-3-190,-1 11 87,0 0-23,0 8 522,-6 5 1,4 1 613,-7 3-448,7 3 1,-9 10-104,2-1 1,0 6-208,0-1 0,0 2 228,5 2 0,-5 4-153,5 0 0,-1 4 492,1-4-803,2 6 1,-3-9-574,5 3 303,0 2 0,4-9 182,0 3 0,7-4 120,1 0 0,2 1 368,7-6 1,0 1 15,3-5 0,5-5-322,0-3 1,0-3 426,-4-1 1,-2 0-550,-2 0 501,-3 0 1,0-11 0,1-2 0</inkml:trace>
  <inkml:trace contextRef="#ctx0" brushRef="#br0" timeOffset="121">29066 12750 23398,'19'-9'-997,"-2"1"1,2 4 1072,2-4-132,-3 5 656,10-8-872,-7 10 406,15-5 0,-10 6 630,3 0-1828,3 0 1040,-6 0 1,3 0-60,-8 0 95,2 6 0,-4 0 0,6 7 0</inkml:trace>
  <inkml:trace contextRef="#ctx0" brushRef="#br0" timeOffset="122">29996 12787 29163,'-12'-6'-2556,"-1"4"1292,1-7 1,0 5 459,-1-4 1,5 5 1053,0-1-94,-1 3 1,-3 1 150,0 0-5,-1 0-562,1 0 1,-1 0 326,1 0 32,0 5-184,-1 2 0,1 1-455,-1 1 371,1-1 0,-1 4-258,1 1 0,4-1-260,0 0 0,5 2-1032,-1 3 833,2-3 1,2 3-540,0-4 146,0-1 986,6 1 0,2-1 49,9 0 476,-4-5 108,11 4 1,-5-5 823,6 2-543,0-2 0,-5-6 44,1 0 1,-2 0-121,2 0 1,2 0 337,-2 0-558,-3-6 1,4-1-166,-5-5-524,-1-1 6,-3-4 1,3 1-303,1-4-128,-6 5 260,0-9 0,-6 6-945,4-2 437,-4-4 491,-5 10 1,0-5-221,0 3 146,0 7 121,0-7 225,0 9 0,-5 0 526,-4 3 589,4 2-404,-6 8 1,5-3 462,-2 5-214,-3 0-419,4 5 0,-4-1 657,3 0-715,-3 6 1,5-4-331,-2 3 0,-2 1-222,6-2 0,-4 2-193,4-1 313,0-4 1,4 7-248,0-4 332,0-2 39,5 4 1,-2-2 60,5 1 308,6-6 146,0 0 0,9-6 558,-2 4-461,2-4 0,3-5 38,3 0 1,-1-1 88,5-3 0,-4-3 154,4-6-360,-5 1 1,2-6-50,-5-3-739,0 4-75,-1-7 1,0 5-181,-4-6-749,4 0 738,-10 6 1,4-4-469,-6 2 680,0-3 1,-5 4 93,-3-1 1,-2 6-562,-2-2 586,0 4-104,0 0 26,0 6-55,0 2 76,-6 5 1228,-1 5-402,1-3 0,-4 9 49,6-3-325,-6 9 0,7-4-46,-5 4 1,4 1-31,-4-2 175,5 6 119,-3-2-897,6 4 1,-4-3-339,0 0 565,0-1 125,4 0 1,1 2 201,4-6 444,1 1-199,12-5 0,2 1 1121,4-1-732,1-5 0,1-2 196,3-5 264,3 0-588,5-11 0,1 3-106,-1-8-332,0-4 1,-4 1-235,0-6-998,-5 0 564,2 1 0,-7-1-822,-2 0 720,-3-5 1,-6 4-207,1-3 1,-2-3-130,-3-1 1,-2 3 414,-6 1 1,0 4-128,0 4 0,0 3 358,0 6 223,-6-1 1,3 6 6,-5 3 1322,5 3-490,-8 1 1,9 1-121,-7 3 1,5 3-78,-4 6 0,1 5 151,-1 2-36,-3 4-494,9 1-137,-3 5-290,5-4 0,-4 9-915,0-7 181,-1 7 757,5-9 1,2 6 333,2-3-1557,3-3 771,5 4 730,6 1 0,7-5 0,7 4 0</inkml:trace>
  <inkml:trace contextRef="#ctx0" brushRef="#br0" timeOffset="123">7108 13779 20383,'0'7'-4203,"-1"5"3152,-3 1 1043,2-1-47,-3 12 1,5-9-267,0 5 271,0 1 0,1 4-62,3 0 1,-1-1-469,5 1 0,1 0 432,3 0 240,6-6 0,0-1 57,3-6 152,8 1 74,-9-6 0,12-2 791,-3-5 20,-3 0-483,10-5 1,-10-2 699,3-6-1029,-3-4 0,-2 1-345,-4-4 0,4 0-7,-4 0 0,-2-4-393,-1 4 0,-3-4-60,-2-1 0,-1 1-660,-3-1 437,-2 0 0,-6 2-1137,0 2 663,0 3 610,0 6 0,-1 1-298,-4 2 453,4-2 1,-10 10 1093,3-3 88,2 2 129,-5 2-202,4 6 1,0 1-370,3 5 1,3-4-237,1 1 0,0 3 243,0 5-20,0-1-881,0 2 0,1-4 97,3 2-720,3 4 502,0-6 0,4 8 495,-3-6 242,3 1 1,6-1 555,0 1-320,5-1 1,-3-3 528,6-1-147,0 0-215,-1-5 0,5 3 633,0-6-255,6 0-429,-9-4 0,4-1-60,-5-3-116,5-3 0,-8-7-370,3-2 16,-3 2 0,-1-10-164,0 4 244,-1-4-307,0-6 0,-1 4-412,-3-3 16,-7-3 168,7 0 1,-10-3-607,2 2 437,-2 2 297,-6 1 0,0 8-259,0-3 220,-6 8 0,3 1-195,-5 8 618,0-3 84,-5 9 380,1-3 1,4 10-81,-1 4 1,7 3-256,-3 4 1,4 4 109,1 5 1,0-1-27,0 1 1,0 1 21,0 3 1,6-1-199,2 5 0,-1-1-54,1 1 1,4 1-654,5-5 397,5 6 0,-1-13 675,8 2-44,-3-7 155,10 1 0,-5-7 297,7-3-384,-7-2 0,4-6-91,-6 0 0,0 0-355,-5 0 0,-4 0-159,-4 0 342,-7-6-148,-4 5 0,-5-10 0,0 4 0</inkml:trace>
  <inkml:trace contextRef="#ctx0" brushRef="#br0" timeOffset="124">7853 13829 19282,'-7'0'-551,"1"0"0,8-5 297,2 1 0,4-4 779,9 4 0,3-4 91,9 4 1,3-5 129,5 5-1017,6 0 246,1-2 0,6 5-1616,-1-3 1387,1 3 1,-1 6 0,1 2 0</inkml:trace>
  <inkml:trace contextRef="#ctx0" brushRef="#br0" timeOffset="125">9130 13791 25541,'0'-12'-7880,"0"0"5336,0-1 1192,0 1 725,0-1 231,-5 1 447,-2 5 1,-5-3 443,-1 6 1,1 0-617,-1 4 1,0 2 2063,-4 2-428,-2-3-705,-6 10 0,1-8 1125,4 5-569,-4 0-766,5 5 0,0-2-158,2-3-403,3 3 1,2-5-296,0 2 0,5 3-428,3-3 156,2 3 0,4 2-1121,2-1 365,3-5 720,5 4 547,6-10 0,1 10-169,6-2 221,0-4 1,1 5 308,3-6 0,-1 6 144,5-2 0,-2-1 771,2 1-553,-2-5 1,-6 8-127,-1-3-751,7 3 160,-11-4 0,5 4-113,-8-3 1,-8 3-379,4 2 1,-9 0-734,0 4-392,-3-9 873,-6 9 0,-3-10 799,-9 5-95,-2 0 0,-3-3 220,-3-1 0,3-5 175,-7 1 1,1-3 667,-1-1-282,3 0 0,-4 0 831,5 0-660,0 0-888,0 0 0,1-5-331,-1-4-47,0 4 0,6-6-554,2 3-568,3-3 781,2 4 0,1-4-1006,3 2 1320,2 4 1,12-12 0,1 4 0</inkml:trace>
  <inkml:trace contextRef="#ctx0" brushRef="#br0" timeOffset="126">9788 14077 21579,'0'-13'-7662,"0"1"5309,0-1 1820,0 1 485,0 0 1,0-1-60,0 1-44,0 5 215,-6-4-441,-1 4 0,-5-5 1056,0-1-17,-1 6-154,1 2 0,-1 3 876,1-2-276,0 3-473,-6-5 0,4 6 683,-3 0-171,-2 0-629,5 0 1,-5 2 399,2 2-507,4-3 1,-9 10-362,5-2 110,1 2 0,-1 1-97,0 0-507,1 1 262,9-1 1,-4 1-193,3-1-564,2 6 446,1-4 1,5 4-549,0-6-341,0 0 890,5 1 1,3-1 204,9 1 0,-2-6 402,6-3-8,5-3 109,0-1 0,9 0 175,-6 0 0,4-1 199,-4-3 1,0-3 703,-5-6-401,1 6-587,0-9 1,-2 8-59,-2-9-486,-3 3-29,-6 2 0,-1-5-347,-2 1-364,-4-1-169,-5 5 159,0-1-61,0 1-277,0 0 645,-5 5 249,3-4 1,-9 9 989,3-2-118,3 3 10,-6 1 0,8 1 914,-5 3-202,5-2 49,-3 9-280,6-4-933,0 5-1102,0 0 558,0 1-577,0-1 32,6 1 108,1-1 96,5 0 940,0 1 0,2-2 698,3-3-42,2 3-138,6-9 0,1 4 312,3-1 96,-3-4-407,10 4 1,-4-10 476,5-3-367,-5-3-415,-2-2 33,0-5-270,-3 5 0,1-11-192,-7 3-388,3-2 269,-11-2 1,1-1-911,-6-3-218,-5 3 674,3-4 0,-6 5-603,0 0 151,0-5 613,-6 4 1,3-1-279,-5 7 441,5 4 0,-6-1 283,5 4 283,-6 6 1,7-2-441,-5 5 1594,5-1-1056,-2 5 1121,5 0 165,0 6-1317,-6 1 0,5 5 28,-3 1-220,2 4 16,2-3 1,2 10-484,2-4 298,-3 4-979,5 1 269,-1-1 807,-3 1 0,7 0 306,-5 0-772,6 0 576,-9-1 0,10 3 379,-2 2-994,2-9 457,1 9 0,5-11-483,-1 3 604,6 2-16,-2-9 0,4 4 56,1-6 430,0-5 13,5 4-389,-4-9 153,16 3 1,-13-5 582,8 0 72,-3 0-552,-2 0 1,0-1 314,-3-3-81,-3 2-459,-1-9 1,-3 3 51,-6-9-551,1 4 58,-5-11 0,1 9 467,-1-6-512,-5 1-506,4 0 389,-10-3 104,5 4 0,-6-2-551,0 0 513,-6 6 424,0-3 0,-7 6 186,1-1 166,-1 1 25,-5 5 1,3 2 147,-5 5 881,-1 0-588,2 0 0,-5 0 463,3 0 126,4 5-918,-7 2 0,6 7-185,-2 2 0,2-2 58,5 3-982,1 2 346,-1-5 1,7 8-633,1-6-550,4 6 615,1-2 0,1-1-1034,4-3 711,1 4 761,12-6 0,2 2-237,4-8 660,1 3 140,0-9 434,5 3-239,-3-5 1,6 0 701,-9 0 210,4 0-953,-9-5 1,5-2-52,-4-6-87,-2 7-156,-11-5 1,0 5-145,-3-2-577,-2-3-439,3 9 1518,-5-9-1693,0 10 300,0-5 254,0 6 1156,0 0 1,0 6-760,0 2 1,6 7 346,2 2 0,3 5 365,1-1-1512,1 2 1242,-1 7 1,-2-2 211,2 5-59,-8 0-862,13-1 0,-14-2 829,5-5-195,-5 0-288,2 0-2,-5-1 185,0-4 0,-5-2 338,-4-6 272,-7 0-56,-3 1 0,-10-6 1114,0-3-498,-6-3-272,4-1 1,-4 0-479,-2 0 541,8 0-598,-12-5 0,13-1-1959,-5-2 1691,5-3 1,-7 4-1,3-5 1</inkml:trace>
  <inkml:trace contextRef="#ctx0" brushRef="#br0" timeOffset="127">5310 15825 15689,'0'-6'-3918,"0"0"3507,0 6 0,4-1 2188,0-4-1458,0 4 1,1-4 0,4 5 121,2 0 1,1-5 316,1 1-400,-1 0-168,0 4 1,5 0 548,-1 0 206,6 0-897,-8 0 0,10 0 79,-4 0 28,4 0-151,-5 0-157,5 0 177,0 0 1,3 0 136,1 0-328,-1 0 105,-3 0 0,5 0 154,0 0-537,6 0 278,-9 0 0,4 0-742,-5 0 489,0 0 207,0 0 1,-5 0-779,1 0 496,-6 6 422,3-5 1,-5 10 0,-1-4 0</inkml:trace>
  <inkml:trace contextRef="#ctx0" brushRef="#br0" timeOffset="128">5595 16011 13219,'-7'7'1122,"0"-1"-178,3-6-256,3 0-526,1-6-1123,6 5 1318,7-5 1,-1 6-277,1 0-220,-1 0 319,0 0 0,1 0-145,-1 0 1,5 0 221,-1 0-343,6 0 375,-8 0 1,8 5-397,-5-1 1,3 0-13,-3-4 1,4 4-81,-5 0 74,6 0 129,-2-4 1,0 0-472,1 0 1,-6 0 66,2 0-586,2 0 399,-5 0 635,4 0 1,0-5-1,1-2 1</inkml:trace>
  <inkml:trace contextRef="#ctx0" brushRef="#br0" timeOffset="129">6091 15677 15920,'0'12'-819,"0"0"1,1 2 179,4 3 220,-4 2 415,10 6-8,-10 0 76,10-1 1,-8 1 213,5 0-1186,-5 0 1011,8 5 0,-5-5 176,2 0-599,3 0 238,-4-6 1,4 4-373,-3-2 326,3 2 25,-4-9 0,1 4-492,1-6 422,-7 1-64,9-1-65,-9-5-281,9 4 350,-10-9-389,10 3 271,-9-5 319,3 0 691,-5 0-667,0-5 1,-5-8 0,-2-6-1</inkml:trace>
  <inkml:trace contextRef="#ctx0" brushRef="#br0" timeOffset="130">6128 15763 15676,'0'-12'-1323,"0"0"0,-4-1-8,0 1 753,0-1 658,4 1 1,0 4 13,0-1 174,5 7 185,2-4 1,6 8-569,-1 2 0,2 3 381,2 5 1,0 0 40,4 1 1,2 5 393,7 2-524,-3-2 97,10 6 1,-8-5-74,5 6-478,0-6 244,-1 5 1,-2-7-15,-5 4 0,-2 1 82,-2-5 0,-3 3-188,-6-3 0,-5 1-115,-3-2-339,-2-2 542,-8 4 0,-6-6 146,-9 1 119,-2-1 21,-2 1 1,-1-5-117,-3 0 0,2-4 417,-1 5-145,1-7-152,3 4 1,3-6 107,0 0-1234,1 0 487,0 0 0,6 0 340,6 0 0,5-6 0,-2-1 0</inkml:trace>
  <inkml:trace contextRef="#ctx0" brushRef="#br0" timeOffset="131">7443 15863 14290,'0'-7'-2020,"0"1"1601,0 6 2183,0 0 1,4 2-1232,0 2-487,6-3 10,-8 10 0,9-5 415,-3 2-1128,-3 3 892,6-4 1,-4 9-368,6 1-623,-1-1 534,-5 2-210,4-4 312,-4 10 0,5-5-20,1 6-252,-1-1 223,0 1 0,-3 0 300,-1 0-479,0 0 301,5-1 1,-2-3 185,-3 0-326,3-6 81,-4 3 1,1-6-1,0 1 228,1-6 59,-2-2 1,0-5 716,-3 0-17,-3 0-96,5 0 359,-6 0-70,5-5-354,-4-2-328,5-6-348,-6-5 0,4 5-349,0-4-31,0-2 134,-4 5 1,0-9-376,0 2 13,0-3 335,0 0 0,2 3 251,2 0 61,-3-5-201,5 0-77,-1-4 231,-3 5 0,5 0 245,-3 0-426,-3-5 99,10 4 0,-8 0 50,5 5 1,-1 2-192,1-2 0,3-1-257,-2 5 244,-4 1 132,6 3 1,-8 5-1138,5 0 958,0 0-444,-1 1 87,4 1 0,-5 8 572,2 2 1,3 3 0,-4 5-1</inkml:trace>
  <inkml:trace contextRef="#ctx0" brushRef="#br0" timeOffset="132">8014 16123 19380,'0'-12'-3637,"0"-1"3292,0 1 1,4 4 1014,0-1 0,2 2-155,-2-1 0,1 1 181,4 3 0,2 3 449,-3-3-552,3 2-491,1 2 0,2 0 1276,3 0-620,-4 0-490,5 0 0,-5 0-283,-1 0-106,6 6-85,-4-5 1,5 5-307,-2-6 258,-4 0 262,5 0 0,-4-2 66,3-2 0,-4 1 72,4-5-194,-3 5 121,-2-8 0,-4 4-162,1-5-224,-6 5-227,2-4-244,-5 4-611,0-5 679,-5 5 0,-2 0-582,-6 3 474,1 3 632,-1-5 0,-3 6 220,-1 0 0,-3 0 258,3 0 414,-5 6-261,8-5 0,-8 10 307,6-3 1,-1-1-345,5 1 1,-1-1-302,1 2 0,0 2-43,-1-3 0,2 3-172,3 1 1,-2 5-100,6-1 0,-1 2-41,0-1 0,4 2-148,-3 6 1,4-4-122,4-1 0,3-3 2,5 3 0,2-4-41,3 0 1,2-4-15,6-3 1072,0 2-873,-1-10-248,1 5 447,0-1 1,0-3-54,0 2 0,4-3-122,-1-1 0,6 0 205,-5 0 1,-1 0 231,-3 0 1,6 0 0,0 0 0</inkml:trace>
  <inkml:trace contextRef="#ctx0" brushRef="#br0" timeOffset="133">8882 16197 15690,'0'-12'-1510,"0"0"1,0-1 610,0 1 0,-4-1 755,0 1 1,-4 0 185,4-1 1,-6 1 430,2-1-103,-3 7-26,-7-5 1,4 8-131,-3-5 0,-1 5 663,2-1-9,-1 2-284,-1 2 1,5 0 569,-4 0-533,-2 0-104,5 0 1,-5 2 126,2 2-30,3 3-363,-3 5 0,4 0-177,1 1-269,5-1 57,-4 1-155,4-1 78,0 0 0,1 5-91,6 0-756,-5-1 701,4-4 1,-4 2-277,10 3-223,-4-3 535,10 3 1,-3-4-401,9-1 305,-3-5 470,9 4 1,-4-8-340,6 5 0,0-5-57,0 1 1,0-3-164,-1-1 0,1-1 412,0-3 0,-2 1 155,-2-5 1,3-2 734,-4-6-423,-2-4-361,0-4 1,0-7-1,1 0 1</inkml:trace>
  <inkml:trace contextRef="#ctx0" brushRef="#br0" timeOffset="134">8919 15801 15915,'-5'-13'-3132,"4"1"2042,-4-1 468,4 1 798,1 5 192,0 2-125,0 5 329,0 0 0,0 5-606,0 3 0,0 5 572,0 3 34,6 4-298,-5 10 0,9-3 153,-6 7-203,5-1-50,-7-2 0,5 4-689,-3-6 0,-1 5 512,5-1 1,-5-2-1170,1-3 533,3 4 278,-6-6 0,10 5-257,-3-7 0,-1 0 635,1-3 0,6 2 1,6-4-1</inkml:trace>
  <inkml:trace contextRef="#ctx0" brushRef="#br0" timeOffset="135">9837 16098 11850,'7'0'846,"-1"0"-478,-6 0 74,5-5-647,-3 3 80,9-9 25,-10 10-81,10-10 75,-4 4 1,5-1 222,1 0-395,-1-6 313,1 0 0,0-5-57,4 2-220,-3-2 111,4-6 0,-6 0-64,1 0-20,-1 1 198,0-1 0,-5 0-339,-3 0 299,-2 0 18,-2 6 1,0-3-235,0 6 175,0-1 199,-6 5-173,5 5 41,-10 1 0,8 6 89,-5 0 0,5 6 21,-1 2-50,3 3-15,1 7 0,-5 1 285,1 6-271,0 0 1,4 5 78,0 3 0,0-1 367,0 1-614,0 0 117,0-1 219,0 4 0,4-5-57,0 6 1,1-3 21,-5-1 0,4-7 105,0-1 72,5-1-63,-7-10-412,9 4 651,-4-11-263,0 4-543,4-10 383,-10 5-244,5-6-752,-1-6 615,-4 5 0,6-5 100,-3 6-510,-2 0 78,3 0-1052,1 0 758,-5 0 461,10 0 413,-9 6 0,3 1 0,-5 5 1</inkml:trace>
  <inkml:trace contextRef="#ctx0" brushRef="#br0" timeOffset="136">10396 16259 8535,'0'-12'382,"0"0"-172,0-1 0,0 5-85,0 0 225,0-1 70,0-3 336,0 5-141,0-4-334,0 10-744,0-5 376,0 6-2168,0 0 1748,0 6 1,0 1 506,0 5 0,5 0 0,2 1 0</inkml:trace>
  <inkml:trace contextRef="#ctx0" brushRef="#br0" timeOffset="137">10904 16135 8481,'7'-5'-1358,"-1"4"1468,-6-10-52,0 4-15,0 0 1,0 0 368,0 3-318,0-3-24,-6 0 0,-1-3 229,-5 6-196,0-5 3,-1 7 1,-1-7 143,-2 4-140,2 1 1,-9 4 287,9-5-308,-10 3 1,5-3 129,-6 5 77,6 0-177,-4 5 0,5 1 213,-3 2 0,-1 7-153,5-2 0,1 2-46,3-3 0,1 5-29,0-1 1,1 5-192,2-4 1,4 3 309,5-3-451,5 5 158,2-8 1,11 3 103,3-4-203,2-1 70,2-5 0,5 3-236,3-6 139,-2 0 71,5-4 0,-10 0-168,3 0-16,-3-5 248,-7 3 1,3-9-38,-5 3 1,-5-3-37,-4-2 374,-5 1-295,8 0 0,-9-1-54,2 1 352,-3-1-127,-1 1 0,-1 4 29,-3 0 70,2-1-201,-9 2 1,8 2 265,-5 5 29,5 0-313,-8 0 29,10 0 1,-9 1 74,6 3-171,0 3 112,4 0 0,0 8-53,0-2 50,0 2-12,0 3 0,1-3-17,4 6 1,-4-1 27,3 5 1,3 1 3,1 3 1,-1-3 3,1 3 30,-5-2-49,3-3 1,-2-3 28,0 0 0,0-5 48,-4 5-134,0-6 68,-5 3-4,-2-6 0,-10-5-171,1-3 1,-6-1 48,1 1 1,-3-2-81,0 2 0,-5-4 125,0-4-608,0 2 355,10-9 1,-4 4-112,7-5-615,-6 0 583,14-1 1,-8-3-240,12-1 1,0-4 677,4 5 0,11-12 0,3 2 0</inkml:trace>
  <inkml:trace contextRef="#ctx0" brushRef="#br0" timeOffset="138">11115 16111 8481,'-7'0'321,"2"0"0,3 1-12,-2 3 0,3-1-23,-3 5-11,2 0-1,2 5-199,0-1-5,6 1 1,-5-1 43,3 0 1,2 5-236,-2 0 0,4 0 327,-4 0-254,6-3 28,-8 4 0,4-7-156,-1-3 1,-4 3 1,3-3 150,3-2 74,-6 5-76,5-10 47,-6 5 1,1-12 8,3-2-112,-2-3 109,3-2 1,-5-3 25,0-1-312,0-5 277,6 9 1,-3-9-526,5 5 213,0-5 122,-1 8 1,4-4-316,-3 6 0,3-1 117,2 1 1,-1 4-256,0 0 1,1 5 624,-1-1 0,1 2 0,-1 2 0</inkml:trace>
  <inkml:trace contextRef="#ctx0" brushRef="#br0" timeOffset="139">11835 16173 8481,'0'-13'-1379,"0"1"1428,0-1 0,0 1 431,0 0 1,-4 3-81,-1 1 78,-4 0-285,2-5 1,-7 5 138,-2 0-313,2 5 138,-4-8 1,0 10-19,-3-3 0,2 2 61,-2 2 0,2 0-55,-2 0 47,-2 6-62,4-5 1,-5 10 8,4-3 1,-3 5 113,7 3-275,-1-2 158,5 10 1,-5-9-32,1 5 0,3-3-125,5 4 0,5-5 70,-1 5 0,3-2-192,1 2 0,1-3-12,3-6 1,3-4 114,6 1 0,5-7-142,2 3-27,4-4 24,1-1 1,-1 0-232,1 0 0,0-6 186,0-2-263,0-3 242,-6-1 1,3-2-238,-5-3 549,-1 4-102,-4-11 1,0 10 140,-4-2 66,3 2-283,-10-4 1,5 4 525,-6-2-212,0 8 52,0 2-49,-6 1 1,-1 3 47,-5-2-12,-1 3-61,7 6 0,-4-2 41,6 5-142,-6 0 9,9 5 0,-6-1-138,3 1 1,2-1 95,-2 0-731,3 1 475,1-1 1,1 1-61,3-1 0,3 0-67,6 1 1,-1-1-56,0 1 0,2-5-224,3 0 0,2-4-21,6 5 641,0-7 0,5 9 0,2-4 0</inkml:trace>
  <inkml:trace contextRef="#ctx0" brushRef="#br0" timeOffset="140">12170 16259 8481,'7'-12'0,"-2"0"0,-5-1 0,4 1-67,0-1 0,0 1 121,-4 0 0,0-1 133,0 1 1,0 4 177,0-1-338,-5 1 138,-2 1 0,-5-2 165,-1 4-244,-5 1 84,5 4 1,-7 0 41,4 0 0,1 0-37,-6 0 0,4 0-214,-3 0 276,-1 6-107,2 1 1,-3 9-212,5 1 232,-5-1-88,8 2 1,-4-3 19,6 6 0,1-4-38,3 3 1,-2-3-174,6 3 0,0 0 262,4 0-433,0-2 194,5-5 1,4-2-353,7-3 0,3 2 185,6-6 0,1 0-354,3-4 0,2 0-5,2 0-353,3 0 565,-10 0 0,8-6 419,-5-2 0,0-4 0,-4-5 0,0 3 0,-6-15 0,-1 3 0</inkml:trace>
  <inkml:trace contextRef="#ctx0" brushRef="#br0" timeOffset="141">12306 15949 8481,'2'-24'-90,"2"-1"1,-3 0 2,3 0 1,-1 5 301,1-1 0,-3 10 374,4-2-137,-4 9-177,4-1-69,-3 5 0,3 5 93,-5 4-24,0 7-108,0 3 0,0 8 31,0 2 1,0-2 206,0 6-145,0 0-58,0-1 1,-4 7-41,0-6 1,-1 5-199,0-5 1,4-1-447,-3 1 1,1-1 276,-1 1 0,3-3-263,-3-5 1,4 0 467,4-1 0,3 1 0,5 0 0</inkml:trace>
  <inkml:trace contextRef="#ctx0" brushRef="#br0" timeOffset="142">13336 16061 8454,'0'-12'0,"0"-1"-179,5 6 71,-3 2 650,3-1 92,-5 5-307,0-5-416,0 6 272,0 0 22,0 6 1,0 1 305,0 5-315,0 6 1,6-4 135,-5 4-154,5 0 0,-5 1 127,3 6-84,-3 0-59,11-6 1,-11 4-171,3-2-120,3 2 276,-6 2 1,5-4-468,-6 0 149,5-1 35,-3 0-554,3 3 481,1-9 1,-5 4-94,3-6-611,-2 1 222,-2-1 132,0 0-423,0-5 150,0-1 29,0-6 802,0 0 0,-11-6 0,-3-1 0</inkml:trace>
  <inkml:trace contextRef="#ctx0" brushRef="#br0" timeOffset="143">13199 15987 8553,'0'-20'0,"0"4"0,0 2-323,0 2 204,6 5 81,-5-4 0,10 5 521,-2-2-3,2-3-326,1 10-1,6-5-28,-4 6 0,9 0 13,-2 0 1,2 0-5,2 0 0,4 1 107,0 4-212,5-4 95,-7 10 1,4-4-94,-2 5 116,-3 1-50,5-6 1,-6 4-22,-1-3 0,1 3-8,0 1 0,-6 1-97,-2-1 0,-8 0 178,0 1-272,-7-1 56,4 6 0,-6-4 132,0 2-188,-6-2 149,0-1 0,-8-1 15,-3 0 0,-2-5-27,-6 4 1,-1-8-153,-3 5 173,3-5-84,-5 8 0,5-9-2,-3 2 1,3-3 73,-3-1-603,3 0 340,-4 0 0,4 0-31,-3 0-402,2 0 333,3 0 0,3-1-555,0-3 473,6 2 102,-3-9 0,7 8 320,3-5 0,2 0 0,6-5 0</inkml:trace>
  <inkml:trace contextRef="#ctx0" brushRef="#br0" timeOffset="144">14018 15987 19680,'-7'0'-2477,"2"0"1892,-1 0 682,5 5-152,-5-3 0,6 9-693,0-3-160,0 3 737,0 1 0,0 1-417,0-1 1,6 5 248,2-1 0,-1 2-549,1-1 225,0-4 421,5 5 0,-5-1 231,0-1 1,1 1 76,3-5-145,-5-5 53,4 4 1,-8-5 131,5 2-197,-5 3-245,8-10 370,-10 10-84,5-9 366,-6 3-483,0-5 414,0 0 174,0-5-448,0-2-10,-6-6 0,5 0-444,-3-4 454,-3 3-199,5-9 0,-3 4 154,5-6-368,-6 6 189,5-5 1,-4 5 507,5-6-148,0 6-68,5-5 1,-2 6 261,5-2 0,0-2 80,5 5 305,-1 1-334,1 9 1,-1-3 189,0 6 423,6 0-649,-4 4 1,5 0 230,-2 0-351,-3 5-37,9 2 0,-9 7-298,2 3 1,2-2 73,-1 5 1,-1-3-79,-3 4 1,-1-5-88,1 5 0,-5-5-10,0 5 1,-1-4-23,1 3 0,2-5 11,-6 2 1,0-3 23,-4-2 1,0-4-337,0 1-188,0-7 343,0 9-67,0-9-485,0 3 459,0-5 310,-5 0 0,2-1 244,-5-3 1,-1-3-1,-3-6 1</inkml:trace>
  <inkml:trace contextRef="#ctx0" brushRef="#br0" timeOffset="145">14415 15776 8596,'4'-13'-401,"0"1"0,0 0-80,-4-1 480,0 1 1,0 5-191,0 1 1,0 8-672,0 2 862,0 3 0,6 5 0,1 1 0</inkml:trace>
  <inkml:trace contextRef="#ctx0" brushRef="#br0" timeOffset="146">14998 15925 13592,'-12'-7'-1428,"-1"-4"1268,1 9 408,-1-9 0,-3 10 636,-1-3-526,1 2-128,-2 2 1,-1 0 60,-6 0-121,6 0 38,-5 0 1,9 2-9,-6 2 0,7-1 331,2 5-1000,5-5 354,2 8 0,3-9-204,-2 7 0,4-2 67,4 1 1,7 3-106,6-3 190,5 3-4,-8-4 72,9 4 103,-4-4 0,2 5 23,0 1 0,-5-1 59,5 1 1,-4-1 269,3 0-324,-5 1-19,3-1 1,-5 1-182,-1-1-40,-5 0 129,4 1 1,-10-1-403,4 1 237,-4-1 123,-1 0 1,-6-1-63,-2-2 239,-8 2 51,-4-10 1,-2 9-2,-3-6 1,3 0 325,-7-4-254,3 0 53,1 0 0,-1 0-354,-3 0 95,3-5-107,-4 3 0,5-9-768,0 3 1,2-3-136,2-2 944,3 1 0,6-6 0,-1-1 0</inkml:trace>
  <inkml:trace contextRef="#ctx0" brushRef="#br0" timeOffset="147">15470 16024 9176,'6'-6'-688,"0"4"334,-6-7 106,0 7 185,0-9 0,0 8 366,0-6-138,0 7-27,0-9 0,-6 9 46,-2-2 0,-3-1-10,-1 1-49,-1-1 18,1 0 0,-1 4-177,1-4 231,-6 4-42,4 1 0,-5 0-183,3 0 178,2 0 3,-10 6-17,11 0-31,-11 1 0,10 4-9,-2-2 0,-1 2-5,5 1 0,-3 5 36,6-1-127,-2 1 56,4-5 1,-2 5 69,5-1-380,0 1 309,4 1 1,0-5-306,0 4 283,5 2-6,2-5 0,7 4-84,2-6 118,-2-5-99,10 4 0,-5-8 20,6 5 0,-1-5 79,1 1-215,0-3 66,0-1 1,-2 0-67,-2 0-16,2-5 150,-3-2 1,0-5-250,1-1 221,-6 1-50,3-6-39,-5 4-6,-1-9 35,6 3-14,-10 1 17,9-4 28,-10 3 0,1-4-93,0-1 356,-5 0-246,2-5 1,-3 4 237,2-3-245,-3 2 21,5 8 0,-6-4 280,0 2 1,-4 7-63,-1 2 69,1 2-90,-1 3 1,2-2-73,-5 5 1,4-1 34,-5 5 1,5 5 91,-4-1-280,5 5 151,-2-2 1,3 10 259,-2-1-231,3 6-47,-5-2 1,6 0 383,0 1-69,0 5-316,0 0 1,0 5 403,0-7-29,0 7-314,0-5 1,6 4 65,2-5 0,3 1 134,2 3-273,4-8 124,3 2 0,5-10-30,-1-1-141,7-5 138,6-2 1,2-5-429,2 0 215,3-5-913,-5-2 315,9-11 458,-10 4 1,1-8-104,-6 6 1,-7-2-82,-1 1 0,-6 2 61,-6-5 0,-2 3 63,-3-4 0,-2 6 166,-6-1-258,0-4 586,0 7 1,-5-5-120,1 5-63,-5 6 219,2-4-28,-6 10 0,1-5-158,0 6 249,5 0-136,-4 0 1,8 2-105,-5 2 295,5-3-172,-8 10 0,9-2-135,-2 7 297,3-2-322,1 4 0,0-2 241,0 1 1,4 4-42,0-5-318,6 6 151,-3-8 1,9 8 106,1-5-571,5-1 296,-3-4 1,10 1-174,0-1 0,6-5-393,-2-3 1,-2-2-324,2-2 1,-5 0 334,1 0 0,-4-6 43,-5-2 0,-3-3 608,-9-2 0,3-4 0,-4-3 0</inkml:trace>
  <inkml:trace contextRef="#ctx0" brushRef="#br0" timeOffset="148">16301 15825 9176,'-13'-19'-200,"2"1"93,3 6 0,-2-1-43,6 1 0,-4 0 905,4-1-239,-6 1 164,9 5-1287,-5 1 257,6 1 247,0 3-1306,0-3 680,0 10 725,0 2 1,6 6 0,1-1 0</inkml:trace>
  <inkml:trace contextRef="#ctx0" brushRef="#br0" timeOffset="149">16760 15974 9176,'-7'-5'-1739,"-4"-2"1339,2-6 1033,-2 1-308,-1 5 1,0-3 81,-1 6 229,1-5-454,-1 7 1,1-5 288,0 3-204,-6 3-56,4-5 1,-4 6 23,6 0 46,-1 6-96,6-5-205,2 10 1,5-4 227,0 6-327,0-1 92,5 0 0,6 1 187,6-1-210,5-5 28,-3 10 0,6-9 72,0 8 58,-6-2-59,5-1 1,-7-1-114,4 0 167,3 1-39,-11-1 0,5 1-14,-5-1 24,-1 0-128,0 6 1,0-8-28,-4 2 132,-3-2-245,-5 2 85,0-5 1,-5 3-112,-3-6 13,-9 0 220,-2-4 1,-6 0-226,0 0-44,0 0 234,-5 0 0,4 0-523,-3 0 0,-2-4 47,3 0 505,-1 0 0,4-2 1,0-1-1</inkml:trace>
  <inkml:trace contextRef="#ctx0" brushRef="#br0" timeOffset="150">17008 15701 13262,'0'-7'-2973,"0"-4"2753,0 5 1,1-5 1012,3 2 21,-2-2-665,3 10 809,-5-5-1117,6 6 172,-5 0 0,6 2 0,-4 3 239,1 8 1,0 0 29,-4 8-37,0 0-206,5 4 0,-3-1 256,2 1-1020,-3 6 862,-1-5 0,0 8-496,0-5 562,0 0-31,6-4 1,-5 0-140,3-1-126,-2 1 113,3-5 1,-3-1-113,2-3 0,1-2 256,-1 3-382,1-9 162,0 3 0,-2-10 504,5 3-368,-5-2 339,2-2 80,1 0 51,1-6-281,5 5 1,-4-10-190,1 3 208,-1-3-305,4-7-161,1 4 126,-6-9 0,7 7-137,-6-4-204,6 5 230,-8-9 1,7 9 153,-1-6-134,1 1 109,-1 0 1,0-2-111,1 6 192,-1-6-106,1 2 1,0-3-15,4 2 132,-3 3-201,-2 6 1,-1 0-543,-2-1 480,2 6-716,1 2 254,-5 5-642,-2 0 782,-5 5 480,0 2 1,-5 11 0,-2 1-1</inkml:trace>
  <inkml:trace contextRef="#ctx0" brushRef="#br0" timeOffset="151">17305 16011 13262,'-6'13'-2385,"0"-1"2944,6 1 1,0-5-208,0 0-54,0-5 254,6 2-301,0-5 242,7 0-306,5 6 0,-4-5-402,2 3 337,-2 3-140,4-5 1,-3 3-230,6-5 1,-5 4 495,5 1-590,0-1 38,-2 1 0,4-3-995,-2 2 572,-3-3 749,5-1 1,-3 0 0,4 0 0</inkml:trace>
  <inkml:trace contextRef="#ctx0" brushRef="#br0" timeOffset="152">17764 15937 13262,'-5'7'-1206,"4"-2"1011,-5 1 1,5-5 406,-3 3 0,2 3-58,-2 2 1,3-3 314,1 3-237,0-1-119,0 4 1,0 1-383,0-1 58,5 1 193,-3-1 0,7 5-202,-5-1 0,5 1 381,-5-5-622,5 0 486,-2 1 1,2-1 15,-1 1-248,0-1 159,-1-5 1,3 0 36,-6-3 0,5-3 163,0 3 0,-2-2-88,1-2 1,-5-2 45,1-2 1,1-3-262,-1-5 1,1 0 145,-5-1-237,0-5 152,0 5 1,0-7-51,0 4-228,0 2 145,0-9 1,1 9-34,3-3 141,-3-2 69,5 5 1,-5-8 292,3 6 106,-2-1-237,9-1 1,-4 3 171,5-6 0,2 6 28,2-1 334,-2 2-476,10 1 0,-6 2 252,2 3 52,4-3-235,-10 10 1,8-5-166,-6 6 1,1 4 64,-5 0 1,-4 6-367,1-2 143,-1 9-201,-1-3-211,4 4 307,-10-6 1,9 5-166,-6-1 136,6 1 93,-4-5 0,3 5 404,-1-1-354,-5 1 113,8-5 0,-10 2 124,3 2-153,3-2 6,-5 4 1,3-6-13,-5 1 0,0-1-117,0 1-454,0-1 409,0 0-752,0-5 280,0 4-567,0-9 612,0 3 153,0-5 428,0 0 1,0-11 0,0-3 0</inkml:trace>
  <inkml:trace contextRef="#ctx0" brushRef="#br0" timeOffset="153">18323 15689 12491,'0'-21'-745,"0"1"0,0 4 769,0 0 1,0 2 210,0 2-139,0-1 234,0 6-1730,0 2 1384,0 5 1,0 5 0,0 2-1</inkml:trace>
  <inkml:trace contextRef="#ctx0" brushRef="#br0" timeOffset="154">18509 15900 16637,'0'-7'-3892,"0"-4"2495,0 10 1049,0-5 531,0 6 1,1 0 451,3 0 21,-2 0-436,3 6 1,-3 0-726,2 7 717,-3 5-91,5-4 1,-5 8 56,3-6 0,-2 5 64,2-5 1,1 6-669,-1-1 155,0-3 273,-4 0-245,6 0 181,-5-4 1,5 3 176,-6-4-488,0-6 118,0 4-72,5-10 402,-3 5 7,3-6 1,-3 0-5,2 0 40,-3-6-115,10-1 29,-9-11-150,9 5 0,-6-7 23,3 4 1,3-2-161,-2-3 0,2-2 50,1 2-132,0 3 147,1 0 0,-1 2 51,1-1 283,5 1 10,-10 3 0,8 6 608,-7 3-464,2 3 0,1 1 275,1 0-11,-7 0-410,5 5 0,-5 4-91,2 7 0,2-1 21,-6 6-194,6-6-3,-9 9 1,9-7-5,-6 4 1,4 3 8,-4-4 0,2 0-73,-2 0 0,-3-5 29,3 2 89,-2-3 101,3-2 52,-3-5 2,9-2 1,-4-6 87,5-3 114,0-3-195,1-5 1,-1-2-557,1-3 297,5 4 70,-5-11 0,5 10-229,-5-2 90,-1-3-107,6 5 0,-4-8 31,2 5 1,-2-4-111,-2 5 523,1-1-76,-1 11 0,-1-5 302,-2 2-214,-4 4 61,-5-1-220,0 6 229,0 0-53,0 6 149,0 1-205,0 5 0,0 0-137,0 1 245,0-1-54,0 6 1,-4-3 119,0 6-69,0-6-74,4 9 1,0-9 440,0 5-357,5 1-66,-3-2 1,9 1 156,-3-4-15,8-2 5,-2 4-413,4-6 206,0-5 0,1-1 111,6-6 0,4 0-256,0 0 1,1-6 46,-1-2 0,-1-3-279,5-2 0,-7-3-35,-1-1 1,-2-3 15,-6 3 1,-1-3 116,-3 3 0,-2-4 35,-3 5 1,-2-1-130,-6 5 1,0-1-422,0 1 568,0 5-109,-6 2 9,-1 5 777,-5 0-254,-1 5 1,7-2 537,1 5-451,-1 0-132,4 5 0,-3 3 288,5 1-155,0-1-437,0-3-400,0 5 347,0-4 0,1 3-3,3-4 1,3-1 52,5 1 0,1-2 271,-1-3-919,6 3 595,2-10 1,4 5-1118,1-6 864,0 0 198,0 0 316,0 0 0,-1-6 0,1-1 1</inkml:trace>
  <inkml:trace contextRef="#ctx0" brushRef="#br0" timeOffset="155">19787 15776 12337,'-9'-17'-648,"1"1"0,1-1 700,-1 5 0,-2-1 352,6 1-135,0 0 228,4 5-184,-6 1-875,5 6 469,-4 0 96,5 0 0,5 6 1,2 1-1</inkml:trace>
  <inkml:trace contextRef="#ctx0" brushRef="#br0" timeOffset="156">20022 15987 11622,'0'12'316,"0"0"0,0 1-698,0-1 396,0 6 131,0-4 1,0 4-326,0-6 114,0 6 27,0-4 1,0 0-239,0-6 443,0 0-411,0 5 67,0-6-365,0-2 319,6-5 235,-5 0 1,10-5-150,-3-4 109,3-2-54,2-7 1,-1 3-149,1-5 291,-1 4-33,1-2 1,-1 6-23,0 0 0,5-5-382,-1 1 536,1 5-48,-5 0 1,1 8 13,-1-6 1,1 7 276,-1-2 0,0 2 42,1 2 1,-5 0 187,0 0-230,1 6-319,3 1 0,0 5-30,1 0 1,-5 2-57,0 3 0,-1-3-56,2 2-329,-4 3 288,1-5 1,-5 5-142,3-2-366,-3-3 439,-1 4-226,0-6 382,0 0-25,0-5-460,0 4 248,0-9-154,0 3 1,-1-5-554,-3 0 994,3 0 1,-5-5 0,6-2 0</inkml:trace>
  <inkml:trace contextRef="#ctx0" brushRef="#br0" timeOffset="157">20543 16036 11705,'13'0'0,"-1"0"0,1-1-253,-1-3 62,0 2 435,1-3 1,3 3 583,1-2 0,3 3-34,-3-3-863,5 2 123,-8 2 0,9-1 336,-2-3-1039,2 3 474,-3-5 0,2 2-259,-6 0 261,1 0-45,-5-2-470,1 5 444,-1-10 1,-5 8-130,-3-5-255,-3 5 309,-1-8 0,-1 8-113,-3-5 37,-3 5 283,-5-2 1,-2 3-46,-3-2 392,4 3-296,-11-5 0,6 6 255,-2 0-55,-4 6-91,5-5 0,-6 9 392,0-6-213,6 6 5,-5-4 0,7 5 104,-4-2 1,3 2 210,6-3-176,-1 3-299,1 7 0,3-4 146,1 2-193,5 4 23,-2-7 1,10 7-222,4-4-68,2-2 219,7 9 1,0-9-150,2 3 0,4-5 312,-4-4-989,9 3 572,-3-4 0,5 2 37,-6-1-710,-1-5 548,7 2 0,-4-5-112,6 0 30,-5 0 500,2 0 1,-5 0 0,0 0 0</inkml:trace>
  <inkml:trace contextRef="#ctx0" brushRef="#br0" timeOffset="158">21064 16259 10323,'-8'0'-953,"0"0"0,4 0 1641,-5 0-330,7 0 1,-5 0 393,3 0-165,2 0-179,-3 0-233,-1 0-136,5 0 117,-5 0 0,6-5-207,0-3 1,0-3 34,0-2 0,2-1-209,2-2 0,1 1 155,4-6-396,2 6 273,-4-8 0,9 3-105,1-5 59,-1 6 267,2-4 0,0 8 514,3-6-44,2 6-375,-4-3 255,6 5-141,0 1 0,0 5-33,0 3 1,-1 3 37,1 1 0,-4 0-83,0 0 36,-6 5-44,3 2 0,-7 10-299,-3-1 1,2 5 124,-6-5 1,0 5-274,-4-5-133,0 7 311,0-4 0,0 2-15,0-1 0,0-3-63,0 3-233,-6-4 417,5 1 1,-9-4 72,6-1-521,-5 1 256,7-6 1,-5-2-562,3-5 285,3 0 508,-5 0 0,1-5 0,-2-2 0</inkml:trace>
  <inkml:trace contextRef="#ctx0" brushRef="#br0" timeOffset="159">21511 15912 9229,'0'-7'960,"0"2"-570,0 5-1899,0 0 883,0 5 405,0-3 0,0 5-439,0-3 652,0-3 1,5 10-1,2-4 1</inkml:trace>
  <inkml:trace contextRef="#ctx0" brushRef="#br0" timeOffset="160">21424 15689 14235,'0'-12'-2633,"1"-1"2480,4 1 0,-4-1 496,3 1 1,2 0 45,-2-1-190,5 6 76,-7-4 1,5 10 636,-3-3-1419,-3 2 901,5 2 422,-1 0-1970,-3 6 692,3-5 0,-5 14 426,0-2 0,0 7 1,0 0-1</inkml:trace>
  <inkml:trace contextRef="#ctx0" brushRef="#br0" timeOffset="161">21697 15937 13290,'-6'7'-1145,"4"-2"1270,-7-5 1,5 5 107,-4-1 422,5 5-515,-8-2 1,10 3-176,-3 2 132,-3-2-89,5 8 0,-3-2 40,5 1 0,0 4-52,0-5 1,0 5-574,0-5 145,0 6 157,5-8-97,-3-1 116,3-2 96,1-5 6,1 1 115,0-1 0,2-8 336,-5-2-201,6 3 61,-3-10 0,1 0-228,1-6 1,-1-3 141,4 3 0,-1-3-75,-2 3 0,2-1-52,-3 2 235,3 2-357,1-4 1,1 5 124,-1 1 357,0 0-89,1 5 1,-1-3 363,1 6 45,-6 0-308,4 4 10,-5 0 62,7 0-21,-1 5-485,-5 2 129,4 6 0,-8-1-209,5 0 0,-5 5-396,1-1 1,2 2 6,-2-1-680,0-3 702,1 9 0,-2-8-343,5 6 0,1-6 337,3 2 0,1-4-120,-1 0 757,6-6 0,1 4 0,6-4 0</inkml:trace>
  <inkml:trace contextRef="#ctx0" brushRef="#br0" timeOffset="162">22479 16086 13290,'6'-18'-2422,"0"4"1825,-6-4 1,0 4 419,0-2 1,-4 5 605,0-6 0,-7 10 228,-2-5-15,1 8-320,-12-2 0,8 6 9,-9 0 1,3 2 133,-7 2 0,3 3 60,1 5 1,2 1-102,2-1 0,3 5-87,6-1 1,1 2-228,2-1 0,0-4-240,5 4 0,1 1-34,7-2 0,3 1-81,5-5 1,2-1-685,3-2 468,2 2 372,6-10 0,-1 4-324,1-5 0,0 0 266,0 0 1,-4 0 106,-1 0 0,-5 0 341,2 0 399,-3 0-502,-2-5 0,-1 2 164,-3-5 105,-2 5-113,-1-2-361,-3 5 0,2 1 100,-8 3 1,2 7-5,-2 6 0,-1 5-134,1-2 1,-2 4-33,2 1 1,3 4-35,-3 0 1,-2 1 84,2-1 15,0-3 96,4 4 1,-4-6 139,-1-4 1,-3 2-34,4-5 1,-6-2 19,2-7 182,-8 3-194,2-4 1,-10 0-89,4-3 1,-4-2 533,-1-2-944,1-6 247,-1-1 0,-4-5-1522,0 0 749,6-1 476,-1 1 0,6 1 324,-3 2 0,4-7 0,4 2 1</inkml:trace>
  <inkml:trace contextRef="#ctx0" brushRef="#br0" timeOffset="163">23186 16061 14089,'0'-7'-3594,"0"2"2864,0-1 823,0 5 23,0-5-88,0 1 151,0 3-227,0-3-262,0 5 1247,0 0-247,0 5-822,0-3 262,0 9 0,0-4-47,0 5 1,0 5-4,0-1 1,0 5 119,0-5-226,0 6-151,0-8 1,0 5-164,0-2 343,0-3 31,5 4 1,1-6 51,2 0 124,3 1-54,-4-6 1,7 2-50,2-4 1,-2-1 45,3-4 1,0 0-84,0 0 1,5-4 443,-1-1-169,2-4-136,-4 2 0,3-10-47,-5 1-397,0-1 164,0 5 0,-4-1-70,-1 1-149,1 0 43,-6-1 1,1-1 67,0-2-198,-5 2 272,2 2 0,-5 1-13,0 2 1,5-2-106,-1-1 35,5 0 128,-7 5 1,9-3 120,-3 6 1,3-2 56,1 2 1,1 3 209,-1-3 71,-5 2-156,4 2 1,-4 5-20,5-1 3,-5 5-312,4-2 291,-9 0-363,9 4 0,-8-4-307,5 5 228,-5 1 46,8-1 0,-10 1-65,3-1 33,-3 0 178,5 6 1,-5-4-110,4 3 72,-4-4 99,-1 0 1,0-1 7,0 1-44,0-1 46,0 0 0,0 1-4,0-1 0,0 1 84,0-1-243,0-5 234,-6 4 1,5-8 163,-3 5-322,2-5-30,2 2 0,-1-5 259,-3 0-43,3 0 278,-5 0-660,6 0 0,1 0-55,4 0-716,-4-5 211,4 3 871,1-9 0,1 4 0,5-5 0</inkml:trace>
  <inkml:trace contextRef="#ctx0" brushRef="#br0" timeOffset="164">23781 15714 11785,'-8'-20'-1871,"0"4"-223,5 2 1763,-3 2 655,1 5 256,3 1-779,-3 6 402,5 6-431,0-5 0,0 10-390,0-2 204,0 2 417,0-5 0,0 11 1,0-3-1</inkml:trace>
  <inkml:trace contextRef="#ctx0" brushRef="#br0" timeOffset="165">23905 15788 11785,'0'13'-1423,"0"-1"746,0 0 611,0 1 0,4 5 129,0 2 0,1 4 170,-5 1 0,4-1 51,0 1 18,0 0-386,-4 5 280,5-3 4,-3 3 1,3-1 25,-5 0 1,0-4-119,0-5 0,5-1 74,-1 2 1,0 1-37,-4-5 1,0-1-273,0-3 92,0-6-264,0 4 176,0-10-35,0 4-329,0-5-271,0 0-118,0-5 305,0 4-483,0-5 1077,-6 6 0,5-5 0,-5-2 0</inkml:trace>
  <inkml:trace contextRef="#ctx0" brushRef="#br0" timeOffset="166">24922 15801 12234,'7'-13'-535,"-1"1"1,-5 4 209,3-1 597,-2 6 112,3-2-236,-5 5 64,0 0 0,0 5-126,0 4 1,0 3-106,0 5-106,0-4 177,0 11 0,0-5-30,0 6 35,0 0-62,0 0 1,0-2-73,0-2 0,0 4 320,0-1-215,6 1-18,-5 5 1,6-5 200,-3 0-428,-2 0 294,3 0 1,-1-2 45,0-2-382,0 2 145,-4-4 1,5 1-35,-1-4-11,5-2 286,-7-2-85,9 1 1,-4-5 64,5 0 1,-4-5 62,1 1 1,-3-4 279,3-4-106,2 3-186,-10-10 1,9 4 205,-6-6-370,6 1 69,-9 0 0,6-2-130,-3-3-106,-3 4 36,10-11 0,-9 9-261,2-6 218,3 6 55,-6-8 1,10 3-73,-3-4 158,-2-1-55,5 0 37,-4 0 48,5 0 1,1 5-26,-1-1 0,1 6-14,-1-2 0,0 1-650,1 3 330,-6-2-62,4 14-585,-10-5 279,5 6 489,-6 0 213,0 6 1,5 1-1,2 5 1</inkml:trace>
  <inkml:trace contextRef="#ctx0" brushRef="#br0" timeOffset="167">25195 16061 12234,'0'7'-1075,"0"4"0,0-8 1143,0 5 317,0-5-241,0 8 0,0-4 395,0 5-318,6 0-23,-5-5 1,10 4-109,-2-2 345,2 2 73,-5 1-653,5 0 244,2 1 0,1-1 366,2 1-794,-2-1 368,4 0 1,0-1-538,2-2 0,3 2 317,-7-3 1,5-1-154,-5 1 1,5-1 84,-4 1 1,-1-1-405,-4-3 1,1-2 680,-1 2 1,1 3 0,-1 0 0</inkml:trace>
  <inkml:trace contextRef="#ctx0" brushRef="#br0" timeOffset="168">25605 16061 12234,'0'8'-1581,"0"1"0,0-5 692,0 4 1747,0 0-472,0 5 1,0-1-17,0 0 0,0 2-145,0 3 1,5-3-199,3 2-440,-2 3 616,5-5 1,-8 4-319,5-6 180,0 1-64,-1-1 0,4-1 110,-2-2 222,-4-4-129,6 1-44,-4-5 0,5 3 18,1-8 0,-2-3-28,-3-5 0,3-1-203,-3 1 202,-2-6-113,5 4 0,-8-9-222,5 2 192,-5-2-74,8 3 1,-9-3-424,7 2 400,-7-2-73,10 4-316,-6-5 282,1 10 0,0-4 33,-3 6 0,-1 1-525,5 3-469,-5-3 548,3 9 655,-1-3 1,2 10-1,5 2 1</inkml:trace>
  <inkml:trace contextRef="#ctx0" brushRef="#br0" timeOffset="169">26485 16073 11735,'0'-12'-2977,"0"0"2901,-5 5 70,4-4 0,-6 5 269,3-2 30,2-3-202,-9 4 1,6-1 121,-4-1-166,-7 7 150,13-9 0,-18 9 102,9-2 1,-3 3 5,2 1 1,0 0-32,-4 0 0,2 0 58,-6 0 0,5 1 3,-5 3 0,4-1-39,-3 5 0,5 1-49,-2 3 0,-1 0 90,2 1-527,-6-1 269,8 1 1,0 3-10,6 1 1,0 1-11,-5-2 0,5-1-59,0 6 0,5-6-24,-1 2 1,2 1-23,2-2 1,6 1-67,2-5 1,3 0-161,1 1 1,5-5-629,0 0 589,5-5 238,-3 3 1,4-6-186,-2 0 319,2 0-2,-3-6 0,3 3-20,-2-5-137,2 0 51,-9-5 0,5 1-80,-2 0-64,-3-1-29,4 1 44,-11-6-45,4 4 1,-10-5-343,3 2 454,3 4-208,-6-5 237,5 5-80,-6 1-52,-6-1-43,5 7 215,-5 0 1,5 10 107,-3 0 0,3 6-140,-4-2 279,4 3-105,1 7 1,0-3-179,0 6 232,0-6-166,0 9 1,1-9 87,4 5-237,-4-4 168,10 7 0,-4-9 83,5 2 0,1-3 121,-1-5 104,0 3-172,1-10 0,-1 6 131,1-3 38,-6-2-136,4 3 1,-5-9-11,7 0 1,-5-7-114,0-1 0,-1-1-191,2-3 0,0-2 55,-5 1 1,5-3-150,-5 3 1,5-5-28,0 1-155,-4 3 305,6-5 0,-4 9-8,6-2 0,-5-2 44,0 1 1,0 2-51,5 7 679,-1-3-310,1 9 0,-1-3 366,0 5-54,1 0-394,-1 0 1,-4 1 183,1 3-195,-1 3-140,4 6 1,-3-1-104,-1 0 0,-5 5-112,1 0-376,3 5 275,-6-9 0,5 9 42,-6-5 0,0 4 14,0-5 1,0 1-130,0-5 0,0 0-206,0 1 101,0-6 427,0-2-143,5-5 0,2 0-156,5 0 1,2-7 415,3-5 1,2-6 0,6-7 0</inkml:trace>
  <inkml:trace contextRef="#ctx0" brushRef="#br0" timeOffset="170">27193 15714 11705,'1'-8'-2072,"3"-1"2461,-3 6 0,5-1 338,-6 8 0,0 3-380,0 6 0,0 3-57,0 1 0,-1 6 123,-4 2 0,3 0-69,-7 4-635,7 3 526,-4-6 1,2 10 149,0-3-1129,0-3 704,-2 0 0,5-1-145,-3 0 1,2 0 102,2-4 0,0-6-1090,0-2 431,6 2 108,-5-5 1,5 4-1220,-6-6 1842,0-5 0,5 9 0,2-2 0</inkml:trace>
  <inkml:trace contextRef="#ctx0" brushRef="#br0" timeOffset="171">26932 16098 16604,'0'-8'-1461,"0"0"0,6 1 1933,2-1 1,3-2 319,1 6 0,6 0 251,3 4-652,2-6 45,2 5 1,4-5 245,0 6-1043,5 0 797,-7 0 0,3 2-773,-5 2 171,0-3 94,-6 5 1,3-6-242,-6 0 0,5 0 79,-4 0 0,-1 0 75,-3 0 0,-1-4-151,0-1 415,-5-4-335,4 2 0,-9-1-403,2-1 592,-3 1-352,-1 1 0,-1-3 61,-3 6 1,1 0 283,-5 4 0,4 4 63,-5 0 0,2 6-70,-1-2 1,-1 3 154,4 2 1,-3 1 241,4 2 1,0-2-158,4 2 0,0 2-898,0-1 0,0-1 505,0-3 0,0-1-132,0 1 1,5-1 852,4 0-136,7-5-51,-2-1 0,9-2 19,-2 0 1,8-1 121,4-7 1,-1-3-149,1-6 1,-1 1 576,1 0-789,-3-1-41,-5 1 0,0-5-504,-1 1 0,-8-2-75,-4 1 0,-8 4-393,0-4 1,-2 3-112,-2 2 1,-6 4 226,-2-1 1,-3 2-93,-2-1 820,1 3 0,-6-6 0,-1-3 0</inkml:trace>
  <inkml:trace contextRef="#ctx0" brushRef="#br0" timeOffset="172">27924 16036 16604,'-8'2'-242,"0"2"-591,5 3 0,-6 5 172,4 0 927,-4 1-5,7-1 0,-5 1-46,3-1-212,3 0-98,-5-5 0,5 4-120,-3-2 0,3 2 250,-4 1 1,4-4-187,1 1 0,0-5 293,0 4-430,-5-5 1043,3 2-1007,-3-5 783,5 0-587,0-5 1,0-2-179,0-6 0,4 1 184,0 0 0,6-1 218,-2 1 1,1-2-243,0-2 1,2 2-137,-3-3 1,3 3 316,1 2 1,1 0-644,-1-1 1318,1 1-353,-1 5 0,1-3 287,-1 6 50,0-5-501,6 7 0,-4-3 269,3 5-15,-4 0-323,0 5 1,-1 2-93,1 5 1,-1 1-142,0-1-84,-5 6-113,4-4 1,-8 5-466,5-2 238,-5-3 69,3 9 1,-2-9-222,0 2 38,0-7 475,-4 2 255,0-5-109,0 1 1,4-3 65,0-8 68,6 3-35,-3-10 1,5 3-137,1-9 0,-1 3 462,0-2-926,1-3 389,5 5 0,-3-6-100,6 4 0,-1 2 27,5-2 0,-4 2 307,-1 1 4,1 1-278,-2 0 1,1 3 843,-4 1-212,-2 5 149,-2-2-279,-1 5 0,-9 1-394,2 3-8,-3 3-161,-1 0 0,0 8-266,0-2-64,0 2 231,0-3 1,0 5-78,0-1 1,0 5-375,0-4 256,0 5 312,6-3 0,-3 0 306,5-2 0,2-4 144,6 0 1,1-1 334,7 1 174,-2-6-369,9-2 1,-2-5 455,0 0-72,0 0-267,1-5 0,-4-2 33,3-6-457,-3 1 17,-1-1 0,-4 0-703,-1-4 140,-4 3 1,-3-8 0,-6 6-899,-1 1 0,-3-3 1097,-8 1 0,-1-5 1,-7 3-1</inkml:trace>
  <inkml:trace contextRef="#ctx0" brushRef="#br0" timeOffset="173">8498 17487 18945,'7'0'115,"-2"0"87,-5 0 1,1 6-2211,4 2 1364,-4 3 469,4 2 0,-5 0 252,0 4 0,2-2-36,2 6 0,-1-5-530,5 5 1,-4-2 128,4 2 1,1 1 58,3-6 1,1 1 657,-1-5 1,0-1-186,1-2 1,5 0 736,2-5-472,-2 1-29,6-5 1,-9-6-132,6-2 1,-2-3 75,1-2 0,3-3-51,-7-1-120,1 1-372,-5-2 0,0 0-159,1-3-62,-6 3-17,-2 0 1,-5 5-463,0-4 0,-4 3-548,0 2 239,-6 0 808,-2-1 1,-2 5-30,-2 0 1,2 5 277,1-1 1,1 2-161,0 2 385,-1 0 912,1 0 169,-1 0-880,6 0 0,-4 0 0,5 0 0</inkml:trace>
  <inkml:trace contextRef="#ctx0" brushRef="#br0" timeOffset="174">9465 17549 18788,'0'-8'-4166,"0"0"1585,0 5 1049,0-8 861,0 4 955,0-5 1,0-1 285,0 1-353,0 5-520,0-4 1,0 8 437,0-5 48,-5 5 583,3-2-898,-9-1 589,4 5 1,-5-5 68,0 6 1,-1 0 102,1 0 0,-1 0 634,1 0-204,0 0-377,-1 6 1,-3-1 59,-1 4 634,1 2-1183,3-4 0,-3 5 108,-1 0-335,1 1 48,3-1 1,2 1-100,3-1-467,-3 0 358,9 1 0,-7 3 84,5 1 0,0-1-349,4-3-221,0 5 390,0-5 1,5 5-317,3-5 261,3-1 354,2 1 1,1-5 319,2 0 0,3-4-24,6 4 1,0-5 472,0 1 267,0-2-520,-1-2 0,7 0-77,2 0 1,-3-2 556,-1-2-908,3-3-52,-6-5 1,4 0-639,-5-1 204,-6 1 188,5-1 1,-12 1-386,1 0 1,-2-1 69,-7 1 0,0-1-345,-4 1 1,-6 0-739,-2-1 366,-3 1 661,-1-1 0,-5 2 406,1 3 1,-5-2-84,4 6 1,-5-4 436,2 4 253,-4 0 369,5 4 402,-4 0-707,9 0 1,-10 0 113,4 0 377,2 0-625,0 0 1,5 4 382,1 0-140,0 6-457,5-3 0,1 1-179,6 0-558,0 0 185,0 5 1,2-1 90,2 1 0,4-1-236,9 0-236,-4 6 560,11-4 0,-5 4 65,6-6 48,0 1 596,5-6 0,0 4 513,3-3-245,3-3-486,-4 6 1,1-9-243,0 2 0,0 1 174,4 0 1,-1-1 84,-3-4-181,3 0 10,-10 0 1,-1 0-210,-8 0 277,2 0-51,-11 0 111,3 0 14,-11 0-256,0 0 175,0-6-620,0-1 1,-4-1-597,0 0 194,-6 0 366,9-5 0,-9 1-13,6-1 0,-4 1 30,4 0 1,-2-1-738,2 1 81,3-1 1036,-5 1 63,6 5-56,-5-4 0,3 4-202,-2-5 138,3 5 248,6 1 0,-2 2 428,5 0 693,1 0-564,3 4 0,1 0 386,-1 0 113,0 0-540,6 0 1,-3 1-132,6 3 0,-4 2-18,3 2-376,1 3-201,4-9 0,0 7-418,-1-5 241,1 1 233,0-5 0,-2 4-134,-2 0-105,3 0 250,-5-4 0,0-1-85,-2-4 36,-4 4 0,-1-10-580,-4 3 32,-3-3 46,-5-2 1,-1 1-368,-3 0 1,-4-1-104,-9 1 700,3 5-37,-9-4 1,8 9-205,-6-2 742,0 3-15,-4 1 1,5 0 1382,-1 0 88,0 0-962,2 5 0,-3-2 306,6 5 1,-1 1-443,5 3 0,-1 1-95,1-1 1,5 2-176,3 2-623,2-2 57,2 9 1,3-7-448,5 4-531,6-5 883,11 9 1,5-10-18,3 2 237,9-8 393,2 3 0,11-5-16,3 2 1,8 3 0,3-4 0</inkml:trace>
  <inkml:trace contextRef="#ctx0" brushRef="#br0" timeOffset="175">11425 17735 10213,'-7'0'-802,"2"0"670,5 0 1967,0 0-1414,5 0-300,2 0 1,6 0-7,-1 0 94,6 0-74,1-5 1,6 3-216,0-2 255,0 3 26,0-5-260,5 0 53,-4-1 1,9-4 191,-6 2-329,5-2 78,-8-1 1,3-5-74,-8 1 91,-3-1 46,-6 5 1,-4 0-445,1-1 154,-7 1 119,4-1 1,-7 2-285,-4 3 249,4-3 35,-10 10 149,4-5 1,-5 6 14,-1 0 310,1 0-278,0 6 1,3-4 56,1 7 344,0-1-231,1 4 0,0 1 31,3-1 1,2 1-162,-2-1 1,3 4 174,1 1 0,0 5 23,0-1 0,0 1 47,0-2 0,4 4-166,0-3 1,10 1 244,-2-2 1,9 2-84,0-5-9,2-1-82,2-9 1,5 0 112,3-3-149,3-2 69,1 3 1,5-10-479,-1-4-515,0-2 546,-3-7 1,-1 5-334,0-4 1,-7 2 123,-5-2-267,0 4 383,-11-5 1,4 1-257,-6 1 158,-5-1-41,-1 5 272,-6-6 780,0 4-835,-6-4 1,3 11 36,-5 3 229,5 3-71,-8 1 224,4 0 38,0 0-198,-4 0 317,5 5-162,-1-3 0,0 9 64,3-3 0,2 3-208,-2 1 0,3 1 107,1-1-102,0 1-105,5-1 0,-2 0 236,5 1-242,-5-1 75,14 1 1,-9-1 75,8 0 1,0 1 128,0-1-343,3-5 250,6-1 0,1-2 140,3 0-430,-2 0 112,3-10 1,0 4-568,3-7 385,-2-4-18,4-1 1,-8-5-229,2 2 0,-3-2 121,-1-6 1,-6 4 27,-3 1 1,-6-1-219,-2-4 140,-5 6 110,3-5 1,-8 9-359,-2-5 743,3 4-145,-10-1 0,5 4 369,-2 1-241,-3 5-25,4 1 0,-1 5 583,-1-3-345,7 2 123,-9-3 175,9 5-370,-9 5 0,8 2-39,-5 6 1,5 3 244,-1 1-72,3-1-324,1 2 1,-4-3 462,0 6-250,0 0-75,4 4 1,0-1 208,0 1-28,0 0-238,0 0 0,0 0 36,0-1 1,1 0 263,3-4-465,-3 4 105,16-10 1,-9 2-13,9-8-72,2-2 80,0-6 0,10-1-454,0-4 328,6-1 48,-4-12 0,5 3-467,-3-6 0,2 0 50,-6-4-180,0 1 313,-5 4 0,-4-2-269,-4 6 286,-2-6-163,-7 8-12,-1-4 318,-6 11 1,-6 2 466,-2 5-34,-3 0-182,4 0 1,-4 5 681,3 3-408,-4 3-172,0 2 422,5-1-383,2 1 0,1 3 142,-1 1-187,1 5-171,4-9 0,0 7 41,0-4-232,6-2 147,6 4 0,3-1-93,6-1-14,5-5 235,0 0 1,10-10-1239,-3 4 556,9-4 7,-9-1 0,7 0-516,-11 0 1,0-4 1120,-5 0 1,1-11 0,0 1 0</inkml:trace>
  <inkml:trace contextRef="#ctx0" brushRef="#br0" timeOffset="176">12306 17289 12090,'-5'-25'-1545,"3"6"1468,-2 2 1,3-1-606,1 2 87,5 5 616,8 0 1,0 9-548,4-2 1,-2 4 557,2 4 1,2 3 0,6 6 0</inkml:trace>
  <inkml:trace contextRef="#ctx0" brushRef="#br0" timeOffset="177">14849 17425 12090,'-7'-5'-1354,"2"3"2546,5-3-1221,-6 5 950,5 0-505,-5 0 0,6 5-197,0 4 117,0 2-211,6 1 0,-5 1 236,3-1-411,3 6 249,-5-4 0,3 9-319,-5-2 1,0 2 72,0 2-312,6 0 295,-5 0 1,5-1 181,-6 1-339,0 0 174,0 0 0,0-2 75,0-2-780,0 2 463,0-9 1,-2 4-854,-2-6 722,3 1-156,-5-6-384,6-2 372,0-5-537,0 0 959,-5 0 1,2-5 153,-5-4-3,5-2 1,-8-12-1,4-3 1</inkml:trace>
  <inkml:trace contextRef="#ctx0" brushRef="#br0" timeOffset="178">14725 17438 12090,'0'-13'-2095,"0"1"1174,0-1 931,0 1 0,2 0 812,2-1 1,3 5 61,5 0-319,6 5-280,1-8 1,2 10 51,0-4-74,-1 4-121,11 7 1,-4-4 331,6 7-110,-5-1-228,8 4 0,-6 1-312,3-1 226,3 6-91,-4-4 1,-2 5-194,-5-2 0,-2-4 189,-6 4 0,-1-2-20,-3 2 0,-2-4-32,-3 4-164,-3-3 169,-5-7 1,-5 4 24,-3-3 0,-5-3 218,-3 0 0,-4-3-49,-4 2 1,-3-2-37,-2 2 0,-1-3-154,-3-1 0,-3 0 46,3 0 1,1 0-167,-1 0 1,2-1 376,-2-3-760,2 2 248,6-3 1,1 1-585,-1 0 386,11 0-173,-3-2-140,16 5 602,-4-10 215,5 9 0,11-9 0,2 4 0</inkml:trace>
  <inkml:trace contextRef="#ctx0" brushRef="#br0" timeOffset="179">15556 17512 12090,'0'-7'-356,"0"2"1,2 1 844,2-1 205,-3 1-365,5-1 110,-1 3 213,2-3-508,6-1 1,-1 5-170,0-3 0,1 3 342,-1 1 1,2 0-187,2 0 0,-2 0 28,3 0-616,2 0 304,-5 0 1,5 0-1169,-2 0 918,-3 0 0,3 0-378,-4 0 0,-1 0 776,1 0 1,-1 0 0,0 0 0</inkml:trace>
  <inkml:trace contextRef="#ctx0" brushRef="#br0" timeOffset="180">15556 17574 12090,'0'7'-1377,"-5"-1"1722,3-6 0,-4 0 513,1 0-115,4 0-266,-4 0-256,10 0 1,-2 0 64,5 0 0,0 0 232,5 0-500,-1 0 14,6-6 0,-3 5 239,6-3-1003,-6 2 577,8-3 1,-5 3-605,3-2 465,3 3 173,-5 1 0,4-4-1076,-2-1 469,2 1 332,-3 4 392,-1 0 0,4-5 0,-3-2 1</inkml:trace>
  <inkml:trace contextRef="#ctx0" brushRef="#br0" timeOffset="181">16276 17351 13074,'0'12'-67,"0"1"0,0 3 89,0 1-60,-6 5 239,5-8 1,-5 9 233,6-2-617,-5 2 213,4 2 0,-5-4-308,6-1 0,0-5 311,0 2 0,0-3-163,0-2 74,0-5-148,0-1 137,0-6 495,6 0-109,-5 0-297,10-6 122,-10-1 0,6-5-104,-3-1-78,-2 1 86,3-6 0,-5 0-181,0-3 1,0-2-330,0 2-162,0-2 430,0-2 0,0 0-126,0 0-39,0 1 246,-5-1 0,3 4 45,-2 1 0,-1 0-117,1 0 438,-1 2-177,5 5 83,0 6 34,0-4 14,0 10-118,0-5 0,2 11 28,2-1 0,-1 5-1,5 0 274,0 2-275,-1 1 1,4 2 61,-3 2-49,9-2-31,-3 4 1,5-6 18,-2 1 1,1-1 21,2 1 1,4-2-75,-4-3 141,4-3 121,1 1-330,-1-5 52,1 5 0,1-7 271,3-4-554,-2-2 160,8-5 1,-8 0 61,1-1-263,-1-5 51,-3 5 1,-4-9-169,-4 5 169,-7 0-218,2 0 117,-10 3-238,4-4 114,-10 5 232,4 7 164,-10 0 0,8 6 62,-5 0 1,3 0 149,-3 0 1,4 0 178,-4 0 19,5 6-250,-3-5 0,2 10 106,0-3 304,0 3-348,4 2 0,0-1-230,0 0 25,0 1-37,0 5 0,-4 0 289,0 2-8,0 4-84,4-5 1,0 2 59,0-1 1,0 1 32,0 4-325,0 0 98,0 0 0,0-5-292,0 1 62,0-6 137,0 3 0,0-6-260,0 1 81,0-1-590,0 1 354,0-1 228,0-5-887,0-2 203,0-5 527,5 0-367,-3 0 579,9-5 302,-5-2 1,7-5 0,-1-1 0</inkml:trace>
  <inkml:trace contextRef="#ctx0" brushRef="#br0" timeOffset="182">17256 17413 12174,'-19'-7'-124,"2"3"1,6-3 230,-1-1 1,6 2 17,-6 2 27,2 3 108,-2-5 0,-1 5 272,1-3-230,-1 2-90,1 2 1,-2 4 653,-2 1-251,2 4-249,-4-2 1,1 10 117,1-1-203,-1 1-109,5 1 0,0 0 87,-1 2 1,6 4-72,3-4-452,3 4 190,1-5 1,0 4-226,0-2 113,11-3 134,-3 0 0,15-6-390,-2 1 311,8-6 173,3 4 1,1-9-1246,0 7 774,0-7-156,4 4 1,2-6-538,2 0 0,-6-1 524,2-4 652,-3 4 1,4-15 0,-1 2 0</inkml:trace>
  <inkml:trace contextRef="#ctx0" brushRef="#br0" timeOffset="183">17951 17748 11350,'-13'0'0,"5"-2"-100,0-2-153,5 3 46,-8-10 1,8 9-260,-5-2 3288,5-3-1874,-2 6 0,5-6-881,0 3-458,0 3 509,0-5-2399,0 6 1339,0 0 496,5 0 472,2 0 0,5 0 1,1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57:28.2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4156 10567 15475,'0'-7'-5058,"0"1"4480,0 1 544,0 4 419,0-5 55,0 6 744,0-6-1052,0 5-852,0-4 782,0 5 942,5 0-297,-3 0-314,3 0 0,-3 4-380,2 0-281,-3 6 1,5-4 312,-6 7 1,4-1 43,0 1 1,1-1 41,0 0 1,-4 1-438,3-1 0,2 5 78,-2-1 1,1 2-52,-1-1 0,-2 1 246,2 2 0,1 2 100,0-5-3,-1 5 1,-4-4 23,0 3 1,1 1-51,3-6 1,-2 5 33,2-5 1,-3 1-27,-1-5 1,1 1-80,4-1 24,-4 0-79,4 1 1,-5-5-157,0 0 0,2-5-187,2 1 167,-3-2 239,5-2 1,-5 0-284,3 0 233,-2 0 79,9 0 1,-8 0-78,5 0 244,-5 0 0,8-6 0,-5-1 0</inkml:trace>
  <inkml:trace contextRef="#ctx0" brushRef="#br0" timeOffset="1">4565 10542 13850,'-5'7'866,"3"4"-1170,-3-4 1,5 5 190,0 1 1,0 0 106,0 4 0,0-2 109,0 6 1,0-2 20,0 2 1,0 2-42,0-2 1,0-1-189,0 5 1,0-7 7,0 7 1,0-3 143,0 3 0,0 0-98,0-1 0,0 1-59,0 0 0,1-1 113,3-4 1,-2 2-116,2-5 41,3 5 1,-5-8 142,7 2-108,-7-2 61,10-7 0,-10 4-8,7-3 0,-5-1-359,4 1 310,-5-5 169,8 8 1,-9-8-553,7 5 173,-6-5-241,8 2 166,-10 1-236,10-5 344,-10 5-890,5-6 1049,-6 0 40,0-6 1,5-1 0,2-5 0</inkml:trace>
  <inkml:trace contextRef="#ctx0" brushRef="#br0" timeOffset="2">3895 10530 14404,'-5'-7'-3854,"3"1"2093,-3 1 2464,5-2-472,0 0 67,0 1-179,0 6 1,5 0 548,4 0-180,2 0 45,1 0 1,5 0 651,-1 0-845,6 0 1,-2 0 191,4 0 0,8 0 12,5 0 0,2-4-168,6 0 1,-3-4-125,3 4 1,1-5-257,3 5 1,0-5 50,-4 0 1,-2 4-145,-6 1 0,-4 1-517,0-1 0,-9 2 345,0-2 1,-7 3-461,-1 1 1,0 0 263,0 0 1,-6 1 399,2 3 1,-8-2-1,2 3 1</inkml:trace>
  <inkml:trace contextRef="#ctx0" brushRef="#br0" timeOffset="3">5607 10381 21482,'-7'-13'-5848,"0"5"5121,3 0 1,2 1 830,-7-1 1,5 1 59,-4 3 0,4 2 225,-5-2 1,5 3 123,-4 1 0,4 0-36,-4 0 0,-1 4-393,-3 0 1,4 6 338,-1-2 0,1 3-51,-4 1 0,-5 6-123,1 3 0,-2-2-23,1 2 0,2 4-371,-6 4 1,2 5-106,-2-1 0,-2 3-140,2 1 0,2 2 43,-2 2 0,6-2 122,-1 2 0,6-6 12,2-2 0,5-6-69,-1 2 1,2-3-123,2-1 0,6-4 37,2-1 0,3-3-229,2 4 291,-1-6 1,0 3 146,1-6 0,-1 1 82,1-1 1,-1-1-220,1-3 384,-1-2 0,2-2 83,2 0 1,-1 0-16,6-4 126,0 0 0,4 0 0,-1 0 1</inkml:trace>
  <inkml:trace contextRef="#ctx0" brushRef="#br0" timeOffset="4">6091 10778 23212,'0'-7'-7348,"0"-4"5292,0 4 1170,0 0 438,0-4 187,0 10 212,0-10 1,0 8 33,0-6-1573,0 7 1812,0-4-194,0 1 160,0-2-211,-5 0 0,-2 0 514,-6 3 0,5 3 785,0-4-734,-1 4 0,-4 1 889,-4 0-405,3 0-509,-4 0 1,2 1 860,-1 4-634,-5-4 1,8 6-448,-2-3 1,1 1-204,-2 4 0,3 2 41,-2-3 1,2-1-184,2 1 1,1 0-216,2 5 0,-2-1 1,4 1-497,-5-1 157,0 6 274,5-4 0,0 4-450,3-6 88,2 6 280,-3-4 0,5 5-561,0-2 643,0-4 1,1 5-38,3-5 1,-1 3-46,5 1 1,1-1 288,3-3 1,2-2 295,2-3 0,0 2 214,4-6 0,-3 4-34,3-4 0,1 0 235,4-4 1,0 0 3,0 0 0,4-1 130,-1-3 1,1-2-150,-4-2 0,-4-3-175,0 3 0,-2-7-289,2-2 0,-4 0-177,-4 5 1,-1-2-24,1-2 0,-6 1-390,-3-6 0,-3 4-99,-1-3 0,0 0-171,0 0 1,0 0-7,0 4 1,-5 2-618,-4-2 943,-2-4 1,-1 7-441,-1-4 454,1 3 1,4 3 294,0 3-327,5-3 367,-8 10 0,8-9 262,-5 6 1,-1 0 0,-3 4 0</inkml:trace>
  <inkml:trace contextRef="#ctx0" brushRef="#br0" timeOffset="5">5942 10939 20666,'0'-7'-5315,"0"1"3919,0 6 3397,0 0-608,6 0-1515,-5 6 0,9 1 6,-6 5 1,4 1-192,-4-1 0,5 0-224,-5 1 1,1-2 426,-1-3 0,-1 3 114,5-3 0,-4 3-599,5 2 0,-5-2-251,4-3 0,-5 3 336,1-3 0,2-1 23,-2 2 1,4-5 321,-4 4 1,4-4 154,-4 4 112,6-5 0,-3 8 0,5-4 0</inkml:trace>
  <inkml:trace contextRef="#ctx0" brushRef="#br0" timeOffset="6">6414 11001 16041,'6'0'-176,"0"5"1,-6 2-552,0 6 1,1-5 247,3 0 1,-2 0 340,2 5 1,-3-5-152,-1 0 0,2 1 110,2 3 1,-3-4-181,3 1 0,-2-5-433,-2 4 0,0-4-635,0 4 675,5-5 842,-3 8 0,9-9 1,-4 3-1</inkml:trace>
  <inkml:trace contextRef="#ctx0" brushRef="#br0" timeOffset="7">6686 10740 27443,'0'-12'-4133,"6"5"0,-3-3 1534,5 6 4110,-5 0-801,8 4 0,-4-4-154,5 0-195,1 0-8,-1 4 1,4 0-984,1 0 1181,5 0 0,-7 0 102,6 0 1,-2 0-545,2 0 0,1 1-157,-6 3 0,7-2-31,-3 2 1,-1 1-174,2-1 0,-6 5 26,2-5 0,1 1-115,-2 0 1,5-4 80,-4 3-130,-1 3 0,-4-2 71,1 4 0,-5 0-541,0-4 404,-5 4 1,1-2-153,-8 5 0,1-3 462,-5-1 1,-4 0 40,-5 5 0,-3-1 107,3 0 0,-5 1-4,1-1 0,2 1 135,-2-1 0,5 2 98,-5 2 0,6-2-33,-2 3 0,4-4 232,0 0 1,1-1-297,-1 1 0,2-1-170,3 0 0,3 1-470,5-1 72,0 1 0,0-1-5,0 1 1,4-5 123,0 0 1,5-5 399,0 1 1,2 1-7,1 0 0,2-1 90,3-4 1,-2 0 99,5 0 1,-3 0 140,4 0 1,-1 0 188,5 0 1,0 0 187,0 0-312,-1 0 0,0 0-180,-3 0-681,2-6 172,-4 5 0,5-6-816,-4 3 731,4 2 0,-10-7-235,2 5 0,2-6-143,-1 2 0,-2 1 538,-7-1 1,3-6 0,-4-6 0</inkml:trace>
  <inkml:trace contextRef="#ctx0" brushRef="#br0" timeOffset="8">7542 10554 18489,'9'13'-2061,"-1"-1"0,0-2 1447,5 2 0,-1-1 980,0 10 1,1 4-39,-1 4 0,1 4 77,-1-4 0,1 5-128,-1-1 0,-5 2-112,-3-2 0,1-2-681,0-2 1,-1-2 569,-4 2 0,-2-3-501,-2-2 0,-3 1 405,-5 0 1,-2-4-446,-2-1 1,2 0 297,-3 0-100,-2-2 389,5-5 0,-4-1 172,6 1-74,-1-1 1,-4 0 0,-3 1 0</inkml:trace>
  <inkml:trace contextRef="#ctx0" brushRef="#br0" timeOffset="9">8386 10840 25034,'7'-6'-1741,"0"5"1904,-3-3 1,-1-2-1811,5 2 1724,-5 0 1,8 2 976,-3-2-1000,3 3 101,1-5 0,1 6-83,-1 0 153,1-5-193,-1 4 0,2-5 680,2 6-627,-2 0 0,4 0-530,-5 0 1,0 0 328,4 0 0,-3 0-274,2 0 178,-2 0 0,-2 0-29,1 0 57,-6 6 1,9 0-1,-2 7 1</inkml:trace>
  <inkml:trace contextRef="#ctx0" brushRef="#br0" timeOffset="10">8460 11013 24824,'-6'0'-1661,"0"0"1772,1 0 400,3 0-194,-3 0-308,5 0 0,1 0 93,3 0 1,-1 0-171,5 0 0,0 0 10,5 0 0,-1-4 20,1 0 0,3 0-83,1 4 0,1 0 52,-2 0 1,2 0-157,3 0 175,2-6 1,-5 5 170,3-3-521,8 2 270,-9-3 1,9 4 31,-8-4-732,3 4 536,-5 1 1,4 0-433,-2 0 690,-3 0 1,0 0 0,1 0 0</inkml:trace>
  <inkml:trace contextRef="#ctx0" brushRef="#br0" timeOffset="11">9887 10654 27622,'-7'0'-1451,"2"0"875,-1 0-410,5-6 0,-6 5 757,3-3 0,2 1-1221,-2-1 673,3 2 544,1-3-711,0-1 1,1 5 627,3-3 1,-1 2 481,5 2 1,-3 0 387,3 0 1,-4 0 219,4 0-11,0 0 1,5 0-96,-1 0 1,1 0 375,-1 0-18,1 0 0,0 0-728,4 0 0,-8 2-552,4 2 1,1-3 134,2 3 0,1 2-123,-5-2 0,5 0 145,-1-4 0,1 2-139,-5 2 0,5-3 120,-1 3 1,1-2-21,-5-2 1,1 4-114,-1 0 1,0 0 229,1-4 0,-5 4-498,0 0 225,-5 0 0,7-2 261,-6 2-290,0-3 0,-4 6-1401,0-3-14,-5-2 1581,3 3 1,-9-1 246,3 0 488,-3 1-199,-2 0 1,1-2-104,0 5 371,-1-5 143,1 8 0,-1-8 1316,1 5-1819,0-5 0,-1 6-395,1-4 0,-1 4 9,1-1 0,0-1-18,-1 2 1,-3-1-117,-1 4 1,1 1 103,3-1 0,-1 0-11,-2 1 0,2 3-350,-3 1 1,4-1 191,0-3 1,2-1 11,3 1 1,-3 2 15,3-3 0,1 3-84,-1-6 0,5 2-201,-1 1 1,2-4-21,2 1 1,0-5-608,0 4 649,0-5 1,6 2 818,2-5 1,3 4 15,1 1 1,2-1 134,3-4 0,-2 0 89,6 0 1,-5 0 211,5 0 0,-5 0 70,5 0 1,0-4 166,4-1 0,-5 1-50,1 4 0,0 0-658,3 0 0,-3 0-198,0 0 0,-5 0-90,5 0 0,-6 0 1,2 0 0,1 0-66,-2 0 0,1 0-131,-5 0 1,0 0-227,1 0 1,-5 0 92,0 0 0,1 4-239,3 1 0,-4-1 191,1-4 0,-1 0-663,4 0 944,-5 0 0,4 5 1,-4 2-1</inkml:trace>
  <inkml:trace contextRef="#ctx0" brushRef="#br0" timeOffset="12">11090 10567 23582,'-6'0'-1,"-6"-6"-2346,6 5 1805,-1-5 0,-4 6 958,2 0-196,4 0 276,-6 0-290,4 0-83,-5 0 0,-1 5-70,1-1 1,1 5 87,2 0 1,-2-3 61,3 3-592,3-1 0,-6 4-127,2 1-538,-2-1 563,4 1 1,-2 3-375,5 1-618,-6 5 1276,3-8 1,-4 9-590,3-2 643,-3 2 1,5 2-106,-2 0 1,-2-1 82,6 1 0,0-1-442,4-4 384,-5 4 1,3-5 54,-2 6-264,3 0 199,1-6 0,4 3-350,0-5-21,6-1 606,-4-3 0,7-1 57,-1 0 67,1-5 1,-1 3-10,1-6 1,-1 4 49,0-4 0,2 1 163,3-5 0,-4 5 1,5 2-1</inkml:trace>
  <inkml:trace contextRef="#ctx0" brushRef="#br0" timeOffset="13">11339 10728 28808,'0'-7'-9831,"0"2"5608,0 5 7203,-6 0-2473,5 5 0,-5-2 745,6 5-1787,0 0 0,0 5 22,0-1 0,-4 5-302,0-1 0,0 1 1116,4-5-250,0 1 0,0 3-2014,0 1 318,0-1 765,0-3 1,0-5 946,0 0-170,0 0-85,0-1 1,0 0-206,0-3 413,5-2 558,2 3 1,6-5 457,-1 0 1,0-4-28,1 0 0,-1-6-218,1 2 1,0 1 1003,4-1-905,-3 0 0,8-5 1244,-6 1-1298,6-1 0,-8 2-489,3 3 1,1-3-463,-2 3 0,1 2 149,-5 2 1,0-1 217,1 1 1,-1-1-94,1 5 193,-1 0-460,0 6 1,1 1-221,-1 5 1,-1-3-93,-2-1 1,0 0-226,-5 4 0,6 1-113,-2-1 1,-1 2-20,1 3 1,-1-4-129,2 4 0,-3-3 50,-1-2 0,-3 0 132,7 1 0,-7-1 319,3 1 1,-4-1-13,-1 0 0,0 1 247,0-1 1,0 1-93,0-1 0,-6-4 607,-2 1 1,1-1-168,-1 4 0,0-5 511,-5-3 0,-3 2-21,-1-2 1,1 0 289,3-4 1,1 0-386,-1 0 0,0 0 104,-4 0 1,3 0-327,-2 0 1,2-1-849,2-3 0,-1 1 124,1-5 221,-1-1 1,-5-3-1,-1 0 1</inkml:trace>
  <inkml:trace contextRef="#ctx0" brushRef="#br0" timeOffset="14">11276 10703 23398,'0'-7'-4474,"0"-4"0,0 9 2337,0-7 1069,0 7 1131,6-9 1,1 9 746,5-2 1,-3 1-317,-1-1 1,1 3-6,8-3 0,-2 2-465,6 2 1,-6 0 776,2 0 0,2 0 0,2 0 1,-4 0-1,0 0 1,1 4 34,-2 0-683,7 1-23,-10 0-1312,11-3 1095,-10 3 0,9 1 0,-4 0 0</inkml:trace>
  <inkml:trace contextRef="#ctx0" brushRef="#br0" timeOffset="15">12170 10778 29761,'-7'-6'-2163,"-4"5"0,8-6 758,-5 3 0,4 2 1421,-5-2 0,5 3 196,-4 1 852,0 0-635,-5 0 1,1 1-112,-1 3 0,5 2-748,0 2 1,0 3 371,-5-3 0,5 3 118,0 2 0,4-1-389,-5 1 1,2 0-92,-1 4 0,1-2-504,3 6 1,3-2-19,-3 2 0,2 1-117,2-6 1,4 5 493,0-4 1,6 0 258,-2 0 1,8-3 370,0 2 1,5-6 785,-5-2-411,6 1 0,-2-1 166,4 0 1,1-5 309,0 1 1,-1-3 202,-4-1 1,6-1 95,-5-3 0,5 1-261,-5-5 0,-2 0-430,2-5 0,-5 1-1287,5-1 0,-10 0 283,2-4 0,-8 2-698,3-6-1076,-5 6 1050,3-3 0,-8 2-1332,-2-1 990,3 0 873,-10 0 1,0 3-54,-6-3 707,-5 3 338,3 2 0,-6 1 130,0 3-105,0-3 0,1 5 1304,-1-2-610,5-3-587,-3 10 1,4-9-560,-6 6 0,4 0 149,1 4 145,4 0 1,-7 0-1,4 0 1</inkml:trace>
  <inkml:trace contextRef="#ctx0" brushRef="#br0" timeOffset="16">12703 10964 21464,'0'-7'-5665,"4"0"5341,0 3 116,1 2 863,0-9-909,-4 10 536,5-5-174,-1 1-157,2 4 0,2-5 1249,-1 6-538,0 0-468,5-5 1,-5 3-30,0-2 107,0 3 16,5 1 1,3 0-232,1 0-164,-1 0 0,-3 0-273,-1 0 1,5 0-4,-1 0 0,1 0 350,-5 0 1,6 0 0,1 0 0</inkml:trace>
  <inkml:trace contextRef="#ctx0" brushRef="#br0" timeOffset="17">13671 10815 30480,'-9'-8'-3478,"1"-1"1,5 5 1783,-1-4 0,-3 5 1722,-1-1 0,1-1-73,-1 0 1,0 1 439,-5 4 1,-3 0 91,-1 0 1,-1 0-97,2 0 0,2 0-559,-3 0 1,0 0 786,0 0 0,0 4-73,5 1 0,0 0-375,-1-1 1,1-1-102,-1 5 1,2-4-292,3 5 0,-3-1-312,3 4 0,1-3 29,-1-1 1,4 0-125,-5 4 0,6 1-972,-1-1 864,3 6 0,1-4-849,0 2 344,0-2 606,0 4 0,5-4 107,4 3 362,2 2 279,7-5 1,-3 3 467,6-4-7,-1-1 0,9-1 233,0-2 0,0 0 31,-4-5 0,1 1 120,3-5 0,-1 0-143,5 0 1,-6 0-248,2 0 1,1-6-99,-1-2 1,0-3-323,-4-2 0,-1 1-24,-4-1-499,-2-4-240,-5 3 50,-1-4 1,-5 1-999,-3 1-38,-3-6-11,-1 8 44,0-9 909,-5 9 0,-2-6-331,-5 4 757,-1 2 157,1-4 0,-5 6 569,1-1 120,-1 7-57,-1-5 0,4 5 376,-2-2-603,-3-3 0,5 9-62,-3-2 1,-1-1-77,2 1 1,-1-1-221,5 5 0,-5 0 25,1 0 1,-1 0 200,5 0 0,-1 0 0,1 0 0</inkml:trace>
  <inkml:trace contextRef="#ctx0" brushRef="#br0" timeOffset="18">13559 11063 20962,'7'-6'-2181,"3"4"314,-6-7 412,5 7 2596,-2-4-480,6 6 1,-2 1-310,-3 4 0,2-3-278,-6 7 1,5-2-290,0 1 0,0 3 13,0-3 1,0 3-249,-5 2 0,6-1 560,-2 0 1,-1 1-1190,1-1 234,-5 1 1,7-1 172,-6 0 1,4 1-17,-4-1 1,5-4-384,-5 1 1096,5-1 1,-2-1 0,6-2 0</inkml:trace>
  <inkml:trace contextRef="#ctx0" brushRef="#br0" timeOffset="19">14192 10629 24955,'12'8'-3036,"1"0"1710,-1-5 1184,0 8 1,5-4 290,-1 5 1,1 5-204,-5-1 1,1 7-255,-1-3-240,1 4-96,-6 0 1,2 5 244,-5 0-668,0 0 636,-4 2 0,0-5-581,0 3 677,0 2 1,0-3 50,0 5 0,-1-5 176,-3 1 1,-2-3 48,-2-1 0,-3-5 267,3 1 1,-2-6 13,2 2 0,-3-2 632,3 1-644,-3-2 0,-2 4 187,1-6 0,4 1-301,-1-1 1,2-4 5,-1 1 1,-2-5 820,6 4-995,-5-5 580,7 2-1485,-3 1 922,-1-5 528,5 5-1464,-5-6 1249,6 0-321,0 0 0,6 0 0,1 0 0</inkml:trace>
  <inkml:trace contextRef="#ctx0" brushRef="#br0" timeOffset="20">14465 10220 27737,'1'-9'-6995,"3"1"6415,-2 5 0,4-4 932,-1 3 0,1 3 502,7-3 1,-1 2-283,1 2 1,-1 0-223,1 0 1,3 0-55,1 0 1,1 0-565,-2 0 0,-2 0 1172,2 0 1,2 4-612,-1 1 0,-1 3-370,-3-4 0,-1 4-336,1-4 1,-1 6-179,0-2 0,-3-1-29,-1 1 1,-1-3 103,1 3 1,-1-4-144,-3 4 1,-2-4-1307,2 5 1222,-3-1 1,-1 4 107,0 1 1,0-1 125,0 1 1,-1-1 231,-3 0 1,2 5 121,-2-1 1,-2 5-31,2-4 1,-1 5 260,1-2 1,2 2 175,-2-1 1,3 4-68,1 0 1,0-1-135,0 5 0,0-2 7,0-3 0,0 1-269,0 0 1,0 0 151,0 0 0,4 1-286,0 3 0,0-2 93,-4 6 1,4-4 1,0 4 0,1-4 155,-5 4 1,0-1 73,0 1 1,4 2-52,0-6 0,0 1 51,-4-1 0,0-3 41,0 3 0,0-4 103,0-5 1,0 2-37,0-5 0,4 5-77,0-1 0,2-3-62,-2-2 0,-1 2-213,5-1 542,-5-1-498,8-3 582,-4-7 389,0 0 128,4-6 776,-10 0 110,4-6-1264,-5 5 0,0-6-650,0 3 260,0 3-556,0-5-169,0 6 305,0-5 1,-1 3-219,-3-2 0,-3 3 355,-5 1 0,-1 0 329,1 0 1,-2 1 523,-2 3 1,0-2 15,-4 2 0,3-3-86,-4-1 0,2 4 137,-2 0 1,-1 1-100,6-5 1,-6 0-291,1 0 0,3 0-475,2 0 0,-2 0 67,1 0 1,1 0-585,3 0 1,2 1-94,3 3-143,-3-3 0,10 6 662,-4-3 0,-1 3 1,-1 6-1</inkml:trace>
  <inkml:trace contextRef="#ctx0" brushRef="#br0" timeOffset="21">10172 10170 28240,'-6'-6'-5624,"0"5"5574,6-4-2727,-6-1 1706,5 5 1059,-10-5 0,8 6 837,-5 0-352,0 0 0,-5 0-510,1 0 0,-5 0 678,1 0 0,-8 1-233,0 4 1,-3 0 761,-6 3 1,0 3-235,-4-2 0,4-2-259,0 1 0,0-4-415,-4 4 0,5-4-160,3 5 1,3-5 85,1 4 1,4-5-145,1 1 1,4 1-31,0 0 1,4 0-547,3-1 553,-2-2 0,8 7-617,-5-5 1,5 2-811,-1-2 399,3-3 130,1 10-175,0-4 0,4 6-1074,0-1 1140,0 1 0,-4 3-851,0 1 1307,0-1 0,0-2-189,0 2-399,0 4 519,0-1 1,0 6 634,0 0 236,0-1-182,0 7 1,0-5 20,0 3-73,0-3 1,0 10-14,0-3 0,0-1-6,0 1 0,0 0-41,0 4 1,0 0 35,0 0 0,-1-1 67,-3-3 1,1 3 37,-5-3 1,5-2-70,-1-2 1,1-3 7,-1-1 1,3-2-14,-4-2 1,4-3-24,1-6 0,0 0-27,0 1 0,4-5 413,0 0-320,1-5 0,-1 8-388,0-3 384,5-2 577,-7 5-939,9-4 1021,-4 5-557,5 1 0,-4-5 182,1 0-248,-1 0 0,4-1 382,1-3 1,3-2 149,1-2 0,5 0-265,-1 0 425,8-6 1,-2 3-121,6-5 269,0 0-605,10-10 0,1 4 592,6-2-2028,-1 2 927,1 2 1,0 5-1178,-1 3 745,1 2 0,-6 2 585,-3 0 0,-4 8 0,-3 3 0,-5 3 0,-3 5 0,-1 4 0</inkml:trace>
  <inkml:trace contextRef="#ctx0" brushRef="#br0" timeOffset="22">15606 10703 25731,'0'-12'-3997,"0"5"0,0-4 189,0 3 2817,-6-3 780,5-2 0,-6 2 149,3 3-88,3-3 180,-10 4 1,4-4-662,-6 3 0,5 2 992,0 6 67,0 0 0,-9 0 710,0 0-222,1 0-586,-2 0 1,3 0 578,-6 0-14,6 0-233,-8 0 162,9 6-724,-4-5 1,1 9-140,1-6 319,-1 6-184,-1-9 0,5 10-196,-4-3 54,3 3 38,2-4 0,-1 4-64,1-3-404,0 9 398,-1-3 0,2 4-444,3-6-80,-3 6 439,9-4 1,-3 9-592,5-2 394,0-3 0,1 5 85,3-2 0,3 2-68,6 2 1,1 0 317,2 0 0,-1-5 20,6 1 1,0-6 104,3 2 1,1-4 144,0 0 0,0-2 123,0-3 1,4 2 58,0-6 1,4 0 115,-4-4 1,4-4-178,-4 0 1,4-6-16,-4 2 1,0-4-246,-5-5 0,-3 3-63,0-2 1,-2-4-71,2 0 0,-5 0-119,-7 0 1,0 0-174,-5 0 1,0-4-45,-4 4 0,0 0-227,0 0 1,-1 3 33,-3-3 0,-3 0 141,-5 0 0,-1 0-129,1 4 1,-6 2 325,-3-3 1,2 4-137,-2 0 1,2 1 116,-2-1 1,-2 5 185,2 0 1,-2 4 93,-2-5 0,4 7 58,1-2 145,-1 2 0,-4 8 1,0 1-1</inkml:trace>
  <inkml:trace contextRef="#ctx0" brushRef="#br0" timeOffset="23">15482 10939 21526,'0'-7'-7116,"0"1"4831,0 6 5030,5 0-1037,-3 0-399,3 6-1328,1 1 0,-3 5-309,5 1 1,-4 3-309,4 1 0,-1 1 651,1-2 0,3-2 236,-2 3 0,0-4-916,0 0 0,2 3-1059,-3 1 680,3-1 1,1-3 690,1-1 480,-1 1 1,6-1 0,1 0-1</inkml:trace>
  <inkml:trace contextRef="#ctx0" brushRef="#br0" timeOffset="24">16450 10877 23995,'0'-7'-6483,"0"1"4462,0 6 4217,5 0-1763,-4-5 0,6 4 857,-3-4-1253,-2 4 230,9-4 1,-4 3-209,5-2 0,1 3 894,-1 1 0,0 0 17,1 0 0,-1 0-989,1 0 0,0 0 406,4 0 0,-3 0-368,2 0 1,2 0 392,-1 0 0,3 0-203,-3 0 1,5-4-162,-1-1 1,-2 1-40,2 4 1,-5 0-309,5 0 0,-5 0 102,5 0 0,-6 0-142,2 0 0,-3 0 77,-2 0 0,0-4-144,1 0 1,-1 0 24,1 4 0,-5 0 31,0 0 1,-4 0-188,4 0 491,-5 0 0,8-6 0,-4-1 1</inkml:trace>
  <inkml:trace contextRef="#ctx0" brushRef="#br0" timeOffset="25">17653 10666 26363,'0'-7'-4263,"0"-4"1,0 8 3034,0-5 1,0 4 364,0-4 300,0 5 416,0-8-444,0 10 475,0-5-1856,0 6 3198,0 0-1210,0 6 1,0 2-111,0 8 1,0-2 146,0 3 0,0 2-173,0 2 150,0-3 1,-4 5 203,0-2-205,-1 2-528,5-4 0,0 5 547,0-4-177,0-2 143,0 6 0,0-10-5,0 2 5,0-2-87,0-2 1,6-5 217,2-3 1,-1-2 245,1-2 0,1 0 148,3 0 1,5-6-176,-1-2 0,2 1 155,-1-1 1,-2-1-113,5-3 0,-4 0-2,0-1 1,-1 5 84,2 0 1,-3 4-177,2-5 1,-2 5-324,-2-4 0,1 5 235,-1-1 0,-4-1-288,1 0 1,-1 1 283,4 4 0,-3 0-141,-1 0 1,0 4-74,5 1 0,-5 4-265,0-1 0,-4-1-68,5 2 1,-3-1 32,3 4 0,-2 1-166,-3-1 0,-2 5 68,7-1 0,-6 1-237,1-5 1,1 5 152,-1-1 1,0 1 147,-4-5 1,0 0 237,0 1 1,0-1-52,0 1 153,-5 5 0,-2-5 223,-5 4 0,-2-3 165,-3-2 1,2-1-5,-6-3 1,6 2 146,-1-6 1,-2 4-85,1-3 1,-3 3 89,3-4 1,-4 0-221,5-4 1,-2 0-127,1 0 1,4-1-385,-4-3 0,3 1-214,2-5 0,-1 3-258,1-3 1,4 0-225,0-4 1,3 3-178,-3 1 790,5 0 1,-8-10-1,4-1 1</inkml:trace>
  <inkml:trace contextRef="#ctx0" brushRef="#br0" timeOffset="26">17554 10641 21151,'0'-7'-7468,"0"-4"6024,0 4 1179,0 1 0,0-1-119,0 2 441,0 4 56,0-4 1,4 3 1287,0-2-1413,6 3 854,-9-5 0,10 6 972,-3 0-1013,9 0 1,-2-4 129,6 0 0,-1 0-9,5 4 1,0 0-377,0 0 1,4 0-495,0 0 0,1 0-159,-1 0 1,-3 0 37,3 0 0,-3 0-676,-1 0 1,0 0 19,0 0 627,-6 0 0,4 5 0,-3 2 1</inkml:trace>
  <inkml:trace contextRef="#ctx0" brushRef="#br0" timeOffset="27">18434 10802 18595,'7'0'1139,"4"-5"-1203,-9 4 0,9-5 139,-3 6 12,3 0 1,-3-1-83,1-3 1,3 2 159,4-2 1,2 3-305,-1 1 1,-3 0 37,2 0 1,2 0-86,-1 0 0,1 1 150,-2 3 1,-2-2-212,3 2 0,-4 1 10,0-1 0,-1 5-50,1-5 0,-7 5-286,-1 0 0,0-2 137,-1 1 1,0 0-148,-4 4 1,-1 1 155,-3-1 0,-3 1 262,-5-1 1,-1 2-3,1 2 1,-5-2 143,1 3 0,-5-4 96,4 0 1,-3-1 241,3 1 0,-3-1 43,3 0 0,0 1 49,5-1 0,0 1-65,-1-1 0,1-4-49,-1 1-166,7-1 1,-4 4-226,6 1 0,0-5-242,4 0-24,0 1 1,0 3-1,0 0 1,1-3 41,3-1 0,-3 0 9,4 5 1,2-5 109,1 0 1,-1 0-1,1 5 0,0-5 314,5 0 1,-1-1 60,0 1 1,1-1 246,-1-3 0,2-2 69,3 2 1,-2-3 62,5-1 1,-4 0-2,0 0 1,3 0-152,2 0 0,-2-1-26,2-3 1,-4 1-40,3-5 0,-5 4-364,2-5 0,-3 7-14,-2-2 1,1-2-301,-1 2 1,-1-2-100,-3 2 1,3 3 24,-2-3 0,-4 1-100,-1-1 1,2 1-251,-2-5 633,0 5 1,2-8-1,0 4 1</inkml:trace>
  <inkml:trace contextRef="#ctx0" brushRef="#br0" timeOffset="28">18782 10306 21450,'12'-5'-1894,"-4"2"1281,1-5 1,-1 0-169,4-5 1,1 5 1370,-1 0 0,1 3-123,-1-3 1,2 4 6,2-4 1,-2 5-157,3-1 0,-2 3-284,1 1 1,-2 0 112,3 0 1,-5 5-342,-4 3 1,2 3-27,-6 2 1,0 1-327,-4 2 1,0-2-156,0 2 0,-1 4 171,-3 0 1,-3-2 14,-6-1 1,-3 1 250,-1-2 1,-5 5-51,2-5 1,-4 5 420,-1-4 0,1-1 315,-1-3 1,0-1 194,0 0 1,4-5 29,1-3 1,5 2-145,-2-2 1,3 0-27,2-4 0,5-1-596,3-3 0,2 1-721,2-5 236,0-1 0,5-3 199,-1 0 1,10 3 344,-2 1 1,3 4-23,-2-4 1,-1 5 245,0-1 1,1 2-66,-1 2 1,1 0 167,-1 0 0,0 6 117,1 2 0,-2-1 11,-3 1 1,3 2-389,-3 7 0,3-4-350,2 4 1,-1-8 75,1 0 0,3-2-54,1 1 0,1 2-25,-2-6 0,3 0-147,6-4 0,0-2 518,0-2 0,0-3 211,-1-5-81,-4 0 0,3-6 0,-3-2 0</inkml:trace>
  <inkml:trace contextRef="#ctx0" brushRef="#br0" timeOffset="29">20109 10827 26103,'13'-5'-1718,"-1"3"1,0-7 659,1 5 1,-5-1 832,0 5 0,1 0-46,3 0 0,0-4-176,1 0 187,-1 0 0,1 4 150,-1 0 1,0 0-605,1 0 1,-1 0-381,1 0 1088,-1 0 1,6 0 0,-11 0 3</inkml:trace>
  <inkml:trace contextRef="#ctx0" brushRef="#br0" timeOffset="30">20059 10976 17923,'-6'0'-372,"-1"0"595,3 0 243,2 0-310,-3 0-8,5 0 0,1 0-109,3 0 1,3 0 27,5 0 1,1 0 152,-1 0 0,5 0-302,-1 0 0,6-1 106,-1-3 0,-2 2-304,2-2 1,0-1 64,4 0 1,-2 1-370,-2 4 1,1 0 578,-6 0 0,1-4 1</inkml:trace>
  <inkml:trace contextRef="#ctx0" brushRef="#br0" timeOffset="31">21114 10691 17257,'1'-7'-3729,"3"3"3662,-2 2 363,3 2-46,1 0 0,-3 0 97,5 0 1,-4 0-19,4 0-90,-5 0 0,8 0-365,-3 0 0,-1 0 431,2 0 0,-1 0-156,4 0 1,1 5-185,-1-1 0,0 0 2,1-4 1,-1 4-191,1 0 1,3 0 193,1-4 0,1 4-138,-2 0 0,-1 1 129,6-5 0,-6 4-79,2 0 1,1 0 49,-2-4 1,1 1 71,-5 4 0,1-4-47,-1 3 0,-4 2-26,0-2 0,-1 1-267,2-1 191,2-2-2,-4 9 1,-1-8-10,-1 5 0,-3-4-341,2 4 233,-2-5 0,3 4-129,-5-3-70,0-3 386,-5 10 1,3-8-172,-2 5 249,-3-5 0,1 7 92,-7-6 1,5 4 55,0-4 1,-1 2 281,-3-2-249,0 3 0,-1 4 59,1-3 1,-1 2-97,1-6 0,-1 6-35,1-2 1,0-1-111,-1 1 0,1-4 13,-1 4 0,0-1-33,-4 2 1,3 2-14,-2-3 1,2-1-37,2 1 0,-5 0 117,1 5 0,-1-5-22,5 0 1,-1-1 29,1 1 1,-1 2-67,1-6 0,4 2-36,-1-2 51,7-3-35,-9 10-54,9-9 250,-3 3-245,5 1 1,1-5-7,3 3-155,-2-2 134,9-2 273,-4 0-80,5 0 0,0 0-2,1 0 0,-5 0 97,0 0 0,1 0 58,3 0 0,0 0-32,1 0 1,1 0 26,2 0 1,-1 0-42,6 0 1,-6 0-150,2 0 1,1 0-51,-2 0 0,6-5 63,-1 1 0,-2 0-129,2 4 1,-6 0 96,2 0 1,0 0-263,0 0 0,0 0-58,-5 0-55,0 0 0,1 0-667,-1 0 600,-5 6 1,-1-4-934,-6 7 40,0-7 1191,0 9 0,5-4 0,2 6 0</inkml:trace>
  <inkml:trace contextRef="#ctx0" brushRef="#br0" timeOffset="32">22317 10616 16235,'0'-6'-4575,"-5"-6"3882,3 11 1,-5-4 359,3 5 1576,3-6-941,-10 5 1,8-5-237,-5 6 229,5 0 0,-8 0-136,3 0 0,-3 0 364,-2 0 1,1 2-70,0 2 0,-1 1-200,1 3 1,-1 4-312,1-4 1,-2 3 93,-2 1 1,2 1 268,-3-1 0,4 5-421,0-1 1,-3 5 25,-1-5 1,1 5-56,3-4 0,2 5-17,3-2 1,-3 4-12,3 0 0,2 0 60,2-3 1,3 2-274,1-2 1,0-2 124,0 2 0,1-5 97,3 5 1,-1-6 13,5 2 1,0-4 77,5 0 0,-1-5 103,1 0 1,0-4 44,4 5 0,2-1 1,6 4-1</inkml:trace>
  <inkml:trace contextRef="#ctx0" brushRef="#br0" timeOffset="33">22652 10728 14279,'-7'0'365,"-2"6"-677,5 2 1,-2 3-12,2 1 0,3 1-102,-4-1 231,-2 0 1,5 1 50,-7-1-150,7 1-467,-4-1 217,6 0 337,6-5 1,1-1 423,5-6 0,0 0 45,1 0 0,-1-4-47,1 0 0,-1-6 73,0 2 1,1 1-162,-1-1 0,2 3 224,3-3 1,-4 5-88,4-1 1,-3 1 436,-2-1-600,0 3 0,1-5-76,-1 6 1,-3 2 3,-1 2 0,-1-1-38,1 5 1,-1-1-57,-3 1 1,-3 3-160,4-3 1,-3 3-39,2 2 1,-2-1-22,2 1 0,-3 3-15,-1 1 1,0-1-38,0-3 0,0-1 106,0 0 0,-1 1-68,-3-1 276,2-5 0,-7 4 371,5-3-176,-6-2 23,3 5 1,-5-5 393,-1 2-326,1-3-3,-1 1 0,1-5 94,0 3-288,-6 3 0,4-5-287,-3 2 0,-2-3 151,-2-1 1,2 0-398,-2 0 0,2 0 39,-1 0 0,-3-5-252,7-4 638,-6 4 1,3-6 0,-6 4 0</inkml:trace>
  <inkml:trace contextRef="#ctx0" brushRef="#br0" timeOffset="34">22541 10678 19276,'8'-5'-1778,"0"-3"100,-5 2 1119,8-5 1,-6 8 469,4-5 451,2 5-21,-4-2 1,5 1 164,0 0-892,1-1 588,-1 5 0,2 0 4,3 0-10,-4-5 1,7 4-173,-4-4 1,-1 4 194,6 1 1,-6 0-655,2 0 0,1 0 199,-2 0 0,1 0-1032,-5 0 1242,6 0 0,-4 0 1,4 0-1</inkml:trace>
  <inkml:trace contextRef="#ctx0" brushRef="#br0" timeOffset="35">23210 10654 15933,'-6'0'-1826,"-1"0"2091,3 0 1,2 1-296,-2 3 1,-1-1 55,0 5 0,0-4-47,1 5 0,1 0 19,-5 8 0,4-2-13,-5 6 1,2-1-96,-1 5 1,-2 0-35,6 0 0,-4 4-51,4 0 1,0-1-105,4-3-178,0 0 249,0-6 113,0-1-273,5-5 456,2-1 1,6-1 258,-1-3-127,6 3 83,-4-9 1,9 3 440,-2-5-113,2 0-279,2-5 0,0 2 299,0-5-446,-6-1 0,4-3-164,-2 0 0,-3-1 15,-1 1 0,-4-1-185,0 1 0,-1-4-32,1-1 0,-7-1-173,-1 2 1,-4-2-91,-1-3 1,0-2-31,0 2 1,-6 2 138,-2-2 1,-3 4 107,-1-3 0,-5 5 85,1-2 1,-6 3 85,1 2 0,-2 4-168,-2-1 1,0 2 264,0-1 0,0 1-283,0 3 0,5 3 176,-1-3 1,2 2 228,-2 2 1,3 6 0,6 1 0</inkml:trace>
  <inkml:trace contextRef="#ctx0" brushRef="#br0" timeOffset="36">23967 10678 16275,'-5'-6'-2876,"3"-5"1653,-3 9 2060,-1-9-845,-1 10 0,-1-5 378,0 6 1,4 0 113,-5 0-192,1 0 0,-4 0-312,-1 0 0,1 2 403,0 2 1,3 3-30,1 5 0,0 0-343,-5 1 1,1-1 115,0 1 0,-1 3-196,1 1 1,-1 5 11,1-2 1,1 0-210,3 0 1,2 0 71,6 0 1,0 4-186,0-4 0,0-2 189,0-1 1,7-1 134,5-3 1,2 2 23,7-7 1,0 2 57,3-2 0,3-2-35,1-6 1,-1 0 166,2 0 1,-3 0-181,-1 0 0,-1-2 172,1-2 0,-1-3 0,-4-5 1,2-1-112,-5 1 1,-2 0-129,-7-1 0,2-3-125,-6-1 1,0-5-74,-4 1 0,0 2 60,0-1 0,-1-1-64,-3-4 0,-3 0 93,-6 0 0,0 5 70,-4-1 0,2 6-114,-6-2 0,5 4 22,-5 0 1,5 1-116,-5-1 0,4 5 92,-3 0 1,3 5-184,-4-1 0,6 3-155,-1 1 651,7 0 1,-7 11 0,2 2-1</inkml:trace>
  <inkml:trace contextRef="#ctx0" brushRef="#br0" timeOffset="37">23930 10914 10928,'0'-7'18,"0"2"242,0 5 0,1 4-152,3 0 0,-1 4-149,6-4 0,-5 6-73,4-2 0,-4 3 30,4 2-11,-5-1 0,7 0-1,-6 1 1,4-1-232,-4 1 0,2-5-564,-2 0-251,-3 0 1122,5 5 1,-1-1-1,2 1 1</inkml:trace>
  <inkml:trace contextRef="#ctx0" brushRef="#br0" timeOffset="38">24451 10889 8567,'0'-8'0,"0"0"434,6 5-201,-5-8 1,9 8 665,-6-5-468,5 5 1,-6-2 3,5 5 1,2-2 65,7-2 1,-4 3-384,4-3 1,2 2 121,2 2 1,-3 0-625,-2 0 0,2 0 323,-1 0 0,-1 0-1033,-3 0 1,-1 0 124,1 0 969,-7 0 0,11 6 0,-3 1 0</inkml:trace>
  <inkml:trace contextRef="#ctx0" brushRef="#br0" timeOffset="39">25295 10654 15246,'8'-5'-707,"0"1"-391,-5-5-386,2 2 1971,1-6-294,-5 1 0,5 4-57,-6-1-61,0 7-344,0-9 1,-6 9 384,-2-2 1,0 3-128,-5 1 1,4 0 327,-8 0 0,3 1 37,2 3-12,-6-2 0,4 7-4,-2-5-14,2 6 1,0-7 45,-2 5 0,2 0-141,-3 5-227,3-6-33,2 4 37,0-4 0,-1 6-27,1 4 0,1-3 53,3 2 1,-3 2-98,2-1-261,4 5 285,-6-8 0,9 9-515,-2-2 423,3 2 0,2 0-189,3-2 1,3 1 288,6-5 1,0 3 66,4-3 1,2-5 75,6-3 1,4-7 53,0 3 0,4-4-39,-4-1 1,4 0 69,-4 0 1,4-1-36,-4-4 0,4-2-118,-4-5 0,0 0-64,-4-1 0,0 1 66,-1-1 0,-4-3-168,-4-1 0,-3-1-87,-5 2 1,2-2-88,-6-3 0,0 2 31,-4 3 0,-6-2-55,-2-3 1,-3-1 117,-1 5 0,-6 1-59,-3 3 1,-2 1 102,-2 0 1,0-4-83,0 4 0,5-3-1,-1 7 0,4 2 150,-3 2 1,4-2-373,0 2 1,2 0-214,2 4 749,-1 0 0,1 6 0,0 1 0</inkml:trace>
  <inkml:trace contextRef="#ctx0" brushRef="#br0" timeOffset="40">25257 10840 16993,'0'7'-4152,"0"-2"3298,0-5 2352,0 0-1422,0 6 1,0-4-266,0 7 308,6-7 1,-1 9 231,4-2-1320,2 2 1044,-4 1 0,5 0-188,0 1-67,1-1 0,-1 2-119,1 3 0,-1-4 223,0 4 1,-3-3-141,-1-2 1,-4 0-153,4 1-581,-5-1 586,3 1 1,-6-5-272,0 0-371,0 1 173,0-3 823,-6 0 1,-1-1 0,-5 2 0</inkml:trace>
  <inkml:trace contextRef="#ctx0" brushRef="#br0" timeOffset="41">25679 10344 8569,'13'-16'-80,"-1"4"0,0-3-47,1 7 1,-4-2 535,4 2 1,-8-2-82,8 6 0,-4-2-20,4 2 0,3 3-24,1-3 0,4 4-53,-5 4 0,1 3 49,-5 5 1,-4 1-295,1-1 1,-7 6-2,2 3 0,-2-2-13,-2 1 1,-6 0-27,-2 0 1,-3 3 84,-1-7 1,-5 5-77,1-5 0,-7 2 56,3-1 1,-4-8-93,0 4 0,3-5 49,0 0 1,5 2 37,-5-6 1,6 0-61,-2-4 0,8 0-9,0 0 1,2-5-51,-1-4 0,3-2 99,5-1 1,0 0-6,0-1-3,5 1 1,2 1 154,6 2-95,-1-2 0,0 10 265,1-3-212,-1 3 0,1 1 25,-1 0 1,-4 5-219,0 3 0,-1 3 106,2 2 1,0-1-315,-5 1 0,6-5 102,-2 0 0,-1 0-458,2 5 226,-1-1 1,4-1-562,1-3 509,-1 4 492,0-6 0,6 1 0,2-1 0</inkml:trace>
  <inkml:trace contextRef="#ctx0" brushRef="#br0" timeOffset="42">26349 10058 13518,'7'0'-779,"4"6"1,-4-3 735,5 5 1,1 0 430,-1 5 1,0 0-231,1 4 434,-1 2-247,1 6 1,3 5 185,1 3-546,-6 3 0,-2 7 89,-4 2 1,3 1 57,-4 3 0,0-2-159,-4 7 1,-1-4 235,-3-5 1,-3 3-213,-6-2 1,1-3 167,-1-2 0,1 2-137,0-2 0,-5 2-145,1-2 1,-5-4-180,4 0 0,-3-1 123,3-7 0,-5 1-79,1-1 0,3-7 63,2 3 62,-3-8 0,5 1-86,-3-6 326,9-5-194,-3 4 0,8-10-79,-5 4 196,5-4-246,-2-1-142,5 0 0,0-6-297,0 0 1,0-7-725,0 1 1326,0 5 1,0-4 0,0 4 0</inkml:trace>
  <inkml:trace contextRef="#ctx0" brushRef="#br0" timeOffset="43">27168 10765 13535,'0'-7'-1728,"0"2"1773,0-1 0,1 5 413,3-3-102,-2-3-174,9 6 0,-4-5 148,5 6 1,2-4-329,2 0 0,-1 0-29,6 4 0,0 0 100,4 0 0,-2-5 60,-2 1 1,2 0-743,-2 4 1,1 0 11,-1 0 0,1 0-256,-6 0 0,5 0 855,-5 0 0,1 0 0,-5 0 0</inkml:trace>
  <inkml:trace contextRef="#ctx0" brushRef="#br0" timeOffset="44">28036 10381 8093,'7'-6'-1586,"-1"5"1993,-6-5 1,-2 12 28,-2 2 0,-1 3-125,-4 2 0,-2 0-290,3 4 0,-2-3 78,2 2 0,-3 2-155,3-1 0,2-1 92,2-3 1,-1-1-220,0 0 291,1 1-156,4-1 0,2-1 45,2-3 0,3-2-5,5-6 0,2 0 82,2 0 0,0 0-64,4 0 1,-3 0 161,3 0 1,1-4-139,4 0 0,-4-2 106,-1 2 1,1 3-85,4-3 0,-5 2 23,1 2 1,-4 0 15,3 0 1,-4 0-1,0 0 0,-2 6 47,-2 2 1,1 3-40,-1 1 1,-5 1 13,-3-1 1,-3 1-26,-1-1 0,0 5 59,0-1 0,0 5-54,0-5 1,-1 2 123,-3-1 0,1-2-91,-5 6 0,0-6-9,-5 1 0,-1-1-128,-2 2 0,2-3 118,-2 2 0,-4-3-193,0-5 1,0 2 118,0-6 1,0 4-329,0-4 1,-2 0 93,5-4 0,-4 0-354,5 0 0,-5-1-19,5-3 1,-5 1-188,4-5 0,0-2 49,0-6 0,2 2 708,-6-3 0,0-8 0,-3-1 0</inkml:trace>
  <inkml:trace contextRef="#ctx0" brushRef="#br0" timeOffset="45">27912 10356 8019,'0'-12'922,"0"5"1,6 1-717,2 6 0,3-4-112,1 0 1,6 0-220,3 4 0,2 0-302,2 0 1,5 0 267,4 0 1,0 0-650,-1 0 0,2 0 808,-7 0 0,7 0 0,-3 0 0</inkml:trace>
  <inkml:trace contextRef="#ctx0" brushRef="#br0" timeOffset="46">28669 10530 8550,'8'0'-76,"0"0"1,-4-5 357,5 1 1,-5 0 34,4 4 0,2 0-53,6 0 1,0 0-41,4 0 1,1 0 34,4 0 1,-1 0-212,1 0 0,0 0 140,0 0 0,0 0-71,0 0 0,-1 0 19,1 0 0,-6 2-235,-2 2 1,-3-3-199,-2 3-53,1 3 199,-1 0-180,-5 5 263,-2 1 1,-6-2 42,-3-3 1,-2 3 8,-2-3 0,-3 2-14,3-2 0,-3 3 59,-2-2 0,1-3-40,0 3 1,-1-1 40,1 4 0,-5-1-37,1-2 0,-5 2-1,4-3 1,0 3-2,0 1 0,2 1 5,-6-1 0,6 1-138,-2-1 1,0-1 126,0-3 0,0 3-82,5-2 1,-2 2 46,-2 1 1,2 0-10,-3 1 1,8-1 58,0 1 1,3-5 4,-3 0 148,4 0 1,1 1-71,0-1 174,-1-5 0,7 6-137,2-4 0,-1-1 104,5-4 1,0 0-92,5 0 1,-1 1 83,0 3 0,1-2-74,-1 2 0,5-3 9,-1-1 0,2 0-40,-1 0 0,-3 0 24,2 0 0,2 0-36,-1 0 0,3 0 16,-3 0 1,3-4-116,-3 0 0,4 0 43,-5 4 0,5-2-10,-5-2 0,1 3-154,-5-3 1,5 2-293,-1 2 0,1 0-346,-5 0 0,-3 0-209,-1 0-747,0 0 867,-1 0 847,4 0 0,-9 0 0,3 0 0</inkml:trace>
  <inkml:trace contextRef="#ctx0" brushRef="#br0" timeOffset="47">29153 10120 16406,'0'-7'-5198,"0"-4"5422,5 5 1,-2-3 247,5 1 1,-4 4-198,5-4 0,-5 5 68,4-1 1,0-2 40,5 2 0,-1-1-292,0 0 1,1 4-190,-1-3 1,2 2 471,3 2 1,-4 0-64,4 0 0,-5 2-297,-3 2-221,2 3 0,-6 5-58,3 1 1,-2-1-49,-6 1 0,-1 3 35,-4 1 1,-1-1-37,-7-3 0,-3-1 166,-1 0 1,-4 3-151,5-2 0,-6 5 157,1-10 1,2 6 76,-2-6 0,6-1 175,-2 1 105,4-5 327,0 3-457,1-6 0,5-2 23,3-2 0,4 1-231,4-5 0,-1 4 157,5-4 45,0 5 0,5-7 198,-1 6 1,0 0-131,1 4 0,-1 0 105,1 0 0,-1 0 110,0 0 1,1 0-74,-1 0 0,1 4 48,-1 0 0,5 2-19,-1-2 0,6-1-333,-1 5 1,2-5-22,2 1 1,0-3-253,0-1 0,0 0-41,-1 0 1,-3 0 114,0 0 0,-6-1-1076,1-3 789,-2-3 1,-3-2 447,-2 1 1,2 0-1,-5-4 1</inkml:trace>
  <inkml:trace contextRef="#ctx0" brushRef="#br0" timeOffset="48">4168 12650 12325,'0'-6'-2608,"0"-1"2123,0 2 535,0 4 367,0-4 351,0-1-153,0 5-114,0-10-741,0 9 447,0-3-136,0 5 272,0 0 1,4 5-331,0 4 0,5 2 125,-5 1 1,0 2-40,-4 2 1,4-1-51,0 6 1,2-4 32,-2 3 0,-3-3 42,3 4 1,2-2-36,-2 2 1,4 1-381,-3-6 0,0 1 294,-1-5 1,-1 0-219,5 1 0,-5-1-792,1 1 536,3-1 147,-6 0 0,9-3-152,-6-1-623,0-5 694,-4 2 1,2-5 511,2 0 0,-3 0 0,5 0 0</inkml:trace>
  <inkml:trace contextRef="#ctx0" brushRef="#br0" timeOffset="49">4578 12812 14277,'5'7'-2850,"-2"-1"2906,5-1 1,-4-3 164,5 7 0,-5-1 14,4 4 0,-4 1-73,4-1 1,-4 2-22,5 2 1,-6 0-34,1 4 0,-2-3-233,3 3 1,-4 1 204,3 4 0,-3-4-136,-1-1 1,0 1-80,0 4 1,-5-5 262,-3 1 0,-3-4-136,-2 3 0,1-5 171,-1 2 1,1-3-145,0-2 0,-1-1 75,1-3 1,-5 2-116,1-6 1,-1 2-191,5-2 0,-1-3-147,1 3 0,2-2-266,-2-2 0,6 0 651,-6 0 0,2 5 0,-2 2 0</inkml:trace>
  <inkml:trace contextRef="#ctx0" brushRef="#br0" timeOffset="50">6165 12812 20619,'-6'-13'-4491,"-5"6"4271,2 3 1,2-1 211,-1 1 1,4-5-575,-4 5 791,-1 0 1,-3 0 73,0 0 1,-1 0 318,1 4-663,-1 0 0,1 0 650,0 0 1,-1 4-146,1 0 1,-1 1-262,1 0 0,4-3 259,-1 7 0,1-1-463,-4 4 1,1-4-15,2 1 0,0-1-78,5 4 0,-6 1-100,2-1 1,2 1-112,2-1 1,-1 5-86,0-1 0,1 1 8,4-5 1,0 2 39,0 2 1,2-6 48,2 2 1,3-2 237,5 2 0,1-1 81,-1-2 1,2-2 104,2-3 1,2-3 84,3 3 0,2-2 212,-2-2 0,-2-2-66,2-2 0,0 1 130,3-5 0,0 0-70,-3-5 0,1 0-273,-6-4 1,5 3-95,-5-2 0,1-2-132,-5 1 0,1-3 8,-1 3 0,-4-5-205,1 1 1,-7-2-187,3-2 0,-4 0-78,-1 1 0,0-1 155,0 0 0,-6 0 6,-2 0 0,-3 5 159,-1-1 0,-1 5 160,1-5 1,-1 6 54,1-2 0,-4 3 284,-1 2 0,-4 0 62,5-1 1,-5 1-25,5-1 0,-5 2-33,4 3 1,-1-3 103,2 3 0,2-2-425,-2 2 0,-2-2 128,1 6 0,-1-1-56,2 0 0,2 4-241,-3-3 0,-1 3-195,2 1 1,-6 0-247,1 0 1,2 5 280,-2 3 0,2 7 401,-2 2 0,-2 5 1,3-3-1</inkml:trace>
  <inkml:trace contextRef="#ctx0" brushRef="#br0" timeOffset="51">6587 12663 17089,'0'-7'-4176,"0"0"3569,0 3 122,0 3-128,0-5 495,0 6 1672,0 0-1519,0 6 1,0-4-336,0 7 1,0 0 610,0 8 0,0-4-165,0 4 0,0-3 141,0-2 0,2 5-171,2-1 0,-3 1-115,3-5 1,-2 5-466,-2-1 1,0 2 260,0-1 0,0-3 44,0 2 0,0-2-242,0-2 1,0 1-239,0-1 1,0-4-109,0 1-338,0-7 613,0 9 523,5-9 1,-3 3-1,3-5 1</inkml:trace>
  <inkml:trace contextRef="#ctx0" brushRef="#br0" timeOffset="52">6860 12539 12739,'0'-8'-1813,"0"-1"1001,0 6 576,0-2 202,0 5 628,0 0 0,0 5-440,0 4 1,0 2 118,0 1 0,4 5-265,0-1 1,1 6 249,-5-1 1,4 2-49,0 2 0,0 0-43,-4 0 1,4 0 4,0-1 1,0 1-365,-4 0 0,0-2 235,0-2 0,0 3 80,0-4 1,5 0-257,-1 0 0,1-1 61,-1 2 1,-2-3-97,2-6 1,1 1-17,-1-1 1,5 1-215,-5-1 279,6-5 1,-5 0-398,3-3 198,3-3 1,-8 5-307,5-6 227,-5 0 93,8 0 382,-9 0 1,3-6-1,-5-1 1</inkml:trace>
  <inkml:trace contextRef="#ctx0" brushRef="#br0" timeOffset="53">6352 12564 17132,'8'-13'-893,"0"1"1,-4 4 1008,4-1 0,-3 6 453,3-1 1,0-1-116,5 1 1,-1 0 79,0 4 1,2 0-89,3 0 0,-2 0-63,6 0 0,-1 0-43,5 0 0,0 0 147,0 0 0,4 1-97,0 3 1,-1-3-461,-3 4 0,1-4 138,3-1 0,-1-1-402,5-4 0,-5 3 299,1-7 0,-5 7-818,-3-2 1,3-2 47,-4 2 1,-2 0-1113,-1 4 1939,-4 0 0,-6 0 0,-1 0 0</inkml:trace>
  <inkml:trace contextRef="#ctx0" brushRef="#br0" timeOffset="54">5756 13308 16611,'8'0'732,"1"0"-55,-7 0-338,9 0 0,-4 0 417,6 0-537,-1 0 1,5 0 88,-1 0 0,6 0 121,-1 0 1,4 0 39,4 0-253,2 0 1,8-4 304,2-1-369,-2 1-11,9 4 1,-2 0 320,7 0-1711,-2 0 1434,10 0 1,-9 0 134,6 0-131,-5 0 0,10-4-344,-5 0 0,5 0 330,-5 4 1,3-4-40,1 0-65,0-6 1,-1 4 284,-3-2-606,2-3 223,-9 10 1,3-10 243,-9 3-706,-7 2 372,-3 0 0,-10 2-856,0 0 475,0 0 53,-11 4-677,-2 0 1425,-6 0-490,-6 0 1,-6 6-1,-1 0 1</inkml:trace>
  <inkml:trace contextRef="#ctx0" brushRef="#br0" timeOffset="55">6538 13965 22343,'0'-7'-8354,"0"-4"7132,0 4 1065,0-5 105,0-1-1,0 1 0,0 4 62,0-1 1,-2 5-102,-2-4 0,1 5-365,-5-1 0,0-1 703,-5 1 1,1-1 142,0 5 0,-2 0 12,-3 0 0,2 0 467,-6 0-448,6 0 0,-8 0 387,2 0 31,3 0-588,-5 0 1,8 6 274,-6 2-519,0-2 94,2 5 1,1-4-138,6 5 19,-1 0 0,1 1-150,-1-1 0,2 1 60,3-1-119,-3 0-213,10 6 214,-5-4 0,6 8-56,0-5 0,0 1-7,0-2 1,6-2-116,2 2 311,-2-2 5,10-1 1,-6-1 339,10 0-250,1 1 326,4-6 333,0 4-200,5-10-85,-4 5 0,9-8-104,-6-2 1,5-3 106,-1-5 0,-3-1 72,-1 1-252,3-6 0,-6 3 133,3-6-594,-8 6 292,-3-8 1,-6 8-399,1-6 199,-1 6 0,-5-7-192,-3 5 1,-3-3-45,-1 3 0,-5-4-19,-3 5 1,-3-5 144,-2 5 0,-3-5 115,-1 4 0,-3 1-56,3 3 81,-5-5 101,8 5 62,-9-5 0,5 5 216,-3 1 263,-2 0-376,3-1 1,-3 5-97,2 0 51,-2-1 1,4 2-506,-6 3 312,0-3 1,4 6-91,1-3 1,3 3-255,-4 1 1,6 1 143,-1 3-313,2 3 237,1 0 0,1 4-485,0-3 840,5 3 0,-4 7 1,4 1-1</inkml:trace>
  <inkml:trace contextRef="#ctx0" brushRef="#br0" timeOffset="56">7220 13866 21673,'0'-13'-2714,"0"1"1,0 0 2186,0-1 0,0 5 239,0 0 208,0-1 0,-4-3 195,0 0 0,-6 3 195,2 1 0,-3 1 144,-2-1 0,0-2-631,-4 6 1,3-1 819,-2 0 0,-2 4-112,1-3 0,-5 3 20,1 1 1,2 1 306,-2 3 0,6-1 448,-1 5-988,-4 0 0,7 5-355,-4-1-27,3 1 26,2 5 0,4-3-453,-1 5-590,1-4 611,1 7 1,2-4-739,5 6 652,0 0 1,0 0 179,0-1 1,5 1-135,4 0 1,2-2 347,1-2 1,5 1 97,-1-5 1,6 2 472,-1-7 0,-2 4-91,2-8 0,4-3 250,4 0 1,-1-4-51,-3-1 0,0-1 249,0-4 0,4-3-214,0-8 1,1 0-79,-1-4 0,-3 0 37,3 0-468,-3-9 1,-5 12 107,0-8-733,-12 3 80,8-2 1,-16-1-1001,3 0 843,-2 6 1,-4-3-15,-2 5 1,-4-1 209,-9 2 0,2 2 144,-5-3 0,-1 8 126,-4 0 1,4 3-137,1-3 0,-1 0 221,-4 5 0,2-1 206,2 5 0,-1 0-127,6 0 0,-5 0-334,4 0 535,1 6 1,3 6 0,1 8 0</inkml:trace>
  <inkml:trace contextRef="#ctx0" brushRef="#br0" timeOffset="57">7071 14002 19393,'0'7'-1794,"0"4"0,1-8 928,4 5 689,-4 0 271,4 5 1,0-1 266,-1 1-234,5-1 1,-6 5-22,5-1 0,-3 6-573,3-1 1,-1-2 355,1 2 1,2-6 132,-6 2 0,4-2-462,-4 1 0,4-6 190,-3 2-758,4-2 1,-3 2 1013,2 1 1,9-1-1,-4 1 1</inkml:trace>
  <inkml:trace contextRef="#ctx0" brushRef="#br0" timeOffset="58">8175 13283 19909,'11'-1'-989,"-3"-4"1559,3 4 1,-4-4-70,6 5 0,-2-2-200,-3-2 1,7 3-48,-2-4 0,2 4-292,-3 1 1,2-1-138,3-3 1,-4 2 116,4-2 0,1 3-516,-2 1 0,1 0 274,-5 0 0,1 0-597,-1 0 0,-4 0 878,1 0 1,-1 0 0,4 0 0</inkml:trace>
  <inkml:trace contextRef="#ctx0" brushRef="#br0" timeOffset="59">8250 13506 19298,'11'-8'-485,"-3"0"0,3 5 1158,-3-1 0,3 1-5,2-1 0,-1 1-439,0-5 0,1 5 51,-1-1 1,5 1-124,-1-1 1,2 1 60,-1-5 0,-2 5-439,6-1 0,-6 3 461,1 1 0,2-4-822,-1-1 0,-1 1 69,-3 4 569,-1 0 1,1 0 0,-1 0 0</inkml:trace>
  <inkml:trace contextRef="#ctx0" brushRef="#br0" timeOffset="60">9602 12960 25026,'0'-12'-7620,"0"0"6993,0-1 1,0 5 393,0 0 858,5 5 244,2-8 0,6 10 264,-1-4 0,0 4-476,1 1 0,-1 0-419,1 0 0,-1 0 1446,0 0-638,6 0 1,-3 0 1047,6 0-428,0 6-1305,4-5 0,-1 4-699,1-5 181,0 0 118,5 0 1,-3 5-406,2-1 257,-3 0 0,-1-4-70,-1 0 0,0 1 42,-4 3 0,-2-2-75,-5 2 0,-5-1-38,0 1 1,-5-1-651,1 5 0,-2-4-32,-2 4 0,-6-4 824,-2 5 0,-3-1 26,-2 4 1,-5 1 12,-2-1 1,-4 0 317,0 1 0,-1-1-150,0 1 1,0-1 693,0 0-90,0 1 1,2-1 936,2 1-1232,-2-6-202,4 4 1,-1-5 93,4 7-494,-3 5 1,5-4-24,-3 2 0,3-2 15,2-2 0,0 1 162,-1-1 1,6 1-357,3-1 1,-1 0 160,1 1 0,-1-1-317,5 1 0,2-1-67,2 0 1,-1-1 351,5-2 0,-1 2 152,1-3 1,3-1 124,-3 1 0,3-5 227,2 1 0,-1 1 191,1 0 1,-1-1 79,0-4 1,2 4-34,3 0 1,-3 0 381,2-4 0,2 0-395,-1 0 1,3 0-189,-3 0 1,1 0-227,-2 0 53,-2-5 1,4 3-377,-6-2 144,1 3-38,5 1 0,-5-2-526,4-2 475,-3 3-1283,-2-5 155,1 6 1369,-1 0 1,0 0 0,1 0-1</inkml:trace>
  <inkml:trace contextRef="#ctx0" brushRef="#br0" timeOffset="61">11289 12650 23464,'0'-6'-8253,"0"-6"6534,-6 6 2219,-1-1 0,-5 1 479,0 6 0,2 0-101,-2 0 1,2 2-242,-7 2 1,2 3-325,-1 5 0,1 2-409,-6 2 0,4-1 801,-3 6 0,-1 0 28,-4 4 1,5-1-410,-1 1 1,0 6-407,-4 2 0,5 2-216,-1 3 0,2-1-99,-2 0 1,-1 2 237,5 2 0,1 2-11,3 2 1,2-2-184,3-6-1061,-3 6 1006,10-10-149,-5 8-217,6-15 578,0 5 0,4-5-243,1 3-234,4-8 482,-2 7 0,10-10 556,-1 3-952,6 2 616,-2-9 1,3 8-1204,-2-5 952,2-1 1,-4-3-320,6-1 1,0 1 185,0-1 494,-6-5-72,5 4 1,-5-10-1,6 5 1</inkml:trace>
  <inkml:trace contextRef="#ctx0" brushRef="#br0" timeOffset="62">11686 13022 14202,'7'-12'-968,"-2"0"1,-1-1 737,1 1 178,-1 5 103,-4 1 64,0 1 108,0 4-658,0-5-169,0 6 1250,0 0-208,0 6-501,0 0 0,0 7 110,0-1-169,0 1 238,0-1 0,-4 6-9,-1 3-38,-4-3 0,6 5-758,-5-2 529,5-3 0,-7 5 503,6-2-517,-5-3 117,7 5 1,-5-9 379,3 2-521,3-2-153,-5-1 343,6-1-159,0 0-9,0-5 152,0-1 0,6-8 260,2-2 0,-1 1 114,1-5-219,0 0 1,5-4 43,-1-1 1,2 5 130,3 0 113,-4-1-180,5-3 1,-4 1 191,3 3-555,-4-3 119,5 9 0,-5-5 137,-1 3-6,1 3 0,-1-5-38,0 6 1,1 0-57,-1 0 0,1 2 206,-1 2-270,-5 3 0,4 4-251,-3-3 95,3 3 66,-4-4 0,4 5-280,-3 1 234,-2-1-55,5 6 1,-8-4-97,5 2 307,-5-2 0,4 0 108,-3 2 1,-3-2-145,3 3 0,-2-3-24,-2-2 0,0 0 74,0 1 1,-6-1 109,-2 1 0,-3-2 50,-2-3 0,1 1 104,0-4 1,-5 3 31,1-4 0,-2 4-132,1-4 0,3 1-19,-2-5 0,-2 4 105,1 0 1,-3 0-221,3-4 0,-1-1-111,2-4 0,0 3-518,-4-7 0,5 5 62,-2-4 0,-1 1-471,2-1 938,-1-3 1,-1-2 0,-1-6-1</inkml:trace>
  <inkml:trace contextRef="#ctx0" brushRef="#br0" timeOffset="63">11661 12998 21342,'6'-13'-4026,"-5"5"3352,3 0 0,2 4 1156,-2-5 0,5 5 109,0-4 1,-2 5 43,1-1 0,0 1-65,4-1 1,1 3 482,-1-3-753,6 2 477,-4 2-213,4 0 1,-2-1 559,1-3-1570,5 2 383,-8-3 1,4 5-141,-6 0-1234,6 0 1018,-4 0 0,4 0-1339,-6 0 1704,6 5 1,-4-3-1,4 3 1</inkml:trace>
  <inkml:trace contextRef="#ctx0" brushRef="#br0" timeOffset="64">12281 13010 21342,'-7'0'-641,"1"0"746,1 0 1,3 1 141,-7 4 1,5 1-388,-4 7 0,4 1-78,-4 2 1,1-1 47,-2 6 127,-2 0 1,9 8-773,-7 0-86,7 5 570,-9-8 0,9 5-608,-2-7 933,3 1 1,1 0 16,0 0 0,1-5-292,3 1 1,3-6 136,5 2 0,1-8 504,-1 0 0,6-2 272,3 1-215,-3-3 1,5-5 901,-2 0-491,8 0-274,-3-5 0,4 2 779,-5-5-1023,6 0-306,-5-5 1,4 1-375,-5-1 191,0 1 1,-6 0-187,-3-1 0,-2-3-55,-1-1 0,-6 1-118,-3 3 0,-3-3-225,-1-1 1,0-4 51,0 5 1,-5-1-573,-4 5 382,-7-6 491,2 4 0,-8-5 73,5 2 1,-5 4 185,2-4 0,-4 3-2,-1 2 265,1-1 0,0 1 362,3 0-537,-2 5-67,9-4 1,-8 8 245,6-5 0,-1 5 1,5-3-1</inkml:trace>
  <inkml:trace contextRef="#ctx0" brushRef="#br0" timeOffset="65">13013 13184 13559,'0'-13'-1833,"2"5"1697,2 0 886,-3 5-13,10-8-142,-4 10 280,5-5-518,1 1 1,1 3 96,2-2-43,-2 3-78,4 1 1,-6 0-408,1 0 195,5-6 0,-5 5-303,4-3 0,-3 2-553,-2 2 0,1 0-381,-1 0 1114,0 0 0,1 0 1,-1 0-1</inkml:trace>
  <inkml:trace contextRef="#ctx0" brushRef="#br0" timeOffset="66">13621 12973 21334,'0'-13'-6836,"4"1"6067,0 0 0,6 1 2083,-2 2-824,-2-2 1,5 6 246,-3-3 1,7-3-181,2 2 0,1 4 459,-2 1-738,4-3 668,4 5 1,-3-7 70,0 5-611,-6-1 0,7 5-9,-6 0 1,1 5-243,-5-1 1,1 5-667,-1 0 158,1 2 1,-5 7-253,0 2 1,-5 0-138,1 0 1,-3 1-525,-1 4-170,0-1 709,0 7 1,0-5-318,0 3 734,-5 3 1,-2-5 177,-5 6 0,-6-1 397,-3 1 0,-2 1 800,-2-5-586,-6 6 1,0-8 527,-6 6-749,5-5 205,-4 2 1,6-10 160,-3-4 114,2-2-470,6-2 0,2-5 66,2-3-82,3-2 0,6-2-247,0 0 0,3-2 344,1-2 1,5-3-965,-1-5 1,3-5 202,1 1 0,5-5-224,4 5 1,2-2 200,1 1 1,2 2 45,2-6 1,2 6 98,3-1 0,1 6 130,-5 2 1,5 1 140,-2-1 1,-2 2 549,-1 6 0,-3 0-197,-2 0 1,0 1-70,1 4 0,-1 2-343,1 5 1,-5 2-70,0 2 0,0-2-140,5 3 1,-5-4-98,0 0 0,1-2 26,3-3 0,0 3-191,1-3 0,-1-2 20,1-2 1,-1-3-215,0-1 0,5 4 344,0 1 0,3-1 556,-3-4 0,5 0 0,-3 0 1</inkml:trace>
  <inkml:trace contextRef="#ctx0" brushRef="#br0" timeOffset="67">14676 12973 14680,'-7'-7'-982,"-4"-4"1,8 5 804,-5-2 1,3-1-89,-3 4 768,0 1-183,-4-1 9,-1 3 0,5-3 117,0 5-407,-1 0 386,-9 0 0,5 0 480,-4 0-270,-2 0-308,5 5 1,-5 1 27,2 2-170,3 3 0,-8-4-43,6 5 0,-1 5-84,5 0 0,-2 0-370,-2 0 133,2 2 1,-4 2 101,5 0-456,1-1 447,0 5 0,3 1-83,1 3-377,5-3 334,-2 5 0,5-6-179,0-1 172,0 1 1,1-6 128,3-2 1,7-3 156,6-2 0,5-1 281,-1-3 1,2-2-39,2-6 1,1 0-131,3 0 0,-1-1 237,5-4 0,0-1-170,4-7 0,-1-1 51,-3-2 1,1 1-156,-5-6 1,4 2-194,-4-2 0,0-2-39,-4 2 0,-6-3-269,-2 0 0,-5-1 51,-3 0 1,-4 0-199,-5 0 0,-1 5 70,-3-1 1,-5 2 143,-7-2 0,-4 2 41,-4 2 1,-1 4 41,0-4 1,0 7-86,0 2 0,1 1 78,-1-1 0,4 1-312,0 3 433,1 3 0,0-5 212,4 6-630,2 0 598,2 0 0,-6 0 1,-2 0-1</inkml:trace>
  <inkml:trace contextRef="#ctx0" brushRef="#br0" timeOffset="68">14502 13208 12978,'0'7'-2135,"0"-1"2549,0-1-115,0 2 1,0 2 200,0-1 1,0 0-199,0 5 1,1 0-334,3 4 1,-2-3 233,2 2 1,-1 2-403,1-1 1,-3 3 404,3-3 1,2 1-650,-2-2 0,4-2-61,-4 3 0,2-4-334,-2 0 0,-1-1 871,5 1 1,0-1 0,5 0 0</inkml:trace>
  <inkml:trace contextRef="#ctx0" brushRef="#br0" timeOffset="69">15197 12638 19072,'6'0'-1540,"1"0"1533,-2 0 1,-3 4-91,7 0 0,-1 5 260,4-5 1,1 7-259,-1 1 0,2 2 62,2 7 0,0-1 41,4 5 0,1 5-258,4 3 1,-5-1 23,1 1 0,-4 2-605,3 6 766,-5-2 0,3-1-433,-5-5 422,-6 0 0,2 4-124,-5 1 0,5-7 176,-5-2 0,0-2-319,-4-3 274,0 1 1,0 0 175,0 0-313,-6 0 181,5-6 0,-9 0 413,6-2-82,-5-4 0,2 5 257,-6-5 123,1-1-475,5 1 0,-5-5 35,-1 0 1,5-5 251,-4 1 1,2-3-273,-3-1 1,1 0 77,0 0-609,-1 0 379,1-5-1416,-1-2 699,7-5 436,0 5 0,6-4 0,0 4 0</inkml:trace>
  <inkml:trace contextRef="#ctx0" brushRef="#br0" timeOffset="70">16028 13060 17926,'7'-6'-1155,"0"3"397,-3-5 1,-2 4 607,7-4 0,-5 4 908,4-5 0,0 7 6,5-3 1,-4 0-286,4 1 0,-4-2-244,8 2 1,-3 3 85,-2-3 0,5-2-340,-1 2 0,1 0 243,-5 4 1,5 0-601,-1 0 313,1 0 1,-5 0-1514,1 0 627,-1 0 956,0 0 1,6 0 0,2 0-1</inkml:trace>
  <inkml:trace contextRef="#ctx0" brushRef="#br0" timeOffset="71">16003 13233 19041,'0'-7'-3003,"1"2"2740,3 5 1627,3-6-986,6 5 0,-1-5 448,1 6-787,4 0 93,-3-5 1,4 4 127,-5-4-36,-1 4 8,6 1 0,-4 0-1623,2 0 759,-2 0 402,4 0-665,-4 0 343,4 0 550,-6 0 0,6-5 0,1-2 1</inkml:trace>
  <inkml:trace contextRef="#ctx0" brushRef="#br0" timeOffset="72">16797 12960 20195,'-2'-8'-5299,"-2"0"4282,3 0-247,-5-5 1236,6 6-210,0 2 329,-5 5 1538,4 0-948,-10 0-155,4 5 1,-2 2-1,1 6 538,-2-1-573,5 0 1,-6 2 0,3 1 142,-3 2 1,2 4 302,1-5-81,5 6-1135,-8-3 1,9 6-617,-7 0 235,7 0 709,-4-6 0,6 5-478,0-4 242,0 4 1,1-4 114,4 1 0,3-6 324,8 2 1,-1-5 14,6-4 0,1-1 372,7-3 1,-1-2-168,5 2 0,0-3 41,4-1 1,0-5-149,1-3 0,-1-3 104,0-2 1,-5-3 153,-3-1-422,-3 1-395,-1-2 23,-6 4 0,-1-8-601,-6 5-215,-5-5 302,-1 8 0,-6-9-684,0 2-4,0 3 650,-6-5 1,-5 8-28,-5-6 489,-6 0 0,2 2 182,-5 3 1,-4 2 110,1 1 0,-3-2 181,2 3 0,3-3 185,-3 6 0,3 3 149,1-3-227,0 7 1,0-4 167,1 6-806,4 0 202,-3 6 0,8 0-421,-6 7 1,6 5 464,-2 2 0,-2 4 0,0 1 1</inkml:trace>
  <inkml:trace contextRef="#ctx0" brushRef="#br0" timeOffset="73">19067 12998 23036,'0'-13'-6837,"0"5"5923,0 0 1,0 4 736,0-5 1,1 7 751,4-3 0,-3 0 144,7 1 1,-1 0 279,4 4 0,1-4-269,-1-1 0,2 1-269,2 4 0,-2 0 649,3 0 1,1 0-141,-2 0 1,1 0 142,-5 0 1,2 0-784,2 0 1,-2 0-34,3 0 0,1 0-513,-2 0 0,2 0 82,-1 0 1,-2 0-152,6 0 1,-6 0-48,1 0 0,2 0 46,-1 0 0,3 0-134,-3 0 0,4 0 60,-5 0 0,2 0-290,-1 0 0,-4 0-274,4 0 924,-3 0 0,-2 0 0,1 0 0</inkml:trace>
  <inkml:trace contextRef="#ctx0" brushRef="#br0" timeOffset="74">19129 13184 21416,'7'0'-566,"4"0"1021,-10 0 1,9-2 735,-6-2-898,6 3 1,-7-5-127,5 6 1,-4 0 159,4 0 1,1 0-297,3 0 1,0-1 170,1-3 1,-1 2-178,1-2 1,0 3-113,4 1 1,-3 0-219,2 0 1,2 0 295,-1 0 1,1 0-157,-2 0 0,-1 0-138,6 0 0,-6 0 99,2 0 1,1-1-210,-2-4 210,1 4 1,-9-5-320,0 6-357,0 0 519,5 0 0,-5 0-323,0 0-58,-5 0 681,3 0 1,-1-5 0,2-2 0</inkml:trace>
  <inkml:trace contextRef="#ctx0" brushRef="#br0" timeOffset="75">19749 12799 28324,'0'-12'-9626,"0"-1"7480,0 7 1220,0 0 408,0 6 2842,0 0-441,6 6-1964,-5 0 0,5 4-679,-6 2 0,0-2 1025,0 7 1,0-2 315,0 1-337,0-2 0,0 10 175,0-4-2117,0-2 958,0 6 1,0-5 954,0 6-198,0-1 189,0 1 0,0 0-85,0 0 119,0 0 84,0-1-553,0 1 224,0-5 22,0 3 0,0-9-174,0 2 1,0-2 69,0-1 0,0-1-451,0 0 163,5-5 0,-3 0-377,2-3 1087,-3-2-600,5 3 257,-5-5 0,9-1 288,-6-3 0,0 1-482,-4-5 1,0 3-780,0-3 0,0 4 991,0-4 0,0 0 0,0-5 0</inkml:trace>
  <inkml:trace contextRef="#ctx0" brushRef="#br0" timeOffset="76">19687 12799 28686,'-7'-5'-7327,"2"-2"6359,5 0-400,0 1 168,5 6 2206,2 0 0,6 2-30,-1 2-688,1-3 0,3 9-1032,1-6 1277,5 6-158,-3-3 0,2 4 1069,-1-3-375,-5 3-1231,9-4 1,-10 5-924,2 1 851,4-1 0,-7-4 1,4 1 164,-3 0-250,-2 2 0,-4 2 0,1-1-832,0 0 867,-3 1 0,-1-1 0,-5 1-397,0-1 1,0 0-558,0 1 723,0-1 180,-5 1 0,-4 3 176,-7 1 519,2-1 1,-5-3 254,2-1 0,-1 0 260,-2 1 1,-4-2 58,4-3 0,0 3-55,0-3 0,3-1-175,-4 2 1,6-7 127,-1 3 1,2-4-331,2-1-367,-1 0-404,1 0 40,5 0-795,1 0-617,1 0 1480,3 0 0,-3 5 0,5 2 0</inkml:trace>
  <inkml:trace contextRef="#ctx0" brushRef="#br0" timeOffset="77">16946 13221 19924,'0'-7'-3895,"0"-4"2674,0 10 541,0-5 612,0 6 0,1 0 745,3 0 0,-1 0-32,5 0 0,-4 6-701,5 2 0,-5 3-495,4 1 0,-1 1 626,1-1 1,3 1 58,-2-1 1,2 3-119,1-3 1,-1 4-130,-3-8 0,3 3-455,-2 1 0,2-3-351,1-1 1,-4-4 848,1 4 206,-1-5 1,4 8-1,1-4 1</inkml:trace>
  <inkml:trace contextRef="#ctx0" brushRef="#br0" timeOffset="78">20804 12799 28931,'0'-8'-9831,"0"0"6447,0-1 1902,0-3 421,0 5 440,0-4 626,0 10-502,0-10-495,0 9 0,-2-3 1375,-2 5 1623,3 0-930,-10 0 0,4 0 953,-5 0 10,-1 0 1,1 0-51,-1 5-1095,1 2 1,-5 6 554,1-1-2141,-1 0 558,-1 1 0,5 1-367,-4 2-238,-2 3 423,5 1 1,-4 3-407,6-2 152,5-3 305,-4 11 0,5-9-378,-2 9 436,-3-3 1,10 1 0,-4 0-438,4 2 399,1 0 1,1-4 0,4 0 9,3-1 0,3-4 204,1-4 1,6-2 309,3-1 0,2-2 577,2-3-98,0 3-155,0-10 1,4 5 453,0-6 668,0 0-86,1 0-712,-4 0-526,10 0 53,-10-6-381,4-1-95,1-5-128,-5 0 1,8-1-97,-5 1-382,0-1 397,-4-5 0,-1 3-301,-4-5-367,4 4 516,-11-7 0,4 5-661,-9-3 122,3-2 370,-9 4 0,3-6-836,-5 0 725,-5 0 1,-2 2-608,-6 2 957,1-2 1,0 3-231,-1-4-143,-5 4 651,4-3 0,-8 9 695,6-2-637,-6 2 202,8 1 0,-9 2-15,2 3-173,-3-3 0,4 10 278,-1-3-155,0-3 1,1 5 449,-1-2-1179,6 3 631,-3 6 1,6 2 0,-1 6 0,1-1 1</inkml:trace>
  <inkml:trace contextRef="#ctx0" brushRef="#br0" timeOffset="79">20841 13208 18135,'7'0'1359,"-2"0"-1263,1 0 133,-5 0-405,10 0 145,-9 6 1,9 1-24,-3 5-518,3 1 298,1-1 1,-1 1-65,-2-1-632,7 0 652,-7 1 0,8 3-128,-4 1-12,-1-1 317,1-3 0,-1-2 449,1-3-780,-1 3 349,0-4 1,-1 1-549,-2 0 110,2-5-168,-4 3 0,5-6 574,0 0 295,-5 0 0,4 0 0,-4 0 0</inkml:trace>
  <inkml:trace contextRef="#ctx0" brushRef="#br0" timeOffset="80">21312 12328 29855,'7'0'-2845,"3"1"2876,-6 3-1523,0-2 1988,2 3-695,1 1 0,4 1-2,-3 5 6,3 1 0,-4-1-1348,5 0 167,-5 1 783,4 5 0,-4-3 539,5 5-1005,1-4 825,-6 7 1,4-9-295,-3 2 403,3 4 0,2-7 23,-1 4 1,-1-3-70,-3-2 1,3-1 215,-2-3 193,-4 4-983,6-11 781,-10 10-1694,10-10 1849,-9 5-812,3-6 1,-5-2 558,0-2 0,-5-3 0,-2-5 0</inkml:trace>
  <inkml:trace contextRef="#ctx0" brushRef="#br0" timeOffset="81">21188 12551 23780,'0'-7'-8031,"-5"-4"6138,3 10 3084,-3-10-1031,5 9 1,4-4 765,0 1-578,6 4 32,-3-10 1,5 10-660,1-3 949,-1 2 1,5-2-23,-1 0 1,2-4-447,-1 3 1,-4 1 259,4 4 0,2-4-41,2 0 0,-3 0-782,-2 4 1,-1-4 130,2 0 1,-3 0-485,2 4 0,-2 0-67,-1 0 788,-1 0 1,6-6 0,1-1-1</inkml:trace>
  <inkml:trace contextRef="#ctx0" brushRef="#br0" timeOffset="82">21436 12316 28809,'0'-7'-9608,"0"1"7149,-5 6 3978,4 0 0,-9 7-1384,6 5 1,-4 2-236,3 7 0,-4-5 144,0 5 0,3 0-58,-3 4 1,5-5-780,-4 1 0,1-2 977,-1 2 0,-2 1-82,6-6 0,0 1-1075,4-5 0,-4 1-170,0-1 660,-1 1-1105,5-1 513,0-5 1038,0 4 0,6-10 0,1 5 0</inkml:trace>
  <inkml:trace contextRef="#ctx0" brushRef="#br0" timeOffset="83">22230 13010 23632,'0'-12'-8352,"0"3"6167,0 1 1719,0 5 1560,6-8 302,1 4-584,5 1 0,1-4-151,-1 6-603,0 0 1,1 4 2163,-1 0-669,1-6-790,-1 5 1,5-5 78,-1 6 1,1 0-570,-5 0 1,1 0-385,-1 0 246,0 0 1,1 0-862,-1 0 0,-4 0-175,1 0-224,-1 6 1,-1-3 822,-3 5 1,-3 0-1,-1 4 1</inkml:trace>
  <inkml:trace contextRef="#ctx0" brushRef="#br0" timeOffset="84">22168 13171 21423,'-6'0'-1956,"-6"0"2570,6 0-18,-1 0-238,1 0 411,6 0 1249,0 0-1568,6 0-180,1 0-44,5 0 0,2 0-48,2 0 1,-1-1 136,6-3 1,-2 2-341,2-2 0,1 2 27,-5-3 138,-1 4-1148,-3-5 689,5 6 1,-5 0-1438,4 0 1194,-3 0 0,-2 0 569,1 0 1,-1 0 0,0 0 0</inkml:trace>
  <inkml:trace contextRef="#ctx0" brushRef="#br0" timeOffset="85">23235 12650 25674,'0'-12'-8510,"0"4"5962,0-1 1305,0 7 702,0-4 432,0 6 1259,0 0 0,-4 6-901,0 2 0,-2 3-1754,2 1 1834,3 1 1,-5-1 540,6 1-1097,-5-7 392,4 6 0,-5-6 628,6 7-1893,0-1 1,0-4 760,0 1 1,0-5-87,0 4 1,4-4 1063,0 5-393,6-7 0,-3 4 511,5-6 1,1 0 737,-1 0-389,0 0 1101,1 0-1199,-1 0 0,1 0 1022,-1 0-828,6 0-731,-4 0 0,4 0-138,-6 0-308,1 0 0,0 0-36,4 0 0,-7 1-129,2 3 1,-2-1-249,2 5 55,-5-5 1,4 8-717,-3-3 143,-2-2 254,-1 5 1,-1-4-717,0 5-15,1 1 832,0-6 0,-4 4-591,4-3 668,-4 3 1,-1-3 154,0 0 1,-1 1-262,-4 3 649,-1 0 1,-7 1 233,1-1 1,-2-3 654,-3-1-355,4-5 1,-5 6 874,5-5-575,-5 0-135,5-4 1,-5 5-191,5-1-314,-5 0 1,3-4-331,-5 0 1,3 0-387,-4 0 0,5 0-708,-5 0 1218,6 0 1,-8-6 0,3-1 0</inkml:trace>
  <inkml:trace contextRef="#ctx0" brushRef="#br0" timeOffset="86">23186 12626 22253,'1'-11'-2578,"3"2"0,-1 0 985,5 5 2990,-5-6-1058,8 8 1,-4-3 286,5 5 1,-3 0 129,-1 0-525,0 0 1,4 0 21,1 0 663,-1 0-355,1 0 1,0 0-189,4 0-637,-3 0-15,4 5 1,-2-3-665,1 2 487,5-3 0,-8 4-418,2-1 769,-2 0 1,4 1-1,1 2 1</inkml:trace>
  <inkml:trace contextRef="#ctx0" brushRef="#br0" timeOffset="87">23731 12613 20407,'0'-7'-5878,"0"-4"4657,0 10 93,0-5 533,0 6 1889,0 0-1453,0 6 0,0-3-58,0 5-927,0 0 1260,0 5 409,0-1-363,0 6-69,0-4 0,0 5-456,0-2 1,0-2 529,0 5 1,-4-3 399,0 4-305,0-6 0,4 7 78,0-6-446,0 1 274,6 1 1,-4-4-16,7 2 153,-1-2 0,4-6 232,1 0 1,-1-1-135,1 2 0,3-4-10,1-5 0,5 0 339,-2 0 1,2-4-174,-1 0 1,1-6-32,-5 2 1,3 1-40,-3-1 1,-1-1-196,-3-3 0,-1 0-445,1-1 1,-5 2-217,0 3-116,-5-9 0,2 9-222,-5-8 0,0 2 29,0 1 0,-1 1-751,-3 0 825,-3-1 1,-7 5 472,-2 0-47,2 5 322,-10-8 0,5 8 526,-6-5-227,6 5-127,-4-2 0,7 0 69,-4 1-272,-1 0 1,0 4-528,1 0 1,5 0-127,-2 0 621,-2 0 0,5 0 1,-4 0-1</inkml:trace>
  <inkml:trace contextRef="#ctx0" brushRef="#br0" timeOffset="88">23124 13208 17729,'0'-8'-5305,"0"0"4723,5 5 1170,-3-2 1,9 5 1059,-3 0-635,-3-6-643,12 5 0,-9-5-206,9 6 10,2 0 0,-4 0 609,6 0 1,-1 0 662,5 0-993,0 0 0,0 4-281,0 1 0,0-1-3,-1-4 296,1 5-181,0-3 0,0 3-135,0-5 173,5 0-152,-4 0 0,6 0-46,-3 0-1,-3 0 0,8 0 29,-5 0-178,11 0 0,-11-4 352,8 0-448,-8-6 36,7 9 1,-8-6 8,5 3-149,-11 2 127,7-3 0,-11 1-384,3 0 222,2-6 1,-9 7 29,2-5 1,1 4-403,-5-4-57,3 5-584,-8-3-144,6 1 579,-6 3-885,4-3 1725,-10 5 0,4 0 0,-5 0 0</inkml:trace>
  <inkml:trace contextRef="#ctx0" brushRef="#br0" timeOffset="89">23521 13531 15312,'5'-12'-2588,"-4"-1"2206,11 1 0,-10 3 49,7 1 908,-1 0-326,4 1 0,2-4 174,3 3 214,-4 2-551,11-5 1,-10 10 551,2-3-357,-2 2 0,2 2 158,1 0 0,-1 0-228,-3 0 46,-6 6-521,4 1 63,-10 0 0,9 5 7,-6 0-550,0 1 410,-4 5 1,-1-2-444,-3 1 498,-3-1 27,-6 2 0,1-3 547,-1 6-300,-4-6 93,3 9 0,-10-9 595,4 6-393,-4-6 1,-1 1 129,1-8 1,3 4 206,0-4-134,1-3-312,0 1 130,2-6 1,6 0-12,0 0 1,3 0-91,1 0 0,5-6-719,-1-2 198,3-3 68,1-1 1,0-1-663,0 1 454,5-1 0,2 2 87,6 3 1,-1-2 38,0 6 135,1 0 269,-1-1 125,1 3 1,-1-3 304,0 5 279,1 0-574,-1 5 0,1-2 155,-1 5-433,0-5-63,1 8 0,-1-4-131,1 5-113,-1 1 104,0-1-427,1 1 528,-1-7 0,5 6-115,-1-4-75,1-3 175,1 1 0,0-6 281,2 0-213,9 0 205,-13 0 4,12 0 1,-8-6 0,5-1-1</inkml:trace>
  <inkml:trace contextRef="#ctx0" brushRef="#br0" timeOffset="90">24662 13208 20191,'7'-1'-1489,"-3"-3"-452,3 3 2983,-6-10-1042,10 9 1,-8-5-498,5 3 1348,1 3-328,3-5 0,0 5 79,1-3-695,-1 2 590,6-3 0,-4 5-981,2 0 696,-2 0 1,3 0-24,-1 0 0,1 0-1127,-5 0 209,1 0 0,-1 0-165,0 0 875,-5 0 0,4 5 1,-4 2-1</inkml:trace>
  <inkml:trace contextRef="#ctx0" brushRef="#br0" timeOffset="91">24612 13333 20191,'-7'5'-2194,"2"-4"2837,5 5-2026,-6-6 3130,5 0-1082,-5 0 0,8 0-175,2 0 1,-1 0 278,5 0-869,0 0 475,5-6 0,3 5-409,1-3 622,5-3 1,-3 4-1205,6-5 1,0 5 422,0-1 0,-1-1-1748,1 0 1278,-6 1 1,5 4 647,-3 0 0,-4 0 0,1 0 0</inkml:trace>
  <inkml:trace contextRef="#ctx0" brushRef="#br0" timeOffset="92">25592 12960 18343,'4'-8'-1611,"1"0"1,0 0 759,-1-5 659,3 1 0,5 1 635,1 3 406,5-3-389,-4 4 0,9-4 275,-2 2-650,2-2 1,2 9 1196,0-7-701,0 7-95,-1-4 1,1 6 445,0 0-843,-6 0 86,-1 0 0,-3 1-72,-2 4-277,2 1-94,-8 7 0,0 1-755,-3 2 445,-3-2 1,-1 8-847,0-5 776,-5 5 0,-4-3-228,-7 6 146,2-1 471,-4 1 1,0 0 80,-2 0 739,-4 0-337,-1 5 1,1-8 778,-1 3-729,0-3 1,-4-3 24,0-2 0,0 1-94,4-2 1,1-1 117,-1-6 1,4-3 6,0-1 1,2-4 151,-2 3-168,3-2 1,10-4 152,0-2-530,5 3-10,-8-10 1,10 8-559,-3-5 85,2-1 20,2-3 1,2 0-558,2-1 233,3 1-46,0 5 782,4-4 0,-3 8 446,8-5-163,-2 5 157,4-3 0,-6 6 777,1 0-167,-1 0-520,6 0 1,-4 5 103,3-1-450,-4 5 0,4-6-152,-1 5 1,2 1-15,-1 3 0,-2-4-54,6 1 0,-5-2-48,5 1 0,-2 1-446,2-4 427,2-1 0,-5-4 353,3 0-324,2 0 75,-3 0 0,-1 0 272,-3 0-744,-2 0 599,-1-6 1,5-1 0,1-5-1</inkml:trace>
  <inkml:trace contextRef="#ctx0" brushRef="#br0" timeOffset="93">26324 12861 28243,'-8'0'-1209,"0"0"1032,5 0 1,-7 2-81,6 2-1691,-6 3 1306,9 5 1,-9 0-268,6 1 518,-5-1 1,7 2-563,-2 3 1,3-4-144,1 4 1,0-3-747,0-2 804,0 0 1,1-1 70,3-2 862,-2 2 1,9-10 909,-3 3-394,3-2 159,-4-2 0,4 0 930,-3 0-199,3 0-666,2-6 1,-1 3 418,0-5-744,1 0 0,-1-3-515,1 3 1,-1-3-131,0 2 79,1-2 0,-1 0-58,1 3 0,-1-2 159,0 6 0,1-4 82,-1 4 1,1-2 9,-1 2 1,0 3 258,1-3 1,-1 2 107,1 2 0,-1 2 403,1 2-483,-1-3-147,-5 10 1,4-5 15,-3 2 0,-1 3-266,1-3 0,-1 3 45,1 2 0,-1-1-270,-3 0 0,-2 2 22,2 3 0,-3-3-119,-1 2 1,0-2 42,0-2 1,0 1 34,0-1 0,0 0-392,0 1 535,-5-1 1,-2 1 392,-5-1 0,-5-4 96,0 1 0,1-5 836,4 4-534,-6-5 1,4 2-14,-3-5 0,-1 2 198,2 2 170,-1-3-546,5 5 0,-5-6-522,1 0 136,-1 0-102,-1-6-1023,5 5 1134,-5-10 0,0 4 1,-2-6-1</inkml:trace>
  <inkml:trace contextRef="#ctx0" brushRef="#br0" timeOffset="94">26312 12787 31622,'0'-7'-4769,"5"-4"1,-2 5 2765,5-2 2153,-5-3-1173,8 10 2973,-4-10-1829,11 9 1047,-4-9-2756,4 10 2306,0-10 0,2 8 971,9-5-1519,-3 5 526,5-2 0,-7 0-549,1 1-186,0 0-291,0 4 1,-4 0-392,-1 0 396,-5 0 1,5 0 358,-4 0 0,-2 0 1,4 0-1</inkml:trace>
  <inkml:trace contextRef="#ctx0" brushRef="#br0" timeOffset="95">25468 13519 22032,'7'0'792,"4"0"0,-8-5-1283,5 1 0,2 0 955,6 4 0,0 0 9,4 0-187,6 0 1,2 0-56,5 0 1,0-4-7,4 0 0,-2 0 16,2 4-65,-8 0 0,12 0 761,-8 0-766,-2 0 44,5-6 0,-6 5 7,3-3-44,-3 2 1,-1-2-84,0 0 0,1-1 96,-1 0 0,-2 3-119,2-7 0,2 5-188,2-4 0,-1 4 4,1-4-28,0 5 1,4-4 177,1 3-454,-7 2 305,5-3 0,-5 1-625,2 0 496,-9 0 1,-2 4 38,-5 0 1,1 0-155,-2 0 1,-6 0-509,3 0 211,-9 0-32,7 0-156,-10 0 407,5 0 0,-6 1-1876,0 3 1884,0-3 1,0 10 0,0-4 0</inkml:trace>
  <inkml:trace contextRef="#ctx0" brushRef="#br0" timeOffset="96">25605 13717 12962,'7'-7'72,"-1"2"392,-1 5 1,-3-5-229,7 1 0,-5 0-198,4 4 346,0 0 1,10-4 181,3 0-392,2 0 34,2 4 0,4 0 594,0 0-591,6 0 20,2 0 0,3 0 233,5 0-300,-5 0 0,3 0 125,-6 0 0,0 0-19,1 0 1,3-2 375,0-2-493,1 3 0,-5-6 175,0 3-149,6 2-20,-5-9 0,5 6-236,-6-3-708,0-3 933,1 4 1,3-4-477,0 2 188,-5-2 113,0 10 0,-10-6-367,3 3 232,-3 3-96,-1-5-369,-5 6 196,-8 0 225,-1 0-620,-4 0 785,0 0-817,-2 0-312,-5 0-583,-5 6 1704,-2 1 1,-11 5 0,-1 0 0</inkml:trace>
  <inkml:trace contextRef="#ctx0" brushRef="#br0" timeOffset="97">4317 15553 25629,'0'-13'-4054,"0"6"0,0-4 2491,0 3 811,0 2 275,6-5 1403,-5 5-443,10-1 0,-8-3-248,5 6 31,-5-6 522,8 9 0,-4-9 385,5 6 783,1 0-991,-1 4 1,2-4 320,2 0-323,-2 0 579,4 4-1839,-6 0 403,1 0 1,-1 5 143,1 3-1499,-1-2 648,0 10 1,-3-7-638,-1 7-680,0-2 1121,-1 4 0,-1 1-1018,-6 6 265,0 0 1162,0 0 0,-2 3-357,-2 1 212,-8 6 141,-8-3 1088,-4-1-245,-1 5 1,-4-10 902,0 3-35,-11-3-740,12-1 0,-13-5 782,8-4 101,3-2-813,-6-2 0,10-5 404,-3-3-392,2-2-527,8-2 1,1-6-300,6-2-437,-1-3-472,6-2-240,2 1-320,5-6 62,0 4 150,5-9 26,2 9 1026,6-9 0,5 9 788,2-3-160,-2 4 234,6 0 1,-5 1 758,6-1-220,0 6-436,-6 2 0,4 5 365,-2 0-512,-3 0-471,0 0 0,-6 5-244,1 4 0,-5 3-389,0 5 1,-4-2-82,5 6 1,-7-6-645,3 1-918,-4 4 1362,4-7 0,-3 5-1328,2-5 442,3-1 1137,-6 0 0,9-3 56,-6-1 747,6 0 0,-3-1 0,5-1 0</inkml:trace>
  <inkml:trace contextRef="#ctx0" brushRef="#br0" timeOffset="98">4788 15900 17943,'13'0'-701,"-6"5"0,2-2 842,-4 5-1022,4-5 917,-2 8 0,1-4 78,1 5-249,-7 1-95,4 5-677,-1-4 804,-3 9 1,3-8-99,-5 6 212,0-1-29,-5 5 0,2-4 350,-5 0-588,0-1 359,-5 5 1,-3-4-915,-1-1 689,-5-4 182,8 1 0,-8 0-1321,6 0 714,-1-1 658,-1-9 1,4 4 0,-4-4 0</inkml:trace>
  <inkml:trace contextRef="#ctx0" brushRef="#br0" timeOffset="99">6190 15577 20464,'0'-7'-5318,"0"2"4411,0-1 768,0 5 236,0-4 57,0 5 1185,0 5-1171,6-4 0,-5 10-603,3-2 1,2 2 701,-2 1 0,1 1-112,0-1 9,-4 6-78,4-4 0,0 4-67,-1-6-1353,5 6 1233,-7-4 0,5 5 61,-3-3 0,-1 0 152,5 4-446,-5-5 299,8 3 1,-9-5 98,7-1-281,-7 1 38,4-1 0,-2 0-291,0 1 245,0-1-34,-4-5-405,0 4 251,6-9 1056,-5 9-1913,5-10 1342,-6 4-59,0-5 1,0 0 0,0 0 0</inkml:trace>
  <inkml:trace contextRef="#ctx0" brushRef="#br0" timeOffset="100">6637 15367 15338,'0'-7'-1349,"0"1"0,0 5 737,0-3 456,0 2 185,0-3 54,0 5 118,0 5 1,0-2 157,0 5-768,0 6 638,0 0 0,1 8 268,3-6-424,-2 6 106,3-2 0,-3 6-74,2 3 108,-3-3-38,5 10 0,-5-9-2,3 6 26,-2 1-298,3-3 142,-5 5 110,0-10 0,0 9 3,0-6 1,1 0-30,4-5 1,-4-4 207,3-4-658,-3 4 295,-1-7 0,2 0-515,2-9 1024,-3 3-792,5-6 252,-6 5-196,0-6-33,0 0 443,5 0-449,-3 0 180,3-6 0,-5 3-2161,0-5 1310,0 5 829,0-8 0,0 4 0,0-5 0</inkml:trace>
  <inkml:trace contextRef="#ctx0" brushRef="#br0" timeOffset="101">5694 15379 19236,'7'-6'-1705,"-2"0"816,1-7 1,-1 5 79,4 0 2129,2 5-685,-4-8 1,2 9 706,4-2-342,-4-3-844,9 6 642,-5-5-185,5 6 1,1 0 375,6 0 84,0 0-736,-1 0 1,7 0 5,2 0 181,3 0-184,1 0 1,6 0-131,2 0-63,-2-5 131,-1 4 0,0-5-131,-1 6-685,1 0 543,-5-5 1,0 3-375,0-2 409,-5 3 154,-2-5-1332,1 5 750,-11-5 1,8 6-178,-12 0-1358,1 0 1395,-10 0 0,7 2-2036,-6 2 2508,6-3 1,-8 10-1,7-4 1</inkml:trace>
  <inkml:trace contextRef="#ctx0" brushRef="#br0" timeOffset="102">7406 15677 19136,'0'-7'-1548,"0"1"0,4 5 3634,0-3-1886,0 2 143,2-3 0,-3 3 559,5-2-582,0 3 1,5-5 74,-1 6 1,0 0-380,1 0 0,1-4 1245,2 0-1219,-2 0 1,5 4 456,-2 0-1128,-3 0 426,3 0 1,-4 0-86,-1 0-1050,6 0 505,-10 0-928,15 0 1135,-10 0 1,2 4 569,-2 0 0,-3 0 1,2-4-1</inkml:trace>
  <inkml:trace contextRef="#ctx0" brushRef="#br0" timeOffset="103">7431 15850 17940,'-7'0'-1594,"1"0"2437,6 6-1851,0-5 423,0 5 553,0-6 1805,0 0-820,6 0-710,1 0 0,5 0 179,1 0-108,-1 0 469,0-6 1,2 3 470,3-5-239,-3 5-538,3-8-1312,1 10 787,-4-5 1,4 2 70,-6 0-1542,6 0 976,-4-2 0,4 5-991,-5-3 1551,-1 3 1,6 1 0,1 0 0</inkml:trace>
  <inkml:trace contextRef="#ctx0" brushRef="#br0" timeOffset="104">8721 15230 21676,'-6'-7'-6076,"0"-4"5381,-1 10 1,-4-6 965,2 3 349,4 2-389,-6-3 1,8 5 935,-5 0-508,0 0-531,-5 0 0,5 1 664,0 3 1,-1 3 3,-3 6-146,0-1-441,-1 0 0,1 2 76,-1 3-590,1 2 183,-1 0 1,-3 6-291,-1 0-132,1 0 446,3 11 1,-3-9-55,-1 6-25,1 0-364,9-1 203,-4 4 247,10-10 1,-5 4-93,6-5-595,-5 5 709,3-9 1,-3 8-419,5-8-201,5-3 419,-3 0 0,9-2-133,-3 1 443,3-1-312,-4-9-4,9 4 135,-13-4 0,18 0 464,-9-3 77,3 3-115,-2-6 0,-1 5-205,0-6-4,1 0-67,-1 0 0,1 0 161,-1 0 0,1 0 0,-1 0 0</inkml:trace>
  <inkml:trace contextRef="#ctx0" brushRef="#br0" timeOffset="105">8845 15491 26311,'0'-9'-8795,"0"1"5695,0 0 2414,0 1 0,4-4 981,0 3 1,5 1 573,-5-2-405,5 1 33,-2 1 0,6-4-1229,-1 3 2355,0 2-950,1-5 0,3 6 776,1-3-534,-1 2-631,2 1 1,-2 3 534,4-2-501,-5 3-89,3 1 0,-5 1-191,-1 3 0,1 3-201,-1 6-896,0-1 612,1 0 0,-5 5-658,0-1-324,-5 6 704,3-2 0,-6 0-550,0 1 222,0 0 701,0 4 0,-6 1 8,-2 3 179,-9-3 347,3 4 0,-9-1 175,2 0 339,-8 0-330,3-4 0,-4 0 12,5-1 1,0 0 714,0-4-510,1-2-226,-1-11 0,6 0 207,2-3-54,-2-2-205,5 3 1,0-10-424,6-4-222,5-2-389,-8-1 27,10 0 72,-5-1 0,6-3 47,0-1 0,2-1 1,2 2 0,3 2-308,5-3 511,6 4 472,-4 0 0,9 1 920,-2-1-581,-3 6 489,5-4-23,-9 10-442,9-4 1,-9 5-228,3 0 1,1 0 120,-2 0-84,6 0-343,-8 5 1,5-2-209,-2 5 0,-3-1-21,2 1 1,-2 2-2,-2-6 0,1 4-500,-1-4 111,1 6 238,-1-9 0,0 5-615,1-6 750,-6 0 313,4 5 1,-4-3-1,5 3 1</inkml:trace>
  <inkml:trace contextRef="#ctx0" brushRef="#br0" timeOffset="106">9490 15379 17615,'0'7'-4276,"0"-2"2939,0 1 1260,0-5 94,0 5 0,0-1 147,0 3-318,0 4 180,0 0 1,-1 0-937,-3 1 1176,2-1-99,-3 1 1,3 3 0,-2 1 65,3-6-116,-5 5 0,6-12-350,0 9 74,0-9 131,0 1-450,0-5 1306,6 0-205,1 0-201,5-5 1,2 2 345,2-5 92,-2 0-469,4-5 1,-4 5 434,2 0 31,-2-1-1028,4 2 331,-5-4-221,-1 10 0,5-4-19,-1 5 297,1 0-90,-5 0 1,0 0 87,1 0-27,-1 0-150,1 5 1,-1-2-133,0 5-207,1 0 65,-1 5 0,-1-1-90,-2 1-394,2 4-32,-5-3 116,7 4 343,-6 0 0,0-4-286,-3 2 96,-3 4 280,5-7 0,-8 7-237,-2-4 472,-3-2 143,-5 4 0,-1-6 29,1 1 305,-6-6-138,4 4 0,-5-9 453,3 7-224,-4-7 384,1 4-573,-5-6-363,11 0 1,-7 0 176,4 0-302,2 0 8,-9-6 0,9 1-566,-3-3-349,4-3 298,0 4 1,1-7-861,-1-3 1358,1 4 0,0-11 0,-1 5 0</inkml:trace>
  <inkml:trace contextRef="#ctx0" brushRef="#br0" timeOffset="107">9478 15317 17615,'0'-13'-5260,"0"1"4439,0 0 1,5 3 2383,3 1-299,-2 5-79,5-8-498,-4 10-298,5-10 1,2 10 193,3-4 205,-4-1-269,5 4 1,-1-5-145,-1 3 1,5 3-156,-4-3 0,1 2 82,-2 2 0,-1 0 60,6 0 1,-6 0-193,2 0 1,1 0-492,-2 0 309,1 0 0,-5 0 1,0 0-1</inkml:trace>
  <inkml:trace contextRef="#ctx0" brushRef="#br0" timeOffset="108">10073 15664 16713,'6'13'-4460,"-5"-7"4521,5 5 547,-1-4-307,-4 6 0,5-5 133,-6 0-431,0 1 152,5 3 1,-3 0-909,2 1 746,-3-1-15,5 1-266,-5-1 1,6 3 423,-3-2-1334,-2 2 602,9-8 569,-10 5-1536,10 0 1594,-10-5 0,11 4 0,-6-4 0</inkml:trace>
  <inkml:trace contextRef="#ctx0" brushRef="#br0" timeOffset="109">10507 15391 18544,'0'-7'-2794,"0"2"1662,6 5 2879,-5 0-691,10-6-529,-4 5 0,1-4 122,1 5-241,-1 0-282,4 0 1,5 0 1409,-1 0-567,7 0-963,-10 0 0,9 0 112,-5 0-147,5 0 254,-3 0 0,5 4-553,-4 0 62,4 0 122,-5-4 0,2 0-127,-1 0 289,1 0-27,-2 0 1,1 1-206,-4 3 1,-2-2 90,3 2 1,-4-3 2,0-1 1,-5 0 278,0 0-377,-5 6-850,8-5 883,-10 5-1096,5-6 1426,-6 0-250,-6 5 0,-2 1-101,-8 2 292,2-2-67,-10-1 1,9 1 991,-5 2-746,4 3 314,-7-4 0,8 1-694,-6 0 739,0 1-570,2 3 1,-3-4 101,6 0-302,-6 1 148,8 3-303,-10 1 242,11-1 1,-10 0 51,7 1 1,-1-1-114,5 1 1,0-1 64,-1 0 1,5 1-139,0-1 1,5 1-124,-1-1 1,2 0-143,2 1 0,0-1-199,0 1-188,0-7 423,0 5 0,0-4-305,0 6 76,0-6 166,0 4 627,6-10-60,-5 10 0,10-10 460,-2 4 1,2-4 243,1-1 1,0 0 776,1 0-372,5 0-556,-4 0 0,5 0 390,-3 0 200,4 0-59,-1 0-1154,4 0-79,-9 0 1,8 0 111,-5 0 1,3-1-96,-3-4 0,4 4 21,-5-3 1,2-2-194,-1 2 1,-4 0-217,4 4 115,-3-5 1,-2 3-907,1-2 184,-7 3 190,5 1 124,-9 0-212,3 0-175,-5 0 1005,0 0 0,6-6 0,1-1 0</inkml:trace>
  <inkml:trace contextRef="#ctx0" brushRef="#br0" timeOffset="110">11376 15044 27468,'12'0'-1339,"-5"0"0,0 0 1319,-3 0 51,3 6-352,0-5 1,4 10-321,-3-3 169,9 9-27,-4-3-635,11 9 784,-10-4 1,8 12-477,-6 2-106,6 2 753,-8-3 0,4 4 213,-6-3-465,-5 3 284,-1 1 1,-2-1-553,0-3 218,0 3 371,-4-10 0,-1 8 147,-3-5 1,1 4-75,-5-4-513,-1 0 504,-3 2 0,1-9 90,3 3 0,-7-3-157,2 2 163,-2-4 101,3-2-313,-6-6 218,4-5 1,-4 3 110,6-6-161,-1 0-5,6-4 1,0-2-1035,3-2 319,3 3-316,-5-10 935,6 4 0,6-5 0,1-1 1</inkml:trace>
  <inkml:trace contextRef="#ctx0" brushRef="#br0" timeOffset="111">12269 15429 21747,'0'-7'-4825,"0"1"3607,0 1 490,0 3 601,0-3 1,1 1 713,3-1 311,-2 1-448,9-1 1,-8 3-427,5-2 0,0 3 1793,5 1-657,-1-6-327,-5 5 1,8-4 818,-3 5-998,4-6-434,-4 5 0,2-5-568,2 6 188,-2 0-170,10 0-196,-11 0 315,5 0 0,-4-4-110,3 0 0,-4 0-384,4 4 1,1 0-54,-2 0-429,1 0 354,-5 0 764,1 0 1,-1 5 0,0 2 0</inkml:trace>
  <inkml:trace contextRef="#ctx0" brushRef="#br0" timeOffset="112">12281 15627 21213,'13'0'1160,"-1"0"-971,1 0 1,0 0 196,4 0-134,-3-6 56,9 5 1,-5-6-393,3 3 256,2 3-267,-4-10 0,6 8-151,0-5 1,-4 5 328,-1-1-414,-4-3 207,1 5 1,0-3-1497,0 5 894,-1 0 22,-9-6 694,4 5 0,-4-4 1,5 5-1</inkml:trace>
  <inkml:trace contextRef="#ctx0" brushRef="#br0" timeOffset="113">13261 15106 24222,'0'-8'-7058,"0"0"4917,0 5 1503,0-8 604,0 9 156,0-3 228,6-1 752,1 5-854,5-5 846,1 6 1,-1 0 1124,0 0-306,6 0-889,-4 0 0,5 0 812,-2 0 150,2 0-1113,6 0-1028,0 0 144,0 0 1,4 0 361,0 0-483,5 0 277,-2 0 1,1 0 127,0 0-544,-6 0 211,9 0 0,-8 0-246,5 0 26,-6 0 307,4 0 1,-12 2-244,-2 2-257,-4-3 317,5 10-815,-9-9 746,2 3 1,-7 1-1009,0 2-466,0-2 463,-4 5-356,0-5 120,-5 7 857,3-1 1,-9 1 587,3-1-453,-3 0 728,-2 1 0,-3 1 675,-1 2-394,1-2 571,-2 4-6,4-6-717,-9 6 0,8-4-282,-6 3 589,6 2-628,-9-5 1,6 8-331,-2-6 625,2 1-339,0-5 0,3 5 124,-6-1-83,6 1-17,-3-5 1,5 1-40,1-1-36,0 0 208,-1 1-194,6-6-46,-4 4 207,10-4-918,-5 5 284,6-5-459,0 4 395,0-10 106,0 5 1,2-2 359,2 0 0,-1 0 322,5-4 1,0 4 320,5 0 576,-1 1-565,6-5 0,-3 4 263,6 0 0,-5 0 767,5-4 226,0 5-1156,4-3 0,3 3-388,1-5 476,6 0-416,-9 0 1,9 4-571,-7 1 231,7-1 81,-9-4 0,3 0-353,-8 0 314,2 0 48,-9 0-1335,4 0 391,-6 0 354,1 0-1212,-6 0 332,4 0 432,-10 0-1090,5 0 1671,-6 0 1,0 5 0,0 2 0</inkml:trace>
  <inkml:trace contextRef="#ctx0" brushRef="#br0" timeOffset="114">14849 14895 26800,'0'-12'-4916,"0"5"1,0 0 3576,0 3 1,0 1 155,0-5 761,0 5 414,0-2 1,0 3 122,0-2-210,0 3-780,0-5 0,-1 6 2733,-3 0-887,2 0 1,-9 0 971,3 0-268,3 0 162,-6 0 52,4 6-913,-11-5-107,4 10 1,-4-4-922,6 5 0,-6 5-75,-3-1 0,2 7-102,-2-3 1,0 4-8,-3 0 1,3 5-65,0 0 1,1 6-58,-5-2 0,5 3 110,4 1 0,3 0-311,5 0 1,-1 0-227,4 1 0,1-5-357,4 0 0,2-6 611,2 2 0,1 2 59,4-2 0,2 0 1092,-3-5-594,3 1-222,1 0 195,1 0 61,-1 0 0,2-6-198,2-3 596,-2-2-360,4-1 1,-5-1-237,-1 0 1,0-5 242,1-3 0,-1-1-194,1 1 0,-5-2 577,0 2-843,-5-3 315,2-1 0,-3-4 107,2 0 0,3-6 0,5 3 1</inkml:trace>
  <inkml:trace contextRef="#ctx0" brushRef="#br0" timeOffset="115">15135 15032 12968,'-2'-9'-3800,"-2"1"3827,3 5 282,-5-8-212,6 10-129,0-5 89,0 6 751,-5 0-664,3 0 579,-3 6-227,5 1-425,0 5-1,0 6 80,0 1 32,0 1-299,-6 3 1,5-4-142,-3 6-240,2 0 476,-3 0 0,3 0 24,-2-1 4,3-4 95,1 3 1,-4-5-148,0 3 148,0-3 71,4-6-403,0 1-1,0-1 136,0-5-85,5-2 237,2-5 1,5-1 169,1-3 1,-5-3-259,0-5 0,1-1 104,3 1 0,0-1 376,1 1-144,5-1-74,-5 1 0,5 0-9,-5-1 1,-1 5-205,1 0 70,-1 5 28,0-3 0,1 5 53,-1-3 1,1 3-19,-1-4 0,-4 5 19,1 5-168,-1-4-1,4 10 1,-1-4-95,-2 5-159,2 1 76,-5-1 0,3 5-198,-1-1-88,-5 1 313,8 1 0,-10-5 80,3 4 1,2 1-160,-2-2 273,0 1-83,-4-5 1,0 2 147,0 3-117,0-4 71,0 5 33,0-5 0,0-1 110,0 1-453,0-1 358,-5 0 0,-2-1 287,-6-2-130,1 2 27,-6-10 1,3 9 188,-6-6-306,6 5-66,-8-7 1,7 3-304,-4-5 329,-1 6-168,-4-5 0,5 5-547,-1-6 223,6 0 113,-9-6-836,5-1 568,0-5 0,-1 4 58,4-1 0,1-3 376,-6-5 1,0-5-1,-3 3 1</inkml:trace>
  <inkml:trace contextRef="#ctx0" brushRef="#br0" timeOffset="116">15060 14994 14444,'4'-12'-1434,"0"0"0,6-1 1030,-2 1 215,3-1 190,-4 7 1,4-5 1600,-2 2-567,2 4-240,1-1-429,0 1 99,1 3 1,-1-3 226,1 5-611,-1 0 22,6 0 0,-4 0 374,2 0-951,4 0 375,-7 0 0,9 0-363,-5 0 200,5 0 108,-8 0 0,8 1-994,-6 3 353,6-2 393,-2 3 363,5 1 1,-1 1-1,1 5 1</inkml:trace>
  <inkml:trace contextRef="#ctx0" brushRef="#br0" timeOffset="117">15817 15007 15896,'0'7'-3244,"-6"-2"3448,5-5 176,-5 0 0,5 0-152,-3 0 0,1 4-237,-5 1 0,4 6-403,-5 1 1736,1 0-917,-10 12 1,5 1 660,-4 8-999,-2 2-978,5 3 281,-10-1 557,11 6 1,-4-5 432,9 4-573,2-9 105,6-3 0,0-7 109,0-2-365,6-3 274,6-6 0,3-3 543,6-1-266,0-5-9,9 2 0,-4-5 378,3 0 1,2 0-200,-2 0 1,5-4 139,-1 0 189,-3-6-571,6 3 0,-11-5-142,0 0 1,-2-1-15,-6 1-458,5-6 245,-14 4 0,7-5-347,-11 2 97,1 3 6,-5-9 0,-2 4 115,-2-6 0,-4 4 68,-9 1 0,2 3-210,-6-4 228,1 1 143,-5 0-291,0 2 370,0 6 0,-1 0 154,-3-1 0,3-2-122,-3 3 1,3-3 92,1 6-583,0 4 279,6-1 1,1 6 371,6 0 1,-1 0-1,1 0 1</inkml:trace>
  <inkml:trace contextRef="#ctx0" brushRef="#br0" timeOffset="118">16375 15329 15680,'0'-12'-4345,"0"5"3233,0-4 2169,0 10-437,0-10-108,6 9 1,-4-3 154,7 5 1,-5 0 430,4 0-1185,0-6 493,5 5 0,1-5 810,2 6-1127,-2 0 189,4 0 1,-4 0-430,2 0-24,-2 0 83,4 0 1,-7 2 54,-3 2 0,9-3 0,-4 5 0</inkml:trace>
  <inkml:trace contextRef="#ctx0" brushRef="#br0" timeOffset="119">16884 15069 8584,'8'-4'-751,"0"0"1,1-5 404,3 5 1018,-5-5-356,4 7 0,-4-3 153,5 5-285,1-6 1,-1 5 62,0-5-103,1 6 0,-1 0 192,1 0-376,-1 6 176,0-5 0,1 10 136,-1-3-328,1-2 204,-1 5 1,-1 0 106,-3 6-392,3-1 242,-9 2 0,3-3-3,-5 6-11,0-1 0,-5 5-251,-4 0 240,-2 0 1,-7 4 101,-2 0-428,-4 0 308,0-4 0,-3-2-161,-2-2-28,3 2 173,-10-9 1,6 8-139,-3-6 0,1-3 141,3-5-183,3-5 144,-4 2 1,6-5-32,4 0 1,2 0-13,5 0 0,1-5 2,0-3-148,5-3 166,1-2 1,6 1-12,0-1 0,6 2-1,2 3 1,3-3 121,1 3-114,6 2 0,-4-5 1,8 8 363,-5-5 10,5 5-330,-3-2 128,0 5-116,5 0 1,-9 0 79,6 0-284,-6 5 111,8-3 0,-9 9-396,3-3 223,2 3 105,-5 2 1,8-1-415,-6 0 242,6 1 81,-8-6 0,9 4-202,-2-3 0,-2-1-264,2 1 76,-6-5 262,9 2 0,-9-5 341,6 0 0,-1 0 0,5 0 0,0-11 0,0-2 0</inkml:trace>
  <inkml:trace contextRef="#ctx0" brushRef="#br0" timeOffset="120">17541 15118 8585,'0'-6'0,"0"-1"-513,0 3 545,0 2 1,-1-3 166,-3 5 18,2 0 1,-5 4-33,3 0 1,3 7 15,-3 1 0,2 1-9,2 3 1,0 2-236,0-1 0,-4 1 110,0-2 1,0-2-179,4 3 1,0-4-85,0 0 120,0-6 30,5 4 1,-2-10 130,6 3-216,-1-3 157,-1-1 0,4 0 37,-3 0-18,9-5-19,-4-2 0,5-4 125,-5 3-101,5-3-7,-5 4 0,9-4 249,-5 3-221,-1-3-16,-3 9 1,-1-7 30,1 4 0,3 1 17,1 4-148,-6 0 96,0 0 0,-4 4 48,5 1-12,1 4-40,-7-2 1,4 5 29,-6 1 0,4 3 13,-3 1 1,3 4 103,-4-5-135,6 6 5,-9-8-108,5 9 106,-6-9 1,0 8-37,0-5 1,0 1-106,0-2 1,-6-2 175,-2 3-328,-3-9 114,-7 3 0,3-6-188,-6 4 0,4-2 79,-3-3 1,-1-3-57,-4 3 0,0-2-34,1-2 0,-1-2-507,0-2 478,0 3-27,0-10 0,-2 4-84,2-6 1,-5-3 454,9-1 0,-11-5 0,6 3 0</inkml:trace>
  <inkml:trace contextRef="#ctx0" brushRef="#br0" timeOffset="121">17479 15007 8585,'7'-13'-57,"0"2"109,-3 3 1,-1-2 311,5 6 249,-5-5-235,2 7 1,1-3 28,2 5-51,3-6-142,2 5 0,-1-5-260,0 6 94,6 0-303,-4 0 1,8 0-795,-5 0 895,5 0-105,-3 0 1,6 0-579,0 0 837,-1 6 0,1-5 0,0 5 0</inkml:trace>
  <inkml:trace contextRef="#ctx0" brushRef="#br0" timeOffset="122">13708 14709 15035,'-12'0'0,"-1"0"-210,1 0 1,-1 0-189,1 0 0,-5-4 701,1 0-243,-1 0 73,5 4 1,-1-2 114,1-2-227,0 3 117,-1-5-449,1 6 450,-1 0 0,1 0 243,0 0-276,-6-5 1,4 3 170,-3-2-539,4 3 275,0-5-320,1 5 538,-1-4-226,1 5 1,0 0-133,-1 0 10,1 0 228,-1 0-215,1 0 145,0 0 0,-1 1 267,1 3-147,5-3 22,-4 5-272,4-6 426,-5 0-295,5 0 28,-4 0-18,9 0-109,-9 0 81,10 0-19,-5 0 130,6 0-227,0 0 150,0 5-909,0-3 695,-5 3 0,3-3-103,-2 2 39,3-3 12,-5 10 1,4-8 35,-7 5-86,7 1 23,-4 3 0,1 0 549,-4 1-334,4-1 26,-6-5 0,8 8-78,-5-2 1,5 2-63,-1-3-86,-3 1 114,6-1 1,-9 2 207,6 2-166,0-2 2,-2 4 0,5-1-86,-3-1 0,-2 6 127,2-1 0,-2 2 129,2 2 1,2 0-190,-7 0 215,7 5-239,-4-4 1,2 10 91,0-3-3,-6 3 45,9-4 0,-6 3-98,3-2 83,2 3 37,-9 2 1,6-3-132,-3-2 0,-3 3 151,2-3 1,2 6-106,-1-2 111,0 3-65,1-8 0,-3 1-4,6 0 1,0-6 8,4 2-17,0-2-49,0-8 1,1-1-124,4-6 335,1 1-69,7-6 0,-4-2 235,4-5 1,-3 0 235,6 0 0,-1 0 519,2 0-305,-3 0-313,3-5 1,0 2-67,0-6 0,3 7 28,-3-2 0,-1-2-177,-3 2 0,0 0 64,4 4-609,-3 0 334,9 0 1,-9 0-112,3 0 1,0 4-8,0 0 0,4 6-347,-5-2 128,6-2 191,-8 5 1,8-6-396,-5 3-124,5-2 455,-8-1 0,8-3-118,-6 2 0,5 1-33,-5-1 1,1 1-238,-5-5 0,1 1-951,-1 3 1507,0-2 1,1 9 0,-1-5 0</inkml:trace>
  <inkml:trace contextRef="#ctx0" brushRef="#br0" timeOffset="123">18037 14796 18453,'7'-6'-245,"4"5"1,-8-9-415,5 6 0,-4 0 181,5 4 661,-6 0 63,2 0 289,1 0-83,-5 0 63,10 0-183,-4 6-38,5-5 1,-3 10-205,-1-3 0,0 3-476,4 2-431,1-1 647,-1 1 0,-1-1-45,-2 0 0,2 6-116,-3 3 0,2-2-325,-2 2-163,3 0 745,-10 3 1,5 7-157,-6 2-92,0-3 174,0 6 0,0-6-88,0 3 1,-4 3 304,-1-3-341,-4 3 234,2-4 1,-6 2 163,1-5 1,0 1 20,-1-1 1,-2-4 319,3 0-396,-3 0-28,8-11 1,-6 4-93,1-6 220,-1 0 205,1-5-334,5-1 136,-4-6-81,10 0 315,-5 0-474,6-6-522,0 5 0,0-10-905,0 3 1433,6-3 0,1-2 0,5 1 1</inkml:trace>
  <inkml:trace contextRef="#ctx0" brushRef="#br0" timeOffset="124">18236 14424 16528,'7'0'-1635,"-2"0"1954,1-6-660,-5 0 225,10-1 0,-8 0-162,5 3 606,1 2 173,3-3-390,0 5 1,2 0 114,3 0-69,-4 0 163,5 0 0,-1 5 3,-1 4 161,6-4-408,-2 6 0,5-4-259,-1 5 23,-4-5 53,3 4 0,-4-5 69,6 2 1,0 3-65,0-3-66,0-2 120,-6 5 1,3-8 288,-5 5-487,-1-5 286,-3 8-405,-7-10 261,0 10-306,-6-10-211,0 10 468,0-4 1,-6 6-1,-2-1 204,-3 1 1,-1-1-76,-1 0-26,1 6 103,-1-4 1,-3 9-294,-1-2 699,1 3-223,3 6 0,1-4-19,0 3 1,1-1-223,2 1 1,-2-2 92,3 6 0,1-5-301,-1 1 267,5-3-12,-2-1 1,5 1-285,0 3 209,0-3 8,0 4 1,0-5 107,0 0 1,1 0-46,3-1 1,-1 1-177,5 0 0,-5 1 95,1 3 1,2-1-168,-2 5 1,4-6 160,-4 2 1,4 2-72,-3-2 1,4 1 238,-1-1 45,3-3-65,2 10 0,-1-10-19,1 3 0,-1-3 48,0-1 0,0-2 41,-4-2-21,-3 3-91,1-11 1,-5 5-4,3-5 1,-2-1-57,-2 0 1,-4-3 554,-1-1-65,-4 0-21,2-1 291,-6 4-382,1-9 0,-6 4 528,-3-1-118,4-4-347,-7 4 1,5-5-259,-6 0 1,0 5 139,0-1 1,-4 0-452,1-4 0,-1 0 17,4 0 1,1 0-96,4 0 1,-4 0 41,4 0 1,2 0-255,1 0 0,7 0-644,2 0-626,0 0 332,-5 0 1284,7 0 0,-5 11 1,4 3-1</inkml:trace>
  <inkml:trace contextRef="#ctx0" brushRef="#br0" timeOffset="125">19030 14982 25410,'0'-12'-9116,"0"-1"7173,0 1 1125,0-1 998,5 7 1,1-5 389,2 2 234,3 4 258,-4-1-1800,5 1 1716,1 3 0,1-3 839,2 5-95,-2-6-884,9 5 1,-7-5 387,4 6-130,1 0-844,4 0 1,0 2 325,-1 2-643,-4-3 273,3 10-834,-9-4 243,9 6 0,-9-1 67,3 0 1,-5 5-256,-4-1 0,2 7-736,-6-3-562,0 4 1160,-4 0 1,-7 1-383,-5 0 532,-6 0 496,-7 5 1,-1-2 50,-3 5 618,-3-6-121,-5 4 1,0-11 786,0 1 125,5 0-957,-4-2 1,10-7 154,-3-7 171,3 1-515,7-4 0,1 2-49,5-8 0,5-3-704,0-5-902,5-1 764,-3 1 0,6-2-615,0-3-324,6 4 791,1-5 1,5 1-153,1 1 120,5-1 842,-5 5 0,7 3 875,-4 1 32,-2 5-373,4-2 1,-6 5-26,1 0 0,-1 0 220,0 0-350,1 5-413,-6 2 0,2 7-566,-4 3-767,4-4 780,-7 11 1,9-9-299,-3 6 1,-1-6-546,1 1-114,-5-2 761,8-1 0,-6-1 163,4 0 0,2-5 196,-3-3 0,-1-2 615,1-2 0,6 5 0,5 2 0</inkml:trace>
  <inkml:trace contextRef="#ctx0" brushRef="#br0" timeOffset="126">19613 14932 17482,'-7'-5'-2660,"1"4"3491,6-5-1947,0 6 2284,-5 0-977,4 6 1,-5 0-256,6 7 1,0-1-21,0 1 1,0 3-864,0 1 423,0-1-105,0-3 584,0-1-1059,6 0 673,0 1 519,7-1 1,1-3 136,2-1 0,2-5 832,3 1-379,2-3-127,-3-1 0,8 0 102,1 0 0,2 0 5,-2 0 1,-3-4-27,3 0 0,-7 0 286,-1 4-336,-6 0-446,3 0 0,-6 4-40,0 0 0,-1 6-218,-2-2 1,-4 3-557,-5 1-297,0 1 502,0 5 0,-1-5-574,-3 4 147,-3 2 617,0-5 0,-8 8-100,2-5 533,-2-1 82,-3-4 1,3 1 6,-6-1 577,6-5-584,-3 4 0,2-8-252,-1 5 0,-3-5 458,3 1-869,-5-2 313,8-2 1,-8-2-962,6-2 388,-6-3 154,2-5 464,-4-1 0,-1-5 0,0-1 0</inkml:trace>
  <inkml:trace contextRef="#ctx0" brushRef="#br0" timeOffset="127">19588 14870 17883,'12'-12'-1716,"1"0"1262,-1-1 1,1 2 281,-1 3 1602,1-3-780,-1 10 1,2-9 283,2 6-217,-2 0-432,4 4 1,-2 0-391,1 0 292,0 0 28,0 0 1,1 1-1395,3 3 523,3-3 285,-11 11 1,11-10 304,-4 7 1,9-1 0,3 4 0</inkml:trace>
  <inkml:trace contextRef="#ctx0" brushRef="#br0" timeOffset="128">20556 15143 11900,'4'-12'-779,"0"-1"1,6 5 789,-2 0 1737,8 0-984,-2 1 1,10 0 452,-4 3-588,4 2-18,6-9-559,-4 10 240,5-5 1,-2 2 340,-1 0-1495,1 0 561,-4 4 259,0 0-507,0 0 1,-4 1-649,-1 4 0,-6-3 1172,-2 7 1,6-1 0,-4 4 0</inkml:trace>
  <inkml:trace contextRef="#ctx0" brushRef="#br0" timeOffset="129">21424 14734 23650,'0'-7'-6757,"0"-4"4495,0 3 936,0 2 704,0-5 168,0 10 363,-5-5 525,3 6 1,-3 2-687,5 2 441,0 3 50,-6 5 288,5 6-270,-5-4 1,2 9 213,0-2-243,0 2-349,-2 2 1,5 0-1082,-3 0 1303,2 0-102,2-6 1,-4 3-332,0-6 225,0 7 118,4-15 0,1 8-301,4-7 413,-4-4-99,10 6 292,-4-9 266,5 3 1,5-5 767,-1 0-122,6-5-480,-2 3 0,5-9 698,-1 3-217,-4 2-526,3-5 1,-5 10 420,3-3-650,2-3-429,-9 6 1,8-5-142,-6 6 67,1 0 289,-5 0-120,6 0-128,-4 6 1,0 0-421,-6 7 0,-4-1-197,5 1 0,-3-1-557,3 0 407,-4 6 5,-5-4 0,0 5-259,0-2-432,0-3 845,0 9 0,0-9 154,0 2 290,-5-2 397,-2 4-325,-6-4 562,1 4 1,-5-6 715,1 1-414,-6-1-99,3-5 0,-5 3-17,3-6 1,-2 4-20,2-4 0,-2 0-466,-2-4 1,0 0 31,1 0 0,-1 0-565,0 0 1,0 0-170,0 0 0,0-5-326,1-3 1,-1-4-266,0 0-455,0 0 1426,0-1 0,1 1 0,-1-1 0</inkml:trace>
  <inkml:trace contextRef="#ctx0" brushRef="#br0" timeOffset="130">21325 14746 19459,'1'-15'-2417,"3"3"0,-1-3 960,5 6 3224,-5 4-1111,8-6 0,-4 8 948,5-5-984,1 5-191,5-8 0,1 10 35,6-3 960,0-3-624,0 5 0,3-7-630,1 4 353,6 1-430,-9 4-1285,10 0 838,-10 0 1,3 0-86,-8 0-1415,2 6 1710,-9 1 1,9 5 0,-3 1 0</inkml:trace>
  <inkml:trace contextRef="#ctx0" brushRef="#br0" timeOffset="131">22206 14970 19909,'-7'-6'-2636,"1"3"1899,6-5-1009,0 5 671,0-8 467,0 10 380,0-10 182,0 10-149,6-10 0,-1 8 600,4-6 1,6 5 330,-3-4 330,3 5-418,3-8 0,-3 10 666,6-3-28,0-3-572,-2 6 0,3-5-218,-5 6-419,5 0-231,-9 0 32,5 6-280,-5 0-65,-6 7 0,-2-1-238,-5 1 0,0-1-283,0 0-28,-5 6 711,-2-4 1,-7 4-57,-3-6 130,4 1 241,-11 5 0,9-4 295,-6 2 498,6 3-442,-8-5 0,8 4 77,-6-6 101,6 6-458,-3-4-255,5 4 77,7-6 0,0-3-68,6-1 1,0 0-154,0 5 0,0-5-301,0 0 151,6-5 148,-5 8 0,10-10 911,-3 4-661,3 1 180,-4-4 786,4 3-338,-4-5 1,5 0 460,1 0 199,-6 0-624,4 0 1,-4 0-311,5 0-39,0 0-53,1 0 0,-1 0-197,1 0 1,-5 0-230,0 0 0,1 0-94,3 0 1,0 0-78,1 0-251,-1 0 382,1 0 0,-2-1-98,-3-3 0,3 1-196,-3-5 1,3 4 44,2-5-479,-7 1 439,5 1 1,-5-4-11,2 3 438,3-3 1,-4-13-1,6-2 1</inkml:trace>
  <inkml:trace contextRef="#ctx0" brushRef="#br0" timeOffset="132">22603 14461 8575,'12'-12'0,"0"-1"-155,1 1 178,5 5 1,-4-3 283,2 6 1,-2-1 181,-2 1 0,1 2 366,-1-2-475,-5 3-1,4 1 1,-10 1-260,3 3 97,-2 3-251,-2 0 1,0 4-70,0-3-135,0 3 119,-6 2-210,-1-1 352,-5-5 1,0 4 286,-1-3 101,1 3-122,-1 2 0,-3-1 254,-1 1-9,1-1-267,3 0 0,1 1-187,0-1 1,-1 1-22,1-1 1,4-1-303,-1-3 304,6 3-324,-8-4 466,10 6-481,-4-7 296,5 5 31,0-9 109,5 3 0,2-5 503,5 0-311,6 0 24,-4-5 1,8-1-139,-5-2 415,5-3-434,-3 4 1,2-1-150,-1 0 69,-4 5-327,1-3-895,-4 1 708,-1 3 0,1-3-226,-1 5-694,-5 0 766,4 0 1,-5 1 440,2 3 0,3 9 0,-4 6 1</inkml:trace>
  <inkml:trace contextRef="#ctx0" brushRef="#br0" timeOffset="133">23434 15069 26405,'7'0'-24,"4"0"1,-9 0 821,7 0-85,-7-6-684,9 5 1,-5-6-30,2 3 1,3 1 673,-2-5-1174,2 5 548,1-2 0,0 1-705,1-1 329,-1 1 407,-5 4 0,4 0-950,-3 0 976,3 0-445,-4 0-46,4 0-347,-9 0 285,9 0 35,-10 6-2349,5-5 2401,-6 10-1629,-6-4 1812,5 0 0,-16 4 1,3-4-1</inkml:trace>
  <inkml:trace contextRef="#ctx0" brushRef="#br0" timeOffset="134">23483 15168 26414,'0'-7'-5868,"2"0"5139,2 3 1872,3 3-373,0-5 0,4 2-225,-3 0 0,3-2-103,1 2 1,1 3-271,-1-3 1,1 2-1988,-1 2 2860,0 0 153,1 0-1132,-1 6 1,6 1 0,1 5-1</inkml:trace>
  <inkml:trace contextRef="#ctx0" brushRef="#br0" timeOffset="135">23372 14858 17428,'8'0'571,"0"0"-711,-5 0 222,8-6 1,-8 5-161,5-3 255,0 3-72,-1 1 1,4 0-185,-2 0-103,2 0 298,1 0-290,0 0 49,1 0 1,3 0 156,1 0-353,-1 0 166,-3 0 0,-1 0 188,1 0-520,-1 0 288,0 0 1,1 0-561,-1 0 401,1 0 198,-1-6 0,-4 5-309,1-3 242,-1 2 1,0 2 159,0 0 1,-5 6 0,3 1 0</inkml:trace>
  <inkml:trace contextRef="#ctx0" brushRef="#br0" timeOffset="136">24476 14672 13542,'0'-12'-2814,"0"-1"2466,0 6 590,-6-4-297,5 10 238,-5-5-31,6 6 0,-1 0 571,-3 0-884,3 0 548,-5 0 1,5 0 382,-4 0-187,4 6-193,-10-5 1,8 10-217,-5-2 201,0 2-410,1 1 1,-4 0 59,3 1 1,1 3-195,-2 1-38,1-1 135,1 2 0,-2-3 58,4 6 202,1-6-221,-1 9 1,3-9 99,-2 6-77,3-1 1,1 4 31,0-4-467,0 4 371,0-10-32,0 9 0,4-8-314,0 6 302,6-6 231,-3 3-400,0-6 388,4 1 1,-3-1 1,8 0-159,-2-5 223,4 4 1,-5-9 265,-1 2 48,6-3-257,-4-1 1,8 0 118,-6 0 119,6 0 18,-8 0-422,10-5-24,-5-2 0,2-6-76,-1 1-31,-5 0-8,3-1 0,-5 1-80,-1-1 0,-1 1-33,-3 0 1,2-1-185,-6 1 259,0-1-164,2 1 1,-5 0 55,3-1-173,-8 1-149,-3-1 390,0 1 58,-9 0 1,8 5 129,-9 3 1,-2-2 127,-2 2 1,-1 0 26,1 4 1,-2 0 86,2 0 1,-2 0 192,-2 0 167,6 0-356,-5 0 0,5 4 231,-6 0-203,6 6-167,-5-3-320,11 5 138,-5 0 0,1 1-45,1-1-276,5 1 121,0-1 1,8 0-360,-5 1-38,5-1 244,-3 6 0,8-4-1215,2 2 563,3-2 617,11-1 0,1-1 402,6 0 1,5 1 0,2-1 0</inkml:trace>
  <inkml:trace contextRef="#ctx0" brushRef="#br0" timeOffset="137">24997 14796 16599,'12'-12'-1717,"-5"-1"1323,4 1 1,-4-1 166,5 1 289,1 0 194,-1 5 1,1-3 35,-1 6 310,6-6-429,-4 9 0,5-9 367,-2 6 150,-4 0 55,11 4-494,-10 0 38,9 0 1,-9 1 232,2 3-760,-2 3 65,-1 6 0,-5-1-13,0 1-704,-5 4 431,2 3 0,-5 0-470,0 1 29,-5 0 726,-2 4 1,-5-1-219,-1 1 161,-5 0 562,-1-6-136,-6 5 145,0-5 1,1 2 252,-1-1-297,0-4-41,-5 1 0,3-6 185,-2-2-32,9 2-199,-4-10 1,11 5-249,-4-6 257,3 0-128,2 0 1,4-4-520,-1-1 235,7-4-612,-4 2 67,6-6 305,0 1 0,1 1-314,4 3 316,1-3 316,7 9 1,3-7 178,1 5 586,-1-1-251,2 5 1,-4 0 389,3 0-77,2 0-379,-5 0 1,4 0-102,-6 0-319,0 6-61,1-5-464,-1 10 186,1-4 0,-1 6-268,1-1-163,-1-5 409,0 4 1,1-6-80,-1 4-573,1 2 385,-1-10 676,0 5 0,1-1 0,-1 2 0</inkml:trace>
  <inkml:trace contextRef="#ctx0" brushRef="#br0" timeOffset="138">25567 14734 13002,'-6'0'1124,"-5"5"-823,9 8-528,-9 1 0,8 8-105,-5-6 24,0 6 328,1-2 0,-3 3 95,6-2-858,0-3 193,4 0-114,0-5 664,0 5 1,1-11 99,4-3-255,7-2 490,2-2-154,4-6 1,-2 3 4,1-5 0,3 0 88,-3-5 0,4 2 54,-5 3 0,5-3 185,-5 3 278,6 2-492,-8-5 1,6 10-34,-4-3-195,-2 2 14,4 2 0,-6 0 189,1 0-84,-1 6-192,-5-5-90,4 10 7,-10-4 0,10 6-98,-2-1-251,-4 0 264,1 1 0,-6-1-188,0 1-143,0-1 401,0 0 1,-2 1-432,-2-1 642,3 1-40,-10-1 0,2 0-171,-7 1 483,2-1-192,-9-5 0,7 3-106,-4-6 0,3 1 389,-3 0-795,-1-4 247,2 4 1,-5-5-58,4 0-808,2 0 515,-6 0 0,6-1-1123,-2-3 1499,-4-3 0,5-11 1,-6-1-1</inkml:trace>
  <inkml:trace contextRef="#ctx0" brushRef="#br0" timeOffset="139">25580 14684 13169,'5'-7'-877,"-2"-4"128,5 3 665,1-3 202,3 4 0,-4-2 1169,1 4-663,-1 1 1,4 0 399,1 0-1465,-1 0 571,6 4 162,-4 0-1754,4 0 1046,0 0 1,-3 0 437,6 0 0,-1 11 0,5 3 0</inkml:trace>
  <inkml:trace contextRef="#ctx0" brushRef="#br0" timeOffset="140">26200 14771 14047,'13'-11'-1020,"-1"3"862,0-3 114,1 4 0,-1 0 1084,1 3-286,4 3 38,-3 1-600,4 0 262,-5 0 161,-1 0-761,0 5 106,-5 2 0,-1 5-189,-6 1-818,0 5 647,0-5 0,-4 10-375,0-7 257,-12 6 300,8-3 0,-11 2-235,2 0 540,3-6 205,-9 8 233,4-9-300,-1 4 1,-2-6 13,6 1 0,1-1-48,6 1 1,-2-2 23,3-3 92,3 3-306,-1-10 614,6 5-635,0-6 0,1 4-294,4 0 325,2 0 234,5-4 120,0 0 179,1 0-149,-1 0 0,2-4-172,2 0 675,-2 0-411,10-2 0,-9 5 238,6-3-415,-6 2-131,3-3 0,-2 4-548,1-4 232,-1 4 47,-3 1 1,-1 0-1076,0 0 537,1 0 232,-1 0-1336,1 0 1068,-1 0 0,-4 0-173,1 0 822,-7 0 0,9 0 0,-4 0 0</inkml:trace>
  <inkml:trace contextRef="#ctx0" brushRef="#br0" timeOffset="141">27069 14895 18050,'-7'-7'-2637,"1"0"1510,6 3 119,0 3 705,0-5 1,1 6 1199,4 0 1823,-4 0-1042,5 0-1031,-1 0-103,2 0 0,1 0 709,0 0-304,1 0-417,3 0 0,2 0-418,2 0 0,-2 0 12,3 0 1,1 0-285,-2 0 110,1 0-39,1 6 1,-5-5-704,4 3 223,-3-2 282,-2-2-851,1 0 731,-1 0 0,0 0-88,1 0-873,-1 0 713,-5 0 606,4 0 0,-4 5 1,5 2-1</inkml:trace>
  <inkml:trace contextRef="#ctx0" brushRef="#br0" timeOffset="142">27949 14536 16468,'7'-13'-2163,"-3"1"213,3-1 1106,-5 1 890,9 0 568,-10 5-329,5 1-81,-6 6-37,0 0 1,-2 6-103,-2 2 116,3 3-85,-10 1 1,8 2 171,-5 3-271,-1-4 189,2 5 0,-2-1-478,5-1-302,-6 1 714,9-5 1,-6 2-183,3 3-80,2-4 0,-3 1 179,5-5-498,0-1 254,0-1 30,0 4 0,0-9 92,0 7 0,1-7-36,3 3 87,3-4 390,11-1 0,-3-4 161,6 0 399,-6-6-258,8 9 163,-3-10-393,5 9 0,-2-7 204,-2 5-32,2-6-598,-9 8 0,8-3 1,-6 5 118,1 0-18,-5 0 1,1 0-145,-1 0 394,-5 0-386,4 5 0,-8-2-260,5 6 52,-5-1-62,2-1 1,-3 4-247,2-3-115,-3 3 339,5 1 1,-6 1 17,0-1 0,0 1 75,0-1 1,0 0 160,0 1 1,-4-1 130,0 1-259,-6-1 499,3 0 0,-3-1-118,-2-2 517,2 2-278,-8-10 0,6 9 52,0-6 174,-1 0-392,-5-4 0,4 4-293,-2 0 0,-2 0 357,1-4-811,-5 0 273,3 0 0,-2 0-208,1 0 43,-1 0 50,2-5 1,-3 2 252,5-5 0,-5 0 1,3-5-1</inkml:trace>
  <inkml:trace contextRef="#ctx0" brushRef="#br0" timeOffset="143">27900 14498 29360,'7'0'-757,"2"-5"-1052,-5-3-1024,0 2 2086,2-5 1,0 8 936,2-5-311,3 5 189,-4-8 1,5 10-565,1-3-256,-1-3 557,6 5 620,-4-9-287,4 10-111,-1-4 231,3-1 0,3 5-85,-2-3 0,2 1-29,-2-1-1266,2 2 927,2-3 0,-4 5-407,0 0 696,-1 0 0,5 0 0,0 0 0</inkml:trace>
  <inkml:trace contextRef="#ctx0" brushRef="#br0" timeOffset="144">28557 14536 24022,'0'-13'-8707,"6"6"9741,-5-4-1744,10 4 2140,-4 0-560,5-4-155,1 10 0,-4-6 144,4 3-829,-4 3 1053,9-5 1,-1 6 329,-1 0 93,1 0-1200,-5 0 0,1 4 219,-1 0-555,1 6 148,-1-3 0,-5 5-1408,-3 1-321,-3-1-361,-1 6 11,0-4 988,0 4 0,-5-2 176,-3 1-148,-9 5 745,3-3 1,-9 2 785,2 0 137,-2-1-143,4-1 0,-5 4 338,3-7 228,3 6-839,1-8 1,4 4-154,1-6 39,-1-5 71,6 4-586,-4-4 559,10 0-1013,-4 4 474,5-10 1,1 5-592,3-6 2239,-3 0-945,10 0 0,-8 0 927,5 0 208,1 0-1074,3 0 0,1 0 438,-1 0 1,0-2-295,1-2 0,-1 3 1060,1-3-1784,-1 2 157,0 2-441,1 0 371,-1-5 1,1 4 91,-1-4-539,0 4 375,6 1 1,-4-4-147,3 0-577,-4 0 481,0 4 0,3 0-811,1 0 562,-1-6-49,-3 5 212,5-5 43,-4 6 1,4-1-170,-6-3 1,0 2-138,1-2 0,-5 3-225,0 1 862,1 0 1,3-6 0,0-1 0</inkml:trace>
  <inkml:trace contextRef="#ctx0" brushRef="#br0" timeOffset="145">28867 13965 29128,'7'-5'-5636,"0"-2"3332,-3-6 802,-2 6 1216,3-4 0,1 6 577,2-3-68,-3-3-32,6 9 0,-4-8-1159,6 6 1333,-1-5-190,6 7 1593,-4-9-1069,9 10 1,-8-5 110,6 6-90,-6 0-339,9 0 0,-9 0 789,6 0-1335,-6 0 237,-3 6 0,-2 1-1043,-6 5-308,6 1 700,-9 5 1,3-3-1094,-8 5 152,-3-4 621,-5 7-274,-6-4 827,-2 6 1,-4-4 684,-1-1 495,0 1-422,0-2 0,-1 1 765,-3-4-395,3-2-409,-4 4 0,9-7 176,0-3-21,0-2-318,2-1 1,1-3 161,6 2-45,5-3-364,1-6 1,6 2-1409,0-5 167,0-1-5,0 2-471,6-4 1135,1 4 1,5-4-106,1 3 286,5-3 490,-5 10 1,7-5 1535,-4 6-751,-2 0 1,4 0 617,-6 0 267,1 0-653,-1 0-593,1 6-360,-1 1-390,0 5 1,-3 0-791,-1 1 1,-5-1 499,8 6 1,-9-4-822,7 3 153,-1-9 851,4 3 0,1-8 595,-1 5-97,1-5 288,5 2 1,-3-9 251,5 0 457,-4-6-170,1 3-359,1-5-618,-4-1 0,0 1-504,-6 0-1202,-5-1 1592,2 6 0,1-4 0,1 4 0</inkml:trace>
  <inkml:trace contextRef="#ctx0" brushRef="#br0" timeOffset="146">6389 17115 12117,'7'0'1,"4"0"-188,-10 0 343,10 0 114,-10 0 26,10 0-74,-9 0 0,5 0 253,-3 0-179,-3 0 0,5 0-329,-6-5 195,5 3 0,-3-5 78,2 3-360,-3 3 131,-1-5 45,0 1-379,0-2 236,0 0 0,0-4-358,0 3 158,0 2 193,0-5 0,-1 9-381,-3-7-66,2 7 564,-9-9 1,4 8-108,-5-6 0,0 5 347,-1-4-272,-5 5 127,4-2 1,-3 1 331,4 0-212,-5-1-82,4 5 1,-8-4 254,6 0-296,-6 0-56,8 4 0,-8 0 541,5 0-441,-5 0-11,9 6 0,-9-4 68,5 7 1,0-3 22,5 3-121,-6 2-9,4-4 1,1 5 9,4 0-503,1 1 379,1-1 1,-3 1-122,6-1 1,0 0 9,4 1 1,0-1-329,0 1 164,0-1 8,6 0 44,1 1 181,5-1 0,2 1 13,2-1 171,-2 0-54,10-5 1,-9-1 170,5-6-45,1 0-25,4 0 0,0 0-160,-1 0 0,1-4 98,0 0 1,0-10-142,0 1 1,0-3 146,-1-1-318,-4-2 167,3 0 0,-9-5-261,2 4 256,-2-4-117,-7-1 1,-1 1-472,-6-1-24,0 0 435,0 0 0,-6 0-370,-2 1 180,-3-1 112,-2 0 131,1 6 36,-6-5 1,3 10 108,-6-2 1,5 2 206,-5 2 0,2 1-157,-2 2 412,-2-2-217,3 5 0,1-1-308,2 3 305,-2-3-106,0 5 1,0-5-697,2 3 319,3 3-23,2-5-796,-1 6 377,7 0 78,-5 0 585,9 0 1,-3-5-1,5-2 0</inkml:trace>
  <inkml:trace contextRef="#ctx0" brushRef="#br0" timeOffset="147">6724 16780 8464,'-7'-7'582,"1"2"-213,6 5-22,0 0 0,0 5 170,0 4-168,0-4-140,6 12 1,-5-9 292,3 9-218,-2 2-53,3 0 1,-3 2 65,2 0 0,-2-1 112,3 5-565,-4-6 206,5 5 1,-5-9-524,3 6 296,-3-1 163,10 0 1,-8-3-186,5-4 0,-5-5-16,1 0-207,3 1-43,-5-2 1,7-1-10,-5-1-788,1-4 784,0 4 0,-2-5-155,5 0 633,-5 0 0,8-11 0,-4-2 0</inkml:trace>
  <inkml:trace contextRef="#ctx0" brushRef="#br0" timeOffset="148">7009 16644 11560,'0'8'568,"0"0"-489,0 1 105,6 3 277,-5 6-223,4 1-21,-5 6 135,0 0-268,6 0 124,-5 5 0,5 0 199,-6 3-166,0 3 25,0-10 0,0 10-151,0-3 0,1-2 189,3-2 1,-2-5-347,2-3 0,-1 5-119,1-5 0,-3 0-200,3-9 195,3 0 145,-5 1 1,7-5-209,-5 0 57,6-5-192,-3 3-46,0-6-519,4-6 594,-4-1-160,0 0 0,-2-4-505,-5 3 0,0 1 147,0-1 856,0 0 1,0-5 0,0 1-1</inkml:trace>
  <inkml:trace contextRef="#ctx0" brushRef="#br0" timeOffset="149">6376 16656 23374,'7'0'-790,"4"0"0,-8 0 436,5 0 281,1 0 141,8 0 1,0 0 162,8 0 329,-3-5-159,14 3 0,-5-7 209,7 5-371,-1-6 73,6 3 1,-2-1 311,9 0-1066,-9-1 674,13 2 0,-14-4-41,5 3 1,-4 1-172,5-1-757,-12 5 681,8-8 0,-15 8-289,6-5-1091,-5 5 951,8-2 1,-14 5-1803,3 0 958,-9 0 1381,2 0-52,-5 0 0,-7 0 0,0 0 0</inkml:trace>
  <inkml:trace contextRef="#ctx0" brushRef="#br0" timeOffset="150">5831 17525 12091,'6'0'-204,"5"0"250,-4 0 28,6 0 1,-1-2 260,1-2 0,-1 3 141,0-4-182,6-1-32,2 4 1,6-7 342,3 4-158,2-4-184,7 2 1,4-1 199,4-1 1,3 2-162,5-1 1,-1-1-151,4 4 1,-3-3 80,4 4-1,-4-4-73,4 4 0,-6-5-23,2 5 1,-3-4-146,-1 4 0,-5-4 299,1 3-664,-7 1 294,4-1 0,-6 3-35,1-2 1,-1 3-62,0 1 0,-4 0-281,0 0 0,-7 0-118,-1 0 0,0 0-367,-4 0 1,-3 1 326,-2 3 1,-2-1 561,-2 5 0,1 1 0,-1 3 0</inkml:trace>
  <inkml:trace contextRef="#ctx0" brushRef="#br0" timeOffset="151">6562 18157 10890,'7'-5'-1634,"-1"2"2368,-6-6-808,0 7 430,5-4 11,-3 1-248,3-2 37,-5 0 1,0 0-225,0 3-183,0 3 147,0-10 0,0 8 201,0-6 0,-4 5 261,0-4-420,-6 5 191,3-8 0,-5 9 231,0-7 28,-1 7-145,1-4 0,-5 2 461,1 0-324,-6 0-9,2 4 217,1 0-301,-10 0 0,8 1 120,-7 3-104,1 3-44,3 5 0,-5 1 279,0-1-357,0 1 37,4-1 1,4 0 129,1 1-419,4 5 202,-2-4 1,3 5-317,3-3-157,-3-2 270,13 4 1,-3-1-12,5-1 1,1 5-68,3-5 1,5-1 43,7-6 1,-1 2-66,6-3 355,0 3-165,3-4 1,1 3 21,0-6 222,0 0-99,5-4 0,1 0-30,2 0 175,2 0-140,-8 0 0,8 0-308,-1 0-55,1-11 318,-3 3 1,3-10-50,-6 5 1,1-3-66,-1-1 0,-7-5-103,3 1 0,-9-2-93,1-2 0,-5 0-13,-4 1 0,-2-5-407,-6 0-198,0 0 126,-6 4-96,0-5 361,-7 4 0,-3-1 164,-1 7 0,-5 4 68,1 0 0,-2 2 23,-2 2 1,-4 4 29,0-1 0,-1 5 12,1-4 1,1 5-26,-5-1 1,4 1 70,-4-1 0,4 3 182,-4-3 0,6 2-108,-2 2 1,2 0 1109,3 0 1,0 0-829,4 0 0,2 2-22,5 2-2657,6-3 1018,2 10-7,5-10 1339,0 10 0,11-9 0,3 3 0</inkml:trace>
  <inkml:trace contextRef="#ctx0" brushRef="#br0" timeOffset="152">6910 17884 8520,'-7'-5'158,"1"2"164,6-5 1,0 4 95,0-5 257,6 6-318,1-8 1,5 10 409,1-3-307,5-3-251,-5 6 0,11-5 103,-4 6 0,4 0 141,1 0-414,-1 0 170,1 0 0,-4 2 209,0 2-627,-6 3 201,3 5 1,-11 2-465,-3 2 332,-3 4 90,-1 4 1,-10-2-181,-2 3 140,-9-3-2,2 3 1,-2-1 356,1-4-212,-1 4-78,-4-5 241,0 4-199,6-9 1,-3 8 68,6-5 168,5-1 64,-1-3-96,11-1-112,-4 0-17,5-5 1,1 3 288,3-6-4,3 0-275,5-4 0,2 0 217,3 0 1,-2 0-96,6 0 0,-1-1-47,5-3 1,-4 1-63,-1-5 1,1 1 0,4-1 1,0-2-208,0 6 0,-5-4-406,1 3 0,-5-3-797,5 4 0,-6-4 607,2 4 0,-3-1-1704,-2 5 1082,0 0 549,1 0-461,-1 0 1220,-5 0 0,10-5 0,-4-2 0</inkml:trace>
  <inkml:trace contextRef="#ctx0" brushRef="#br0" timeOffset="153">8188 17512 9150,'6'-7'1326,"0"2"-707,-1 5-133,2-6-79,6 5-199,-1-10 1,2 8-225,2-5 77,-2 5 74,10-2 0,-6 3-629,2-2 305,4 3 222,-5-5-633,0 6 427,5 0 0,-10 0-5,2 0-1387,-2 0 441,-2 0 440,1 0-363,-6 6 1047,-2-5 0,-5 10 0,0-4 0</inkml:trace>
  <inkml:trace contextRef="#ctx0" brushRef="#br0" timeOffset="154">8163 17599 8510,'-13'8'0,"1"0"0,0-5 501,-1 1-1,6-2-84,2-2 0,5 1 1031,0 3-745,0-2-160,5 3-185,2-5 1,10 0 93,-1 0 52,6-5-295,-2 3 1,4-5-193,1 3 131,5 3-39,-3-5 1,3 2-1374,-5 0 695,0 0 0,2 4 0,1 0-1414,-1 0 0,-7 0 1984,4 0 0,-7 0 0,1 0 0</inkml:trace>
  <inkml:trace contextRef="#ctx0" brushRef="#br0" timeOffset="155">9292 17190 8551,'0'-13'-32,"0"1"201,0 5 0,1-3 379,3 6-125,-2-5-267,3 2 267,-5 0-358,0 1 162,0 6 328,0 0-431,0 6 1,-1 1 33,-3 5 1,1 0-15,-6 1 1,5 1 51,-4 2 153,5-2-217,-8 9 0,9-7 206,-7 4-166,7 1-22,-4 4 0,2-5 47,0 1 26,0 0-51,4 9-21,0-4 180,0 5-153,0-7 5,0 1-269,0-6 214,5 10 1,2-12 111,5 8-342,1-9 222,-1 2 1,6-5-96,3-1 1,2-1 98,2-3 1,1-2-386,3-6 173,-3 0-72,10-6-422,-10 5 358,5-10 0,-6 4 32,-1-5 1,1-2-68,0-3 0,-6 3-71,-2-2-274,-9 2 268,3 2 1,-10-1-307,4 1 234,-4 0 199,-1-1 1,-1 2 127,-4 3-215,-1-3 129,-7 4 0,-1-4 317,-2 3-114,2-3 51,-4 9 203,0-9-197,-1 10 0,-2-9-113,1 6 262,4 0-107,-7 4 0,4 0 195,-6 0-130,6 0-65,-5 0 1,9 1-9,-6 3-22,1-2-55,0 9-241,2-4 231,6 5 1,0 1 55,-1-1-616,6 6 318,2-4 1,5 4 102,0-6 1,5 2 25,4 2 0,6-3-37,1-1-1327,6 0 891,-2-5 0,9 0-867,0-3 751,-1 3 662,3-5 0,-5 3 0,4 1 0,-5 1 0</inkml:trace>
  <inkml:trace contextRef="#ctx0" brushRef="#br0" timeOffset="156">9962 17301 8443,'1'-11'-786,"3"3"372,-3-3 469,10 10 1,-4-9 439,6 6 1,-1-4-130,1 3 300,-1-4-328,6 7 0,-3-3 122,6 5 85,-6 0-350,8 0 0,-9 0-27,3 0-131,-4 0 163,0 0 0,-1 5-60,1 4-153,-1 2 140,-5 1 1,-2 6 17,-5 3 0,0-2 92,0 2-250,0-1 114,0 5 1,-5 0 63,-3 0-112,-3 0 46,-2-1 1,-1 1-148,-2 0 1,-3-4 117,-6-1 0,0-3-182,0 3-79,-5-4 173,4 2 0,-5-10-118,7 0 0,0-5 107,3 1 0,-1-3-127,6-1 0,-1-1 79,5-3-152,5-3 78,-4 0 1,10-4-238,-4 3 332,4-3-11,1-2 1,6 1-13,2 0 5,8 5-31,-2-4 368,4 9-322,0-9 0,-3 10 52,6-3 1,-6 2 150,2 2 1,0 0-196,0 0 1,0 0 17,-5 0 0,0 4-323,1 1 0,-1 4 115,1 0 1,-1 0-651,0-1 411,1 3 215,-1-4 1,1 2-432,-1-1 1,0-5-46,1 1 741,-1-3 0,6-1 0,1 0 0</inkml:trace>
  <inkml:trace contextRef="#ctx0" brushRef="#br0" timeOffset="157">10470 17252 9757,'0'12'460,"0"0"14,0 1-439,0-1 48,0 1 0,0-1 83,0 0-130,0 6 173,0-9 1,0 7-232,0-8 1,2-1-167,2 2 73,3-7 1,9 4 151,1-6-250,-1 0 108,2 0 0,1-4 189,6 0-135,6-6 73,-5 3 0,8-1 253,-5 0 3,0 5-247,1-8 1,-3 9 159,2-2-124,-3 3-5,-7 1 1,0 1 36,-2 3 1,-8 3 37,4 6-45,-9-1-17,2 0 1,-6 5 88,0 0-162,0 5 56,-6-9 0,2 9-135,-9-5 153,4 5-29,-9-8 0,1 8-130,1-6 1,-6 1 156,1-5-137,-2 1 91,-2-1 1,0-4 1,0 1-332,0-7 177,1 4 0,-1-2-16,0 0-746,0 0 552,6-9 1,-3 2-539,5-5 0,-1 0 296,2-5 0,2-3-562,-2-1 1139,7-5 0,-7 3 0,2-6 0</inkml:trace>
  <inkml:trace contextRef="#ctx0" brushRef="#br0" timeOffset="158">10433 17227 9145,'12'0'914,"-5"0"1,4 0-311,-2 0-333,7 0-137,3-6 0,6 5-120,0-3 1,5-3 37,3-1 1,3 2-166,1 2 1,1-1-287,-1 0 0,-5 1 399,-3 4 0,2-5 0,1-2 0</inkml:trace>
  <inkml:trace contextRef="#ctx0" brushRef="#br0" timeOffset="159">11301 17400 7915,'-5'-6'1058,"3"0"-403,-3 1-309,5 3-92,0-3-1,0 5 1639,0 0-1470,5 0-478,2 0 93,0 0 1,4 0 404,-3 0-1138,4 0 547,-6 0 1,5-2-417,-2-2 305,2 3 206,1-5 0,1 6-1273,-1 0 556,0 0 771,6-5 0,-4 3 0,4-3 0</inkml:trace>
  <inkml:trace contextRef="#ctx0" brushRef="#br0" timeOffset="160">12021 17152 8432,'-6'7'259,"5"-1"232,-5-6-154,6 0 68,0 0-165,0 5 1,0-2 154,0 5 209,0 1-402,0 3 0,2 0 203,2 1-80,-3 5-106,5 1 0,-5 6 48,3 0 1,-2-1-6,2 1 0,-3 0-82,-1 0 1,4 0 105,0 0 1,1-2-260,-5-2 1,4 1 22,0-6-52,0 1-225,-4-5 206,0-5-92,0 4-543,0-10 291,0 5 73,0-6-626,0 0-422,0-6 551,6 5 451,-5-4 0,4-1-735,-5-2 0,2 1-5,2-1 1078,-3-1 0,10-3 0,-4 0 0</inkml:trace>
  <inkml:trace contextRef="#ctx0" brushRef="#br0" timeOffset="161">12281 17227 9181,'0'12'1075,"0"1"1,0-1-565,0 0-22,0 1-177,-5 5 0,3 1 476,-2 6-518,-3 5-68,6-4 1,-4 5 244,5-6-177,0-1-105,0 1 0,0 0 33,0 0 1,5-6 206,3-2-371,3-4 84,7-6 0,2 3 287,4-6-841,1 0 376,0-4 0,5-5-777,3-4 411,3-2 314,1-7 1,-5 5-458,-3-4 236,3-2 22,-6 0 0,-1-2-129,-9 0 0,-2 5-68,-1-5 19,-7 6 201,0-9 0,-7 11-240,-4-4 615,-7 3-272,-2 2 0,-9-1 144,2 1 153,-2 5-234,-2-4 0,0 8 122,0-5 55,-5 5-113,4-2 0,-5 1-21,7 0 1,-1-1-21,0 5-274,0-5 187,-5 4 0,8-5 40,-3 6-505,8 0-7,0 0-420,4 0 1078,6 0 0,2 6 0,5 0 0</inkml:trace>
  <inkml:trace contextRef="#ctx0" brushRef="#br0" timeOffset="162">12964 17264 8402,'12'-5'-453,"0"3"1,-2-3 1218,2 5-320,-2-6 0,8 5 293,0-5-362,1 1 0,6 3 207,0-2-175,0 3-209,0 1 0,-2 1 201,-2 3-465,-3-2 132,-6 9 0,-1-4 107,-3 5-134,-2 0 211,-6 6-317,-6-4 86,-1 10 0,-11-6 60,-2 2 0,-4 2-28,0-5 0,-1 1 154,0-2 116,0-2-227,0 4 0,5-6-15,-1 1 1,6-1 70,-2 1 1,5-5-190,4 0 183,2-5 76,1 2-268,3 1 147,-3-5 29,10 5 0,2-2 113,5 0 1,1 0-77,-1-4 336,1 0-258,-1 0 0,2 0 307,2 0-312,-2 0-90,10 0 1,-9 0-599,5 0 255,-4 0 35,7 0 0,-4 0-148,6 0 0,0-1 141,0-3-2098,0 2 1469,-1-3 1,1 5-346,0 0 1139,0 0 0,0 0 0,-1 0 0</inkml:trace>
  <inkml:trace contextRef="#ctx0" brushRef="#br0" timeOffset="163">13882 17338 8499,'0'-6'-1652,"0"0"2123,0 1 0,0 2-107,0-5 1,1 5 747,3-1-428,-2 2-308,9-3 1,-5 3 107,7-2-208,-1-3 1,6 6-137,-4-5-36,9 6 1,-3-4 310,4 0-1118,1 0 594,0 4 1,-1 0-1257,-4 0 654,4 0 490,-11 0 0,9 1-696,-5 4 341,0-4 260,-5 4-742,-5 1 1058,4-5 0,-10 10 0,5-4 0</inkml:trace>
  <inkml:trace contextRef="#ctx0" brushRef="#br0" timeOffset="164">13869 17463 8499,'-5'6'-917,"-2"5"1732,0-9-188,1 3 118,6-5-444,0 6 0,7-5 183,6 3-256,-1-2-21,6-2 1,0-4 207,3-1-512,-3 1 196,5-1 0,-4 3-830,6-2 444,-6 3 225,5-5 1,-9 5-1289,6-3 712,-6 3 68,3 1 1,-2 0-243,1 0 0,1 0 812,-2 0 0,4 0 0,4 0 0</inkml:trace>
  <inkml:trace contextRef="#ctx0" brushRef="#br0" timeOffset="165">14589 17338 8499,'-13'0'-187,"1"0"619,0 0-47,-1 6-193,1 1 1,1 5 23,2 1 1,3-1-25,1 0 0,4 1 0,-3-1 1,2 1 23,2-1 1,2 5 205,2-1 1,-1 1-501,5-5 0,2 1-2739,6-1 5661,-2-5-1855,9 4 1,-3-10-172,5 3-631,-1 3-65,1-5 1,1 3-361,3-5 130,-3 0 70,5-5 0,-6-2-192,-1-6 94,1 1 29,0 0 1,-6-2-16,-2-3 1,-3 2 124,-2-6-309,-5 6 292,4-8 0,-10 5-317,4-3 0,-10-2 297,-2 9 1,-10-8-159,-4 5 0,-3 1 89,0 3-269,-7 1 161,0 5 1,-2-2 36,-1 4-149,1 1 103,2-1 1,-1 3-43,3-2-564,3 3 475,-4 1 1,9 4-1212,0 0 665,6 6 897,-3-3 0,11 5 0,-4 0 0,4 1 0</inkml:trace>
  <inkml:trace contextRef="#ctx0" brushRef="#br0" timeOffset="166">16164 17214 8588,'7'0'0,"0"0"24,-3 0 0,-3 0 190,5 0 0,-5 0 445,4 0-71,-4 0-168,10 0-139,-10 0 0,10 0 218,-2 0-546,2 0 261,1 0 0,0-1 214,1-3-387,-1 3 170,1-5 0,3 6-414,1 0 173,5-5 29,-8 3 1,9-3-535,-2 5 241,-3 0-51,5 0 1,-9 0-353,2 0 1,-2 0 294,-1 0-972,-1 0 318,0 0 371,-5 0 685,-1 0 0,-1 0 0,2 0 0</inkml:trace>
  <inkml:trace contextRef="#ctx0" brushRef="#br0" timeOffset="167">16164 17376 8157,'-7'1'-968,"3"3"1932,3-2-611,1 3 306,0-5 50,0 0-206,5 0 52,2 0-353,6 0 0,-1 0 554,0 0-399,1 0-143,5 0 0,-3 0 221,6 0-150,-6 0-175,8 0 1,-8 0-119,6 0 1,-4 0 102,3 0 0,-3 0-107,3 0 0,-3 0 177,4 0-1175,-6 0 691,3 0 1,-4-1-639,2-3 0,-2 2-122,2-2-450,-2 3 727,-1 1 138,-7 0 103,6-6 561,-11 5 0,4-10 0,-5 4 0</inkml:trace>
  <inkml:trace contextRef="#ctx0" brushRef="#br0" timeOffset="168">16561 17053 8588,'0'7'-53,"0"4"0,2-8 28,2 5 0,-3-4 328,3 5 399,-2-7-297,-2 9 1,0-4 126,0 6-19,0-1-185,0 0 0,0 2 390,0 3-195,0 2-190,0 0 0,0 5 279,0-4-326,0 4-37,0-5 1,0 7-91,0-5-143,0 5 269,0-7-632,0 1 386,0-2 0,1-2 71,3 1-973,-3-1 630,11-3 0,-10-2-66,7-3-241,-7 3 340,9-10 1,-8 5-1244,5-6 620,-5 0 60,8 0-836,-10 0 750,5-6 379,-6 0 0,4-7 470,0 1 0,0-1 0,-9-5 0,-2-1 0</inkml:trace>
  <inkml:trace contextRef="#ctx0" brushRef="#br0" timeOffset="169">16499 17053 10439,'7'0'552,"4"6"0,-4-4-124,5 7-346,6-1 149,-4-1 1,9 8-51,-2-3-179,3 4 212,0-4 0,1 5-300,0-1 1,0 5-73,0-5 135,-1 6-12,-4-8 0,2 8 115,-6-5 1,0 3-194,-8-3 1,1 1 23,-4-2 104,-1-2 10,-4 4 1,-6-4 97,-2 2-74,-3-2-15,-7 4 0,3-10-118,-6 1 144,0-1-17,-3 4 0,-1-3-81,0-1 0,2-5 97,2 1-835,-3 3 509,5-6 1,0 5-166,2-6-1379,4 0 734,0 0 1077,1 0 0,-1-6 0,1-1 0</inkml:trace>
  <inkml:trace contextRef="#ctx0" brushRef="#br0" timeOffset="170">17392 17041 8588,'13'0'85,"-1"-4"171,1 0 1,-2-2 335,-3 2 1,3 3-116,-3-4 0,7 0 0,2 1 1,-1 0-111,-3 4 1,1 0 146,2 0-228,-2 0-1,4 0-329,-6 0 276,1 0 0,-1 5 232,0 3-595,1-2 189,-6 5 0,2-4 266,-4 5-549,-1 1 150,-4 5 0,0-3 38,0 5 2,-6-4 31,-6 7 1,-3-4-36,-6 6 1,0 0 88,-4 0 1,1-1 10,-1 1 1,0 0-51,0 0 0,2-4-11,2-1 0,-1-5 87,5 2-324,-5 2 257,9-5 0,-5 4-120,5-6 129,6 1-17,-4-6 0,10 4 451,-3-3-290,2-3 1,8 1 109,2-6 1,3 0-139,2 0 433,-1 0-285,1 0 1,-1 0 204,0 0-81,6 0-237,-4 0 1,8 0 264,-5 0-233,5 0 6,-3 0 0,7 0-160,3 0 0,-3 0-97,3 0 1,2 0-193,-2 0 1,4 0 115,-4 0-378,-1 0 301,3 0 1,-5-4-2,3 0-1261,-3 0 891,-7 4 1,3 0-1565,-5 0 1051,0-6 38,-11 5-891,5-5 946,-4 6 349,0-5 634,-1 3 0,-6-9 0,0 4 0</inkml:trace>
  <inkml:trace contextRef="#ctx0" brushRef="#br0" timeOffset="171">17740 16520 17462,'7'0'180,"4"0"132,-10-6-1652,4 5 2292,-5-4-1548,6 5 1200,-5 0-241,10 0 0,-9 5-896,2 3 355,3 3-35,-6-4 1,10 4 698,-3-2 0,4 3-623,0 4 1,0-6 564,1 2 1,-1-2-479,1 3-790,-1-1 1075,6 0 0,-4-1 362,2-2-1531,-2 2 603,-2-4 1,2 1 338,3 0-1751,-4-5 1125,0 8 1,-2-8-1069,-3 5 629,3-5 1394,-4 2-369,4-5 0,-9 6 1,3 1-1</inkml:trace>
  <inkml:trace contextRef="#ctx0" brushRef="#br0" timeOffset="172">17963 16508 17462,'-11'1'147,"3"3"0,-3-1-323,2 5 1,0-4 514,0 4-292,-2 1 136,5 3 1,-11 2 146,0 2-153,1-2-78,-2 4 0,3 0-273,-6 3 20,0 2 226,2-4 0,-3 1-232,6-4 166,-1-2 11,5 4-917,-1-6 747,1-5 0,5 0-384,3-3-270,-3-2 958,6 3-2265,-5-5 2189,6 0 1,-5 0 0,-2 0 0</inkml:trace>
  <inkml:trace contextRef="#ctx0" brushRef="#br0" timeOffset="173">17702 16632 17496,'13'0'2174,"-6"-6"-1654,4 5 1,-4-6-72,5 3 0,0 2 96,1-2 0,3 1-262,1-1-250,5 3 282,-3-5-1924,6 6 1219,5 0 1,-3 0 331,2 0 61,2 0 0,-5 6 0,5 1 0</inkml:trace>
  <inkml:trace contextRef="#ctx0" brushRef="#br0" timeOffset="174">18422 17165 8428,'-7'0'162,"2"0"555,5 0 472,0 0-662,5-6-180,2 5 1,1-6 114,1 3-193,-1 3-84,4-5 0,2 5-149,3-3-33,-4 2 199,5-3 0,0 1-479,3-1 206,-3 1 110,5 4-1363,-9 0 907,9 0 1,-9 0 13,3 0-1000,-4 0 860,0 0 1,-1 0-700,1 0 671,-6 0 571,4 0 0,-10 0 0,5 0 0</inkml:trace>
  <inkml:trace contextRef="#ctx0" brushRef="#br0" timeOffset="175">18434 17314 8428,'0'7'504,"0"-2"-66,0-5 942,0 0-471,6 0-46,1 0-371,5 0-290,6 0 0,-4 0 286,2 0-218,-2-5 66,4 3-346,-4-3 72,4 5 1,-2-4 341,1-1-1130,-1 1 632,-3 4 0,-1 0-796,1 0-722,-1 0 1082,0 0 0,1 0-2144,-1 0 2674,-5 6 0,4 1 0,-4 5 0</inkml:trace>
  <inkml:trace contextRef="#ctx0" brushRef="#br0" timeOffset="176">19489 16408 8445,'0'-12'-145,"0"5"416,0-4 381,-6 10-245,5-10 0,-5 9-318,6-9 352,-5 10-1,4-5-431,-10 6 136,9 0-115,-9 0 97,4 0-34,-5 6 0,-1 1-31,1 5 0,4 5 172,-1-1-111,1 1-22,-4 1 0,-1 0 82,1 2 198,0 4-258,-1-11 0,5 11 124,0-3 241,-1-4-350,2 1 0,1 0-52,1 3 155,4-3-91,-4 5 1,5-8-202,0 6 0,1-6 70,3 2 0,3-3 41,5-2 0,1-1 84,-1-3-338,6 3 109,1-9 0,2 3-246,0-5 177,-1 0 49,5 0 0,-1 0-160,-4 0-107,4 0 192,-5-5 0,2-2-176,-1-6 0,-4 1 33,0 0 0,-6-1 112,-2 1 0,-4-1-111,4 1 146,-5 0 13,3-1 1,-8-1-181,-2-2 421,3 8-75,-10-9 1,4 12 77,-6-4 1,0 0 46,-4 4 0,2-3 9,-6 4 0,5 0-98,-5 4 129,6 0-69,-8 0 1,7 0-63,-4 0 0,5 5 11,-2 4 1,-1-2 42,2 1-164,-1 0 98,-1 5 1,8-1-98,-2 0 91,2 1-9,3-1 1,-2 2-256,5 2-9,0-2 228,4 4-623,5-5 372,2-1 1,7-1 4,2-3 0,-1 3-124,6-2 1,0 0-44,4-1 439,-1-2 0,1-1 0,0 2 0</inkml:trace>
  <inkml:trace contextRef="#ctx0" brushRef="#br0" timeOffset="177">19849 16470 8520,'8'-7'-54,"0"3"1,-4-1 386,5 1-200,-1 0 76,-1-2 0,4 5 209,-3-4-271,-2 4-39,5 1 0,-5 1 97,7 4-140,-1-4 136,1 10 1,-1-4 50,0 5-14,1 1-147,-6-1 1,2 2 34,-4 2 0,-1 0 159,-4 4-150,0 1-1,0-2 0,-2 3 123,-2-5-319,-3 5 190,-5-3 1,-6 0-214,-3-2-100,3-3 297,-5-2 0,4-4-508,-6 1 186,6-7 110,-5 9 1,9-9-75,-6 2 1,5-3-84,-5-1-387,11 0 161,-6-5 67,9-2 112,0-5 164,-4-1 1,10 5-67,-3 0 376,2 5-132,8-3 1,1 5 329,5-3-180,0 2-71,1-3 1,-1 5 3,1 0 146,4 0-207,-3 5 0,6-2-19,-4 5 1,-2-3 108,2 3-714,4-5 354,-6 8 0,5-9 32,-3 7-250,4-7 211,-1 9 0,4-9-570,-2 2 403,2 3 139,-3-6 0,3 5-665,-2-6 910,2 0 0,2-6 0,0-1 0</inkml:trace>
  <inkml:trace contextRef="#ctx0" brushRef="#br0" timeOffset="178">20332 16383 8520,'0'-12'-311,"0"0"0,0 3 461,0 1-109,0 5 1015,0-2-791,0 16 0,-1-3 43,-3 9-147,3 2 39,-5-5-74,0 9-5,5-9 0,-4 4 121,5-6-357,0 1 249,0-1 1,0 1-112,0-1-77,0-5 120,0 4 1,5-10-92,3 3-98,3-2 159,2-2 0,1 0-4,2 0 1,-1 0 69,6 0 9,0 0-67,-2 0 1,4-4 90,-2-1-55,-3 1-31,5 4 1,-9 2-8,3 2 29,-9-3-15,3 10 0,-10-8 275,4 5-25,-4 1-224,-1 3 317,0 0-312,-6 1 0,2 3 91,-8 1-384,2-1 290,-8-3 0,2-1-29,-1 1 0,-3-5-4,3 0 1,-4-1-551,5 1 218,-1-2 22,5-6 0,-2 0-800,-2 0 540,2 0 224,-4 0-1389,5-6 1020,1-1 0,0-2-193,-1-4 857,-5 4 0,4-15 0,-3 5 0</inkml:trace>
  <inkml:trace contextRef="#ctx0" brushRef="#br0" timeOffset="179">20283 16359 8520,'8'-11'-244,"0"2"0,1-2 383,3 3 1,0-3 623,1-1 1,1 3-195,2 1 0,-1 0 67,6-5 1,0 5-90,3 0-348,1 5 10,0-8 0,0 10-5,0-3-596,5-3 349,-4 5 1,0-3-1564,-5 5 891,-6 0 549,3 5 0,-1-2-959,-1 5 1125,-5 1 0,0 3 0,-4 0 0</inkml:trace>
  <inkml:trace contextRef="#ctx0" brushRef="#br0" timeOffset="180">19154 17066 8043,'0'7'370,"0"-2"1,1-5 109,3 0 469,-2 0-82,3 0-51,1 0-285,1 0-275,5 0 0,2 0 151,2 0 1,1 0 92,8 0 13,-3 0 72,14 0-298,-5-5-443,7 3 500,-1-3-127,6 5 1,-3-5 290,5 1-291,6 0 1,0-1 0,8 3 214,-5-2-269,5-3 85,-2 6 1,10-6-248,-32 5 1,1 0-1206,31 1 1271,1-10 0,-2 9-38,0-2 1,-1-2-143,-7 2 1,-9-1-26,-7 1 1,-5 2 239,-4-2-110,3-3 67,-10 6 1,3-6-19,-8 3 16,2 3 197,-9-5 0,2 5-423,-7-4 1227,2 4-1111,-10-4-176,5 5 0,-6-2-519,0-2-74,0 3-783,0-5-897,-6 6 960,5 0 0,-10 2 1541,2 2 0,-2 3 0,-1 5 0</inkml:trace>
  <inkml:trace contextRef="#ctx0" brushRef="#br0" timeOffset="181">19501 17574 8387,'0'8'-1072,"0"1"2061,0-7 4,0 4-210,0-1-316,0-3 225,0 3-347,6-5 0,1 0 53,5 0-164,0-5-35,1 3 0,-1-9 35,1 3-153,-1-3 25,6-7 1,-3 3-156,6-6 82,0 1 7,-2 0 0,0-3-298,-2 2 149,-4-2 43,5-2 1,-9 2-40,-1 2 0,-1-1-14,1 5-22,-2 1 38,-6 9 0,0 0 255,0 3-135,0 3-26,0-5-267,0 6 277,0 6-5,0 0 1,0 7 157,0-1 0,0 1-75,0-1 0,0 5 146,0-1 1,0 6-139,0-1 1,0 2 11,0 2 1,0 0 30,0 0 0,0 0 17,0-1 0,0-3-49,0 0-7,0-1 4,0 0 1,0 2-229,0-6 220,0 1-220,0-10-119,0 4 1,0-9-359,0 7-673,5-7 343,-4 4 401,10-12 0,-5 0-1316,2-7 1855,3 1 0,2-1 0,6 1 0</inkml:trace>
  <inkml:trace contextRef="#ctx0" brushRef="#br0" timeOffset="182">20097 17351 8387,'-13'0'-163,"1"0"218,5 0 1,-3 1 233,6 3 1,-4-1 159,4 5 1,-2-1 269,2 2-388,3 2-52,-5 1 0,6 2 468,0 2-292,0 4-170,0-7 1,0 11 206,0-4 0,0 0-94,0 0-279,0-4 96,0 7 1,6-9 33,2 2-259,3-2 71,1-1 1,1-1 94,-1 0 1,1-5 274,-1-3-729,6 3 271,1-5 0,2 2-72,0-8 1,-1-3-103,5-6 1,0 0-7,0-4 0,-5 2-158,1-6 0,-6 5-100,2-5 0,-5 2 156,-3-2 1,-4-2-100,-5 2 0,-1 2 136,-3-2 0,-3 6-218,-6-2 304,-5-2-93,-1 5 0,-6-4-7,0 6 1,1-1-17,-1 1 1,0 1-151,0 3 0,4-2-332,1 6 321,10 0 0,-6 4 463,14 0 0,-3 0 0,5 0 0</inkml:trace>
  <inkml:trace contextRef="#ctx0" brushRef="#br0" timeOffset="183">21461 16942 9745,'0'-7'1056,"4"0"-356,1 3-59,-1 2 155,-4-3-211,5 5-200,2-6-124,0 5 0,4-5-100,-3 6 18,3 0 87,2 0 1,3 0-632,1 0 162,5 0 1,-7 0 0,4 0-771,-1 0 1,-1 0-270,-5 0 1,1 5 548,-1-1 1,-4 4-312,1-4 973,-7 0 1,4 2 0,-6 1-1</inkml:trace>
  <inkml:trace contextRef="#ctx0" brushRef="#br0" timeOffset="184">21374 17103 9170,'-6'0'3598,"0"0"-2869,17 0 0,-3-2-155,9-2-281,-3 3-134,4-5 1,-3 2-115,5 0 56,-4 0-47,2-1 0,-5 3-1283,4-2 794,-3 3 324,4 1-2890,-1 0 2993,-3 0 0,4 5 0,-5 2 0</inkml:trace>
  <inkml:trace contextRef="#ctx0" brushRef="#br0" timeOffset="185">22280 16718 8397,'8'-8'-2330,"1"0"2330,-7 5 0,4-8 0,-2 8 37,0-5 0,0 4 466,-4-4-271,6 5 248,-5-8-229,5 9 0,-5-7 329,3 5-414,-2 0 0,3-2 146,-5 5-158,0-10 1,0 8 47,0-5 0,0 3 34,0-3 0,0 4 273,0-4-20,6 5-188,-5-8-121,4 10 123,-5-5-319,0 6 1,-1 0 261,-3 0-36,3 6-40,-5 1-70,1 5 0,-1 2 42,-2 2 1,-2-1 88,6 6 2,-6 0-137,9 4 0,-9-5 235,6 1-114,-5 0-99,7 9 0,-7-4-147,4 3 0,-3 1 31,4-1 0,-2 6-128,2-2 1,3-2 275,-3 3-324,2-7 94,2 3 0,6-9 52,2 0 1,3-5-29,2 5 0,-1-10-92,0 1 120,1-2 24,5 2 1,0-3-211,2-1 1,-2-5 55,-5 1 0,3-3 46,1-1 0,-1-1 8,-3-3 0,-1-3-112,1-6 1,-1 1 75,0 0-264,1-1 322,-6 1 0,2-5-113,-5 1 1,1-2 63,-5 1 0,0 4-10,0-4 4,-6 3 67,5 2 1,-10-1-36,2 1 1,-2 0-94,-1-1 386,0 6-126,-1-4 1,-1 10-197,-2-3 421,2 2-188,-4 2 0,2 0 40,-1 0 0,-1 0-139,2 0 1,2 6 41,-3 2 7,-2-2-43,5 5 2,-4 1 5,6 2 1,4 4-73,-1-6 1,7 5-171,-3-1 1,4 2 205,1-1-635,0-3 417,6 3 0,0-4-354,7-1 0,3-1 207,1-2 0,5 0-580,-1-5 968,-3 0 0,11 2 0,-3 1 0</inkml:trace>
  <inkml:trace contextRef="#ctx0" brushRef="#br0" timeOffset="186">22838 16731 8415,'4'-9'0,"1"1"-544,-1 0 340,1 1 0,-2 0 833,5 3 1,-4 3 341,5-3-564,-1-3-124,4 5-103,1-3 0,-1 5 60,1 0 0,-1 1 107,0 3-181,1 3 5,-1 6 0,1-1 22,-1 0 1,0 2 27,1 3 1,-5 2-141,0 6 0,-5-2 56,1-2 1,-2 2-105,-2-2 1,-2 4 221,-2 4-419,-3-3 145,-11 4 1,0-6 101,-2-4-239,-4 4 70,-1-5 1,-1 0 66,-3-2 0,3-3-43,1-2 1,-1-1-220,-3-3 4,3-2 247,1-6 1,3 0-123,6 0 0,-1-6 38,5-2 1,5-4-2,3-5 0,2 3 10,2-2 52,0-3 3,11 5 1,-2-4-53,7 5 378,3 1-316,1 0 1,4 5 186,1 3 37,-5 2-204,3 2 1,-8 0 457,6 0-180,0 0-124,-2 6 0,-1 1-77,-6 5 1,-1 0 79,-3 1-373,3 5 134,-4-4 0,0 5-227,-3-3 1,2-2 101,-2 3 0,4-4-262,-4 0 165,6-6-6,-9 4 1,6-8-1273,-3 5 865,3 0 737,6-1 0,-1 9 0,1-2 0</inkml:trace>
  <inkml:trace contextRef="#ctx0" brushRef="#br0" timeOffset="187">23272 17078 8415,'-6'6'-727,"-1"-5"291,3 3 436,2 3 0,-3-6 0,3 9 0,-2-6 1276,3 6-768,-5-3 0,6 5-143,0 0 1,0 1-285,0-1-107,-5 1 0,3-1 150,-2 0-574,3 1 15,1-1 14,0-5 19,5 4 1,-2-9 401,5 2 0,1-8 0,3-3 0</inkml:trace>
  <inkml:trace contextRef="#ctx0" brushRef="#br0" timeOffset="188">23471 16805 9917,'-7'13'676,"2"-1"0,9-4-495,0 1 87,5-1-51,-2 4 1,7-4-51,3 1 101,-4-1-149,5 4 0,-1-1 45,-1-2 0,7 2 228,-3-3-460,-2 3 206,6-4 1,-9 4-59,5-3 0,-4 2 105,0-2 1,-2 3-232,-2-3 0,-1 3 84,-2 2 0,0 3-182,-5 1 93,1-1-68,-5-3-77,0 5 233,-6-4 1,-1 8 32,-5-6-295,-1 1 120,1-5 1,-5 0-93,1 1-55,-6-1 244,8-5 0,-5-1-760,2-6 327,3 0-31,-9 0 1,9 0-380,-2 0 0,-2-6 201,1-2 650,1-3 0,-2-7 0,-2-1 0</inkml:trace>
  <inkml:trace contextRef="#ctx0" brushRef="#br0" timeOffset="189">23508 16768 8409,'8'-12'327,"1"-1"0,-5 2 631,4 3 1,0-2 78,5 6-120,-1-6-473,1 4 1,3-3 118,1 1 56,5 5-254,-3-2 1,10 1-317,0-1 0,4 1-355,-4 4 1,4 0-847,-4 0-1077,0 6 2229,-4-5 0,0 16 0,-1-3 0</inkml:trace>
  <inkml:trace contextRef="#ctx0" brushRef="#br0" timeOffset="190">25853 16582 12135,'0'-12'-1330,"0"5"1407,0-4-37,0 9 102,0-3-116,0 5 714,0 0 1,0 5-496,0 4 1,0 2-111,0 1 0,1 2 206,3 2 1,-2-1-68,2 6 1,-1 0 127,1 4-447,-3-1 266,5-4 0,-6 7-207,0-2-93,0 3 88,5-4 1,-4 1 411,4 0-507,-4 0 240,-1 0 1,0-5-276,0 1 0,1-6-25,4 2-259,-4 2 235,4-5-128,-5 4 0,5-10-512,-1 0 423,0-5 0,-4 4-789,0-3 490,0-3-456,0 5 166,0-6-791,0 0 1779,0-6 0,-6-1 0,-1-5 1</inkml:trace>
  <inkml:trace contextRef="#ctx0" brushRef="#br0" timeOffset="191">25443 16421 19256,'5'-13'-3620,"0"1"2538,2-1 0,1 1 328,5 0 1861,-1-1-665,6-5 0,-3 7 338,6-5-463,-1 10-368,11-10 1,-5 9 741,3-6-170,3 7-163,-6 0 1,10 6-31,-3 0 0,-3 0 192,-1 0-516,3 0 257,-6 0 1,6 6-126,-3 2 1,-5-1-243,1 1 1,0 0-46,-4 5 1,-2-1 66,2 0 1,-10 5-244,1 0 0,-2 0-24,2 0 1,-4-2-95,1 6 1,-7-2 124,3 2 1,-4 1 83,-1-6 0,-1 5-148,-4-4-7,-1-1 380,-7 2 1,1-4 166,-1 2 131,-5-2-59,5-1 1,-7-2 243,4-3 110,-4-3-366,1 1 1,-4-5-251,2 3 1,-2-2 61,-2-2 0,4 0-268,0 0 1,2-2 253,-1-2-1145,-4 3 626,10-5 0,-2 1-1356,7-3 513,-2 2 484,10-5 731,-4 4 0,10-11 0,2-1 0</inkml:trace>
  <inkml:trace contextRef="#ctx0" brushRef="#br0" timeOffset="192">26411 16111 24873,'8'12'-3293,"1"0"2313,-7 1-168,9-1 1196,-9 1-124,9-1 0,-4 2 284,5 2-461,-5-2-393,4 10 0,-4-11 654,5 4-564,1-3 579,-6 4 1,4-5-1108,-3 4 540,3-3 398,-4-7 0,4 4-605,-3-3 524,-2-3-108,5 1 1,-10-5-1205,3 3 788,-2-2-300,-2 3-57,0-5 1015,0-5 0,0-2 1,0-6-1</inkml:trace>
  <inkml:trace contextRef="#ctx0" brushRef="#br0" timeOffset="193">26510 16123 14488,'-7'6'-640,"-4"-1"-27,3 3-3,-3 3 445,-1-4 1,-1 6 1587,1-1-594,-1 0-258,1 1-112,-6-1-170,4 1 1,-8-1 19,6 0 0,-2 1 31,1-1 0,3 1 133,-2-1-594,2 0 222,2 1 1,-1-1-586,1 1 371,0-6 171,-1 4 0,5-9-703,0 7 0,3-5 2,-3 4-514,5-5 236,-2 2 346,5-5 586,-6 0 0,5-5 1,-4-2-1</inkml:trace>
  <inkml:trace contextRef="#ctx0" brushRef="#br0" timeOffset="194">26287 16222 14424,'7'-1'-507,"-3"-3"1608,3 2-558,0-9 0,5 9 78,1-7 1,-1 2-170,0-1-530,6-3 194,-4 10 1,10-9 377,-4 6-1439,4-6 899,6 9 0,-4-9-86,3 6 1,-3 0-553,-1 4 698,-6 0 1,5 0-1,-5 0 1</inkml:trace>
  <inkml:trace contextRef="#ctx0" brushRef="#br0" timeOffset="195">26944 16458 18054,'0'-8'-4187,"0"-1"2803,0 1 712,-5-4 511,4 5-8,-5 1 408,1 6 1,2 0 459,-5 0-772,-1 0 1,-3 6 855,-1 2-565,1 3 108,0 2 1,-1-1 227,1 0 88,-1 6-440,-5-4 1,5 9-158,-4-2 1,3 3 112,2 0-371,-6 1 167,4 0 1,-4 4 164,6 0 0,1 1-44,3-1 0,-2-3-391,6 3 58,0-3 150,4-1 0,0-1-423,0-4 176,5 4-102,2-11-490,6 5 659,-1-5 0,0-2-154,1-3-468,-1 3 624,6-9 0,-3 7-180,6-5-610,0 0 1177,3-4 1,7 0 0,0 0 0</inkml:trace>
  <inkml:trace contextRef="#ctx0" brushRef="#br0" timeOffset="196">27155 16632 17438,'0'-9'-2361,"0"1"0,2 4 2825,2-4 1,-1 3 62,5-3 228,-5 5-344,8-2 0,-4 1 322,5 0-194,-5-6-409,9 9 0,-10-9 401,10 6 203,-5 0-40,7 4-695,-5-6 101,-1 5 0,1-5 187,-1 6-384,0 6-38,1-5 1,-2 10 108,-3-2-852,3 2 363,-9 1 0,7 4-308,-5 1-429,0 5 819,-4-3 0,0 2-166,0 0 66,-5-1 566,-2 5 0,-5 0 165,-1 0 96,-5 0-86,-1-1 0,-2 1 106,1 0 0,-1-2 152,-4-2-55,6-3-181,1-6 0,1 1 24,1-1-132,-1-5 6,5-1 1,0-6-185,-1 0 1,5 0 146,0 0-181,5-6-314,-3-1 88,6-5-445,0-1 563,0 1 1,0 0-138,0-1 0,4 1 69,1-1 1,4 1-167,0 0-19,7 5 761,-2-4-182,4 4-8,-6 0 1,1-3 66,-1 6-173,0 0 48,1 4 0,-1 0-139,1 0 235,-1 0-305,-5 5 0,4 2-22,-3 6 1,-1-1-97,1 1 1,-4-1-7,5 0 0,-6 1-143,1-1 1,1 1-165,-1-1 0,2-1-9,-2-3-287,-3 3 69,5-9 420,-1 9 0,2-10 442,6 3 0,-1-2 1,0-2-1</inkml:trace>
  <inkml:trace contextRef="#ctx0" brushRef="#br0" timeOffset="197">27652 16532 16571,'0'7'-2782,"0"-1"1900,0-1 818,0-3 1,0 9 172,0-3-287,-6 3 312,5 1 0,-9 2 548,6 3-1572,-6-4 1015,9 5 1,-6-5-22,3-1 126,2 1-142,-3-1 0,5-4-100,0 0-49,0-5-187,0 3-23,5-6 440,2 0 0,6 0 34,-1 0 0,2 0 24,2 0 0,0-4-18,4-1 1,-3-3 39,4 4 1,-5 0-75,5 4 1,-6 0 69,1 0 1,-2 1-33,-1 3 1,-1-1-351,0 5 0,-3 1 63,-1 3 1,-5 1-195,1-1 1,-3 0 6,-1 1 1,0 1-215,0 2 52,-5-2 273,3 4 0,-9-2-109,3 1 178,-3-1 186,-1-3 0,-1-2-38,1-3 0,-1 2-17,1-6 1,0 4-124,-1-4 0,-1 0 285,-2-4-757,2 0 324,-4 0 1,6 0-50,-1 0 0,1-5-152,0-3 1,-5-3-1098,0-2 1477,1 1 0,-2-6 0,-1-1 0</inkml:trace>
  <inkml:trace contextRef="#ctx0" brushRef="#br0" timeOffset="198">27627 16508 11589,'12'-6'-122,"1"-2"0,-2 1-254,-3-1-2,8-1 1260,-7-3-561,14 5 1,-9-3-126,2 6 0,2 0-21,-1 4 0,-1 0-1068,-3 0 324,-1 0 427,1 0 0,-1 0-1373,0 0 780,-5 6 221,-1 1 1,-2 5-945,0 0 1458,6 1 0,-9-1 0,5 1 0</inkml:trace>
  <inkml:trace contextRef="#ctx0" brushRef="#br0" timeOffset="199">28073 16929 8512,'-7'6'-210,"-4"-5"105,5 5 1,-3-2 104,1 0 1457,0 6-880,1-4 0,-3 3 25,6-1 1,-1 0 268,0 5-687,4-1 0,-4 0-26,5 1 0,0-1-252,0 1 39,0-1 0,0 0-287,0 1 0,0-5-565,0 0-793,5-5 1700,2 8 0,5-9 0,1 3 0</inkml:trace>
  <inkml:trace contextRef="#ctx0" brushRef="#br0" timeOffset="200">28470 16495 19214,'0'-7'-4082,"0"0"2721,0 3 376,0 3 787,0-10 0,0 8 306,0-5 0,-1 4 151,-3-5-18,2 7-1296,-3-9 1153,5 9 331,0-3-463,0-1 368,0 5-238,0-5 547,0 6 534,0 0-1051,0 6 1,-1-3 310,-4 5 58,4 0-205,-4 5-110,-1-1 45,5 0 0,-10 5 405,2-1-933,4 6 573,-6-8 0,5 10-342,-2-4 189,-3 4 56,4 1 1,-1-2-79,0-2 1,5 2-19,-1-2-411,-3 2 316,5 2 0,-3-4 63,5-1-352,0-5 71,5 3 0,-2-5 95,5-1 0,1 1-76,3-1 0,0-4 173,1 1 1,-1-5 100,1 4 1,3-5-45,1 1 0,-1-3 99,-3-1 1,1 0-40,2 0 1,-2-1 577,2-3-245,-2-3-426,-1-6 1,-1 4 72,0-4-268,1 4 34,-6-9 1,2 5-271,-5 1-146,6-6 261,-9 4 0,5-4-355,-6 6 48,0-6 333,0 4 0,0-4 16,0 6 0,-1 1-230,-4 3 145,-1-3 338,-7 9 1,1-3 48,-1 5 419,1 0-223,0 0 0,-1 0 484,1 0-247,-1 0-138,-5 5 0,5-2 499,-4 5-525,3-5-161,2 8 0,0-4-152,-1 5 0,2-3-39,3-1-65,-3 0-10,9 5 1,-4-1-295,1 0 1,4 1 69,-3-1 0,2 1-672,2-1 198,6 0 367,-5 1 0,12-1-708,-1 1 431,1-7 350,10 6 0,-8-11 443,6 3 0,5 3 1,6 0-1</inkml:trace>
  <inkml:trace contextRef="#ctx0" brushRef="#br0" timeOffset="201">28793 16520 12193,'8'-11'-402,"0"3"502,-5-3-124,3 4 1,-1-2 133,3 1 204,3 5-26,2-8 0,-3 10 202,2-3-156,-2-3-25,8 6 1,-6-5-94,0 6 0,1 0 48,-1 0 0,-4 0-245,1 0 0,-5 6-86,4 2-250,-5 3 64,2 1 0,-5 2 1,0 3-246,0-4 356,0 11 0,0-5-84,0 6-49,0-6 333,-5 5 0,2-5 187,-5 6 1,0 0-175,-5-1 0,1 0 48,-1-4 0,-3 3 217,-1-7-288,1 6-28,-2-3 0,4 1 227,-3-4-253,4-8 8,0 4 0,1-11-33,-1 3 0,5-3 52,0-1-13,5 0 1,-2-5-153,5-3-348,0 2 238,0-5 1,0 4-8,0-5-305,0-1 375,5 1 1,2 0-116,5-1 395,1 1-84,-1 5 0,-3-3 191,-1 6 0,0-4-132,4 4 0,-3 0 61,-1 4-11,0 0-107,5 0 1,-5 1-83,0 3 1,-5-1-296,1 5 0,-1 0-617,1 5 333,-3-1 217,5 1 1,-6-1-909,0 0 1266,0 1 0,5 5 0,2 1 0</inkml:trace>
  <inkml:trace contextRef="#ctx0" brushRef="#br0" timeOffset="202">29078 16867 11379,'0'-7'-1,"0"2"-130,0 5 556,0-6-313,0 5-254,0-5-906,0 6-577,0 0 1621,6 0 0,-5 0 1,5 0-1</inkml:trace>
  <inkml:trace contextRef="#ctx0" brushRef="#br0" timeOffset="203">29413 16458 19587,'-7'0'-753,"-4"0"1334,4 0-262,0 0 1,-2 1 360,5 3-922,-6-2 698,3 9-905,0-4 446,-4 5 1,4 1-240,-5-1-244,5 0 233,-4 1 0,5-1-190,-2 1 0,-1-1 321,4 0 1,1-3-849,4-1 197,-5 0 609,3-1 1,2-1-257,9-6 469,2 0 214,1 0 0,2 0 367,2 0-142,-2 0-67,4-6 1,-1 5 747,-1-3-285,1 2-300,-5 2 1,1 0-540,-1 0-43,0 0-1,-5 0 0,4 2 138,-2 2-496,-4-3 71,6 10-373,-10-10 288,10 10 0,-9-4-887,2 6 423,-3-1 327,-1 1 0,0-1-227,0 0 162,0 1 223,0-1 1,0 1 232,0-1-536,0 0 842,-5 1 1,-1-1-139,-2 1 1,-3-5 200,3 0 0,-3-1-76,-2 1-72,1-2 33,0-6 0,-1 0-214,1 0 1,-1 0 229,1 0-981,0 0 441,-1 0 1,-3-2-1365,-1-2 711,0-3 957,5 0 1,-6-9 0,-1 2 0</inkml:trace>
  <inkml:trace contextRef="#ctx0" brushRef="#br0" timeOffset="204">29252 16458 11707,'0'-7'-864,"5"-4"1061,-3 10 1,3-6 751,-5 3-712,6 2 0,1-7-185,5 4 0,0 1-75,1 4 1,-1-4-527,1 0 0,-1 0 235,1 4 1,3 0 71,1 0 0,1 0-546,-2 0-104,-2 5 339,4-3 522,-6 3 0,6-5 0,1 0 1</inkml:trace>
  <inkml:trace contextRef="#ctx0" brushRef="#br0" timeOffset="205">29736 16235 10400,'8'1'-106,"0"3"-917,-5-2 296,8 3 1158,-4 1 0,4 0-84,-3 7 0,2-1 816,-6 1-583,6 5-309,-9 1 1,9 6 117,-6-1 1,0 5-183,-4 0 1,0 6-31,0-2 0,0-1-22,0 1 1,0-4-111,0 4 1,0-2-168,0 2 1,0 2 100,0-6 1,-4 0 19,0-4 0,-5-1 139,5 1-549,-5-6 314,7 5 1,-7-10-112,4 2 0,-3-2-147,4-2 0,-4-3 130,4-1-620,-6-5 302,9 2-1261,-10 1 1320,9-5 0,-5 5 510,3-6 1,3-6 0,-5-1-1</inkml:trace>
  <inkml:trace contextRef="#ctx0" brushRef="#br0" timeOffset="206">30244 16545 17284,'0'-7'-1601,"0"-4"0,2 9 1492,2-2-88,-3-3 230,5 6 1,-2-6 48,0 3 0,6 3 74,-2-4-430,3 4-49,-4 1 0,4-4 695,-3 0-906,3 0 475,7 4 1,-4 0-628,2 0 0,-2 0 396,-1 0 0,0 0-736,4 0 1,-7 1 1025,2 3 0,3-2 0,4 3 0</inkml:trace>
  <inkml:trace contextRef="#ctx0" brushRef="#br0" timeOffset="207">30207 16731 7537,'0'-7'3838,"1"-3"-3225,4 6 1,-3-4-146,7 4 1,3-5 30,5 5-463,5-5 53,-9 7 0,9-7 38,-5 4-142,5 1 264,-8 4 1,5 0-983,-2 0 0,-4 0-1101,4 0 1834,-3 0 0,4 6 0,1 1 0</inkml:trace>
  <inkml:trace contextRef="#ctx0" brushRef="#br0" timeOffset="208">30877 16359 14480,'0'-13'-1551,"0"6"1,4-4 1212,0 3 1158,0 3 104,-4-1-833,0 1 199,0 3-101,6-9-400,-5 10 783,5-5-312,-6 12 1,1-3-198,3 5-312,-2-5 353,3 13-100,-5-8 138,0 10 1,0-4-143,0 3 1,0-4-78,0 4 1,4 2-121,0 2 4,1 2 314,-5-3 0,0 3-196,0-2 86,0 2 0,0-2 0,0-1-133,0 3 75,0-6 1,0 5-1,0-5-74,0-2 1,0-1 217,0-2-478,0 1 63,0-6-94,0 4-157,0-10 158,0 5-502,0-6-102,0 0 282,5 0-692,-4-6 1437,5-1 1,0-5 0,0-1 0</inkml:trace>
  <inkml:trace contextRef="#ctx0" brushRef="#br0" timeOffset="209">31162 16346 8549,'-7'0'-1340,"-4"0"849,4 6 1,-4-3 1317,3 5 0,1-4-265,3 4 1,3-4-295,-3 5 1,4-5-109,4 4 1,0-1-10,8 1 12,-2 3-1,8-9-137,0 9 101,1-10 0,6 6 125,0-3-272,0-3 156,-1 5 1,1-2-173,0 0-46,-6 6 145,5-9 1,-9 10-88,6-3 1,-8-1 103,0 2 0,-1-1 9,-4 4 1,-1 1 8,2-1 151,-7 1-189,4-7 0,-6 5 65,0-2 265,-6 2-320,5 1 1,-10 1 78,3-1 0,-8 0 9,0 1 1,-6-5-210,1 0 1,2-1 176,-2 1 1,1 2-341,-5-6 1,0 4-60,0-3-580,6-1 569,-5-4 1,9 0-202,-5 0 1,0-2-220,0-2 0,2 1-52,5-5 757,1 0 0,-6-10 0,-1-1 0</inkml:trace>
  <inkml:trace contextRef="#ctx0" brushRef="#br0" timeOffset="210">31113 16346 8538,'5'-12'904,"3"-1"-443,-2 7-161,5-5 1,0 5 41,6-2 1,5-3-27,-2 2 1,4-2-49,1-1 13,-1 5-309,1 2 1,-1 1-196,-4-1 1,4 1 281,-4 4-1399,-2 0 936,0 0 1,-5 2-121,-1 2-874,0-3 871,-5 10 0,3-8 527,-6 5 0,6 0 0,-3 5 0</inkml:trace>
  <inkml:trace contextRef="#ctx0" brushRef="#br0" timeOffset="211">31832 16185 6638,'-7'0'2264,"2"0"-1780,-1 0-202,5 0-1,-10 0-80,9 0 1,-9 1 87,3 4 1,1-3 168,-1 7-430,0-1 174,-5 4 0,2 5 116,3-1 10,-3 6-147,4-2 1,-5 0 25,-1 1 45,1 0-137,5 9 1,-4-4-61,3 3 0,2-3 109,2-1 1,-1 0-109,0 0 0,1 0 219,4-1-499,0-4 170,0 3 0,0-9-236,0 2 239,0-2-12,6-1 1,1-1-149,5 0 263,1-5-88,-1-1 1,0-2 11,1 0 1,1 0 23,2-4-25,-2 0 26,4 0 1,0-1 10,2-3-326,4-3 155,-5-6 0,3 1-183,-5 0 0,3-1 71,-3 1 0,-1-1-117,-3 1 3,-1 0 238,-5-1 198,-1-5-90,-6 4-192,0-3 406,0 4-127,-6 1 1,2 1-71,-8 2 0,2 3 47,-7 1 1,-1 4 118,2-3 1,-6 3-142,1 1 0,3 0 59,2 0 1,-2 0-36,1 0 1,-3 1-3,3 3 0,-1-1-24,2 5 262,2 0-251,-4 5 0,6-5 12,-1 0 17,1 1-23,5 3 1,-3 0-330,6 1 334,0-1-8,4 1 1,0-1-756,0 0 322,5 1 48,2-1 1,10-1-266,-1-3 0,5 2 9,-4-6-291,5 6 917,-3-9 0,11 10 0,2-4 0</inkml:trace>
  <inkml:trace contextRef="#ctx0" brushRef="#br0" timeOffset="212">32155 16371 8588,'0'-12'5,"0"-1"1,0 5 231,0 0 1,0-1 404,0-3-177,0 0-221,0 5 0,1-3 90,3 6 0,3-4-34,6 4 1,-5-5-18,0 5 0,4 0 145,5 4-205,0 0-9,-5 0 0,5 1-104,-1 4-143,1 1 259,-5 7 0,-4-1-205,1 1 1,-3 3-48,3 1 1,-4 3 163,-5-3 0,0 5 7,0-1 0,-1 2-19,-3 2 1,-5 0-88,-7 0 0,-3 1 10,-6 3 1,0-7-176,0 2 1,0-1 156,1 1 1,-1-4-255,0-4-52,0-2 286,6-7-173,1-2-31,5-5 132,1 0-248,5-5 126,2-2 1,6-5-190,3-1 318,3 1-9,5-6 0,1 4-70,-1-2 53,1 7-9,5-2 0,-5 6 311,4-4 42,-3 4-324,-2 5 1,1 0 244,-1 0 1,0 0-71,1 0 0,-5 1-123,0 3 1,-1 3-18,1 6 1,2 3-178,-6 1 1,2-1 261,-2-3-1312,-3 5 754,10-5 1,-8 5-696,5-5 0,-4-2 1193,5-3 0,-1 3 0,4-4 0</inkml:trace>
  <inkml:trace contextRef="#ctx0" brushRef="#br0" timeOffset="213">32552 16619 6977,'-7'0'3280,"-3"2"-1265,6 2-1028,0-3-304,4 10-306,0-4 0,-4 5-310,0 1 0,-1-5-256,5 0 1,0 1-198,0 3 0,0 0-575,0 1 1,2-1 960,2 1 0,3-1 0,5 0 0</inkml:trace>
  <inkml:trace contextRef="#ctx0" brushRef="#br0" timeOffset="214">32849 16222 13629,'0'-8'-1075,"0"0"0,0 4 819,0-5 0,0 5 343,0-4 260,6 5 789,-5-2-832,5 5 713,-6 0-752,0 0-38,0 5 1,0 3-194,0 9 0,0-3 38,0 2 0,-2-1-204,-2 2 0,3-3-210,-3 2 65,2-2-76,2-2 1,-4 1-292,0-1 856,0 1-309,4-1 0,1-4 51,4 1 0,1-7 153,7 3 0,-1-4 68,1-1 0,-1-4-26,0 0 0,5-5 97,0 5 0,3-4-54,-3 4 1,1-4 241,-2 3 52,-2 1-202,4 4 1,-6 0-206,1 0 1,-1 0 5,1 0-1,-1 0-66,0 6 1,-3 1-34,-1 5 0,-5 0-148,1 1 1,-3-1-30,-1 1 0,0-1 18,0 1 1,0-1-24,0 0 0,0 1-137,0-1-113,0 1 287,0-1 0,-5-1 310,-4-3 1,-2 3 57,-1-2 1,0-3-118,-1 3 0,1-7 581,-1 3-849,1 1 217,-6-4 1,4 3-396,-2-5 0,1 0 199,-2 0 1,3 0-890,-2 0 530,2-5-102,-4 3 547,4-9 1,-9-1 0,3-7 0</inkml:trace>
  <inkml:trace contextRef="#ctx0" brushRef="#br0" timeOffset="215">32849 16173 12652,'6'-7'244,"-5"1"268,10 1 0,-8 3 538,5-2-340,1 3-393,3 1 1,0 0-349,1 0 180,-1 0-76,6 0 1,-3 0 338,6 0 1,0 0-720,4 0 1,-5 0-1016,1 0 0,0 0 717,3 0 571,1 5 0,0 2 0,0 6 1</inkml:trace>
  <inkml:trace contextRef="#ctx0" brushRef="#br0" timeOffset="216">33420 16235 13632,'-7'7'-879,"-4"-2"1194,4-5 540,-5 6-444,5-5 1,-4 10-64,3-3 160,2 3-161,-5 2 1,6 3-210,-4 1 1,0 3 92,5-3 0,-5 4-117,5-5 0,0 6-119,4-1 0,0-3-143,0-2 1,6-2 349,2-1 0,4-1-312,5 0 111,-3 1 25,3-6 1,0-2 52,0-5 0,3 0 548,-3 0-343,5 0-104,-8 0 0,9-5 303,-2-4-326,-3-7-38,5 2 1,-9-5-393,2 2 1,-3-1-237,-5-2 0,2-4-201,-6 4 1,-1-3-240,-8 3-873,-1-4 1085,-12 11 1,-2-7-136,-4 4 0,-3 6-640,-2-2 1544,-2 8 0,-7-7 1,1 4-1</inkml:trace>
  <inkml:trace contextRef="#ctx0" brushRef="#br0" timeOffset="217">30865 17090 8006,'-7'0'1250,"1"0"-1278,6 0 1290,0 0-1235,6 0 185,1-5-132,5 4 1,0-5 42,1 6 0,-1 0 167,1 0-276,5 0 108,-5 0 1,12 0 117,0 0-253,0 0 19,11 0 0,-9 0-11,6 0 114,-5 0-316,8 0 17,-5 0 264,7 0 0,-5 0 6,0 0 1,-6 0-8,2 0 0,2 4 48,-3 0 227,7 0-285,-9-4 0,9 0 62,-6 0-94,5 0 43,-2 0 0,5 0-139,0 0 0,-2-1 162,2-3 1,-3 3 48,8-4 0,-4 4-126,-1 1 0,1 0-129,-1 0 1,1 0 76,4 0-99,-4-5 133,5 3 1,-6-5 106,1 3-108,-1 3 0,6-5 1,-5 2-7,3 0 1,-2-2 13,-2 2 1,-5 3-138,-3-3 135,-3 2-30,-1 2 1,-4 0-9,-1 0 1,1 0 16,4 0-66,0-5 69,-6 4 1,8-5-15,-2 6 216,3-5-204,2 3 1,0-3 63,4 5-51,1-6 4,-8 5 0,7-5 8,-5 6 0,0-1 9,-4-3-32,-6 2 23,4-3 0,-5 5 16,3 0-134,-3 0 107,-6 0 1,1 0-13,-1 0 238,1 0-114,-1 0 0,2 0 81,2 0 0,-1-4-143,6 0 0,-2-1-85,2 5 0,1-1-80,-5-3 0,-1 3-284,-3-4 0,-1 4 53,0 1-181,1 0-205,-6 0-398,-2 0-295,-5 0 1236,0 0 1,0 6-1,0 0 1</inkml:trace>
  <inkml:trace contextRef="#ctx0" brushRef="#br0" timeOffset="218">30964 17252 8580,'7'1'-1874,"-3"3"1628,-3-2 326,5 3-20,-5-5 0,6 0 311,-3 0 1,-1 0 318,5 0-464,0 6 1,5-5-48,-1 3 0,1-3-15,-1-1 1,0 0 1,1 0 1,3 0 46,1 0 1,5 0-203,-1 0 170,2 0-57,2 0 0,0 0 46,0 0-9,5 0-31,-4 0 1,9 0 222,-7 0-199,7 0-13,2-5 1,6 4 21,2-4 0,2 0-10,-5 1 1,3 0 25,-4 4 0,9 0-280,-4 0-532,5-6 787,-13 5-205,5-5 69,-6 6 1,6 0 41,2 0 1,-2 0-13,-2 0 0,2-4 95,-2 0-783,6 0 693,-3-2 0,1 5 33,-4-3-203,-3-3 338,0 6 1,3-6-69,0 3-40,-5 2-14,0-3 1,-4 5 188,5 0 0,-1 0-233,-3 0-278,-3 0 76,-5 0 231,0 0-42,0 0 1,-1 0-10,1 0 0,-4 0 387,0 0 1,-1 0-402,5 0 1,0 0-24,0 0 436,0-6-232,-1 5 1,1-5 263,0 6-306,0 0 0,-2-1 0,-1-2 428,-1-1-501,-6 0 1,7 4-209,-5 0 1,-1 0 142,-3 0-216,-6 0 298,-2 0-641,1 0 44,-5 0-1513,4 0 1072,-5 5-1329,0-3 971,0 3 1294,0 1 0,0-5 0,0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09:07:04.0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31472 17227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09:07:04.05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20308 9996 24575,'0'0'0</inkml:trace>
  <inkml:trace contextRef="#ctx0" brushRef="#br0" timeOffset="1">21672 10368 24575,'0'0'0</inkml:trace>
  <inkml:trace contextRef="#ctx0" brushRef="#br0" timeOffset="2">15271 14982 8569,'-12'0'-562,"3"4"-70,1 0 0,4 0 528,-4-4 1,4 0 769,-5 0 16,7 0-219,-4 0 34,6-5-155,0 4-86,0-5-77,6 6 1,0-4-11,7 0 0,-1 0 60,1 4 1,-1 0-57,0 0 1,1 0-37,-1 0 1,5 0-16,-1 0 0,6 0-27,-1 0 1,2 0-21,2 0 1,1 0 151,3 0 0,3 0-1266,5 0 1,1 0 1010,-1 0 1,0 0 462,0 0 0,6 0-298,2 0 1,-2 0-235,-2 0 0,-2 0 156,-2 0 1,5 0-152,-1 0 1,-4 0 117,-4 0 0,-5 4-90,1 0 1,-2 0 71,2-4 0,-2 0-1,1 0 0,-1 4-9,-3 0 1,3 0 7,2-4 0,-2 0-4,6 0 0,-4 0 9,4 0 1,4 0 145,5 0 0,1 0-91,-2 0 1,3 0-122,6 0 0,2 0 46,-2 0 1,3 0-158,-3 0 1,0 0 160,3 0 0,3 0 21,-3 0 0,5 0-58,-4 0 1,4 0 35,-4 0 1,3 2-97,-3 2 1,0-3 60,-4 3 0,-5 2 2,1-2 1,-2 2-8,1-2 1,-2-1 21,-6 5 0,0-4 12,1 4 1,3-5 2,0 1 1,1-3-23,-5-1 0,0 5 8,0-1 1,5 0 50,-1-4 0,0 0-33,-3 0 0,-1 0 165,0 0 0,4 0-157,1 0 1,-1 0 1,-4 0 1,0 0-32,1 0 1,-1 0 17,0 0 1,4 0-39,1 0 0,1 0 32,-2 0 0,6 0-24,2 0 1,4 0-136,-8 0 1,8 0 150,0 0 0,5 0 22,-4 0 0,0-2 3,-5-2 1,1 3 48,0-3 0,-2 2 15,-3 2 0,2 0-28,-5 0 0,0 0-37,0 0 0,-4 0 9,4 0 1,-2 0 13,1 0 0,3 0-42,6 0 1,-1 0 12,1 0 1,1-4-145,3 0 1,-1 0 140,9 4 0,-8-4 3,4 0 1,-6 0 53,-2 4 1,1-2-46,3-2 1,-7 3 35,2-3 1,-2 2-28,3 2 0,1 0-5,3 0 0,-3-1-7,2-3 1,-2 2-4,-1-2 1,5 3 0,3 1 1,-3 0 8,-1 0 1,-3-4 73,-1 0 1,1-1-73,2 5 0,-6 0 54,3 0 0,-5 0-26,1 0 1,2 0 6,-3 0 1,2 0-2,-1 0 0,-2 0 2,-3 0 0,3 0-65,6 0 1,0-4 50,-1 0 0,-1 0-63,-2 4 0,2 0 37,-2 0 0,-4 0-30,0 0 1,-4 0 53,0 0 0,-1 0 0,0 0 1,-5 0 188,-3 0 1,-2-4-206,2 0 0,2 0 42,2 4 1,2 0-1,-1 0 1,1 0 97,3 0 1,3 0-120,0 0 1,5 0-77,-5 0 1,0 0 72,-3 0 0,2 0-80,-3 0 0,-1 0 35,-7 0 0,-3 0-4,3 0 0,-4 0 11,-5 0 1,4 0 2,-4 0 1,4 0-1,1 0 1,-1 0 0,1 0 1,0 0 38,0 0 0,0 0-21,-1 0 0,0 0 3,-3 0 0,1 0-46,-6 0 1,1 0-28,-5 0-207,1 0 247,-1 0-844,-5 0 221,-2 0-232,-5 0 0,0 1-55,0 3 923,0-2 0,0 9 0,0-5 0</inkml:trace>
  <inkml:trace contextRef="#ctx0" brushRef="#br0" timeOffset="3">24004 14722 17322,'0'-13'-5668,"0"1"5400,0-1 1,0 5 417,0 0 120,0 5-39,0-8-120,0 10 286,0-10-1723,0 9 1323,0-3 0,0 6-2,0 3 0,0-1 20,0 5 0,2 1 60,2 3 1,-3 0 16,3 1 0,-2 3-77,-2 1 0,0 1-24,0-2 0,0 4 81,0 4 1,0-3 24,0 0 0,0-1-33,0 5 0,0 0-1,0 0 0,0 0-78,0-1 1,0 5 23,0 0 0,0 0 38,0-4 1,0 0 6,0 0 0,1-5 243,3 1 1,-2 0-180,2 3 0,-3-4-5,-1-4 1,4-2 78,0-2 1,1 1-23,-5-1-110,0 1-154,0-1 1,1-4 152,3 1 65,-2-7-37,3 4 417,-5-6-2103,0 0 943,-5 0 868,3 0 1,-14 5-1,2 2 1</inkml:trace>
  <inkml:trace contextRef="#ctx0" brushRef="#br0" timeOffset="4">15271 14672 13985,'-12'0'-798,"5"-6"1,0 5 1423,3-3-865,2-3 1,-3 4 637,5-5-339,0 5 57,0-8 151,0 10-302,0-10 0,1 9 137,3-2 57,-2 3 1,5 1 483,-3 0-350,-3 0 1,9 1 311,-6 3-424,0 3 0,-4 6-62,0-1 0,4 5-36,0-1 0,0 2-174,-4-1 1,0-2 1,0 6 0,0-5-32,0 5 0,0-1 59,0 5 0,0 0-40,0 0 1,0 0 49,0-1 0,0 1 56,0 0 1,0-2 76,0-2 0,2 3-72,2-4 0,-3 4 58,3 0 1,2-4-216,-2-4 1,4 2 149,-4-1 1,2-1-115,-2-3 76,-2-1 0,4 0 47,-1 1 1,-4-5-32,3 0 144,-3-5 1,-1 8-48,0-9 1,0 4 16,0-1 29,0-4 373,0 4-470,-5-5 243,4 0 0,-5-1-1141,6-3 139,0 3-534,0-5 0,0 5-121,0-3 1387,0 2 0,0-3 0</inkml:trace>
  <inkml:trace contextRef="#ctx0" brushRef="#br0" timeOffset="5">15395 15875 10914,'0'-7'-2909,"0"0"3483,0 3-273,0 3 0,0-6-115,0 3 0,-1 2 360,-3-2-117,2-3-326,-3 6 0,3-9-133,-2 6 1,3-1 168,-3 0 208,-3 4 161,0-4-457,-6-1 141,1 5 1,0-5-93,-1 6 0,1 0 114,-1 0 1,1 4 29,0 0 1,3 2 48,1-2 0,0-1-73,-5 5 0,2-4-110,3 5 1,-3-3 67,3 3 0,-2 2-45,2-3 1,-3 2-29,3-2 0,1 3-117,-2-3 0,7 3-16,-2 2 1,-2-1-85,2 0 1,0 5 8,4-1 0,0 1-26,0-5 1,0 1 46,0-1 0,0 5 9,0-1 1,1 1-8,3-5 0,2 1 38,2-1 1,3 0 103,-3 1 0,3-5 2,2 0 1,-1 1-14,1 3 1,0-4 31,4 1 0,-3-3-6,2 3 1,2 0 13,-1-4 0,5-1 50,-2-4 0,0 0-39,0 0 0,-3 0 25,4 0 0,-2 0-217,2 0 1,1-2 180,-6-2 1,1-1-52,-5-4 0,1-2 8,-1 3-24,0-3 0,-1-1-39,-2-1 0,0 1-84,-5-1 1,5 5 62,-5 0 1,0 0-90,-4-5 0,0 1-234,0-1 208,0 1 0,0 0-119,0-1 1,0 1 90,0-1 0,0 1 23,0 0 0,-1 3-4,-4 1 1,3 0 18,-7-5 1,5 5 115,-4 0 0,4 4 15,-4-5 1,1 5 68,-2-4 1,-2 4-23,3-4 1,1 5 130,-1-1-100,0-3 0,-5 4 223,1-5-179,0 5 1,-1-7-72,1 6 0,3 0-86,1 4 76,0-5 1,-5-1-399,1-2-35,5 2 100,-4 6 1,4-5-467,0 4-750,2-5 410,-1 6 1076,5 6 1,-5 6 0,6 7 0</inkml:trace>
  <inkml:trace contextRef="#ctx0" brushRef="#br0" timeOffset="6">23607 15999 14672,'9'-4'733,"-1"0"1,-4 0-354,4 4 0,1 0-189,3 0 1,5-5 123,-1 1 1,6-1-151,-1 1 0,-2 1 58,2-5 0,0 4-151,3-5 1,1 5 73,0-4 1,-4 0-196,-1-5 1,-5 1-37,2-1 0,1 1 151,-2 0 1,1 3-258,-5 1 0,-3 0-93,-1-5-21,-5 1 1,4 0 34,-3-1-123,-3 6-69,5-4 343,-6 10 1,-2-5-892,-2 6 899,3 0 1,-5 6-86,6 2 0,0 3 44,0 2 0,-4 0 297,0 4 1,0-2-54,4 6 1,-4-1 166,0 5 1,-1 0-245,5 0 1,-4 1 352,0 3 0,-1-3-357,0 3 1,4-3 128,-3-1 1,3 4 33,1 0 1,0 0-88,0-4 0,1-5-138,3 1 0,2-2 62,2 2 0,3 1-247,-3-5 259,3-1 0,2-4-339,-1 1 37,0-6 326,1-2 0,-5-5 117,0 0 6,-5 0 0,3-1-302,-6-3-343,0 2 0,0-4-1205,0 1 718,0 4 970,0-5 1,-6 6-1,-1 0 1</inkml:trace>
  <inkml:trace contextRef="#ctx0" brushRef="#br0" timeOffset="7">18496 14870 19479,'0'-8'-2953,"0"0"1,2 0 1101,2-5 2366,-3 6-62,5-4 152,-6 4-443,0 1-99,5 0-710,-3 6 1042,3 0-188,-5 0 1,0 1-161,0 4 0,0-3-71,0 7 0,0-5 14,0 4 1,4 0-65,0 5 1,1-1 128,-5 0 1,0 1-293,0-1 1,0 5-65,0-1 0,0 1 41,0-5 0,0 1 264,0-1 0,0 5 32,0-1 0,0 1-47,0-5 1,0 5 28,0-1 1,0 1 21,0-5 1,4 5-21,0-1 0,0 1-22,-4-5 0,1 0-22,4 1 0,-4-5-54,3 0 126,-3 1-134,5 3 85,-5-5-35,5-2 440,-6-5-117,0 0 0,0-5-299,0-3 0,0-3-10,0-2 1,-2 5-64,-2 0 0,3-2 52,-3-6 1,-2 2-42,2-3 0,-1 3 97,1 2 1,2-2-180,-2-2 1,-2 2-64,2-3 0,-1 4 204,1 0 1,2-1 28,-2-2 0,-1 2 37,1-2 0,-1 2 2,5 1 0,-4 1 39,0 0 1,0-1-106,4 1 1,-4-1 187,0 1 0,0 4-28,4-1 80,0 1-59,0-4 71,0 5-162,0 1-71,0 6 1,1 2 131,3 2 1,-3-1-61,4 5 0,0 0 8,-1 5 1,5 3-39,-5 1 0,0 1 145,-4-2 1,1-1-161,3 6 0,-2-2 103,2 2 0,-3 2-11,-1-2 1,0 2-67,0 2 1,0 0 22,0 0 1,0 0 5,0-1 1,-1 3-113,-3 2 0,2-3 111,-2 3 0,3-7-138,1-2 0,0 0 87,0 0 0,0-2-175,0-5 101,0-1-2,0 1-56,0-7 58,0 0-234,5-6 0,-2-4 217,5 0 1,-5-2-846,1 2 0,-1 3 293,1-4 718,-2 4 1,3 1 0,-5 0 0</inkml:trace>
  <inkml:trace contextRef="#ctx0" brushRef="#br0" timeOffset="8">18199 15863 14863,'-2'-7'-1943,"-2"3"1,3 1 1633,-3-1 669,2 2 210,2-3-224,0-1 28,-5 5 570,3-5-1050,-3 1 518,5 4 238,0-5-670,0 6 1,1 0 791,3 0-408,-2 0 0,7 1 254,-4 4-644,4 1 0,-3 7 158,2-1 1,2 5-131,-6-1 0,5 1 38,0-5 1,-2 5 44,1-1 0,1 5-203,8-5 1,-3 5-27,2-4 0,0 1 10,0-2 1,-1-1 134,6 6 0,-5-6 135,5 2 0,-4-4 39,3 0 1,0 3 12,0 1 1,2-2-96,-5-7 1,4 6 34,-5-6 0,5 9-139,-5-9 0,1 6-43,-5-6 0,-1-1-104,-2 1 0,2-5 146,-3 1-557,-3-2 85,1-2 428,-6 0-441,0 0-30,0-6 0,-1 5-304,-4-3 0,3-2-818,-7 2 341,7-6 1269,-9 9 1,4-10 0,-6 4 0</inkml:trace>
  <inkml:trace contextRef="#ctx0" brushRef="#br0" timeOffset="9">18633 15937 14863,'1'-8'-2705,"3"-1"2435,-2 7 444,3-9 1,-5 8-209,0-5 168,0 5 0,0-4-53,0 3 0,-1 3 248,-3-4-480,2 4 521,-9 1 0,4 0-112,-5 0 0,0 6 117,-1 2 1,-1 3-19,-2 1 1,1 1 110,-6-1 1,2 2-70,-2 2 1,-2 2-31,2 3 1,-2 2-8,-2-2 1,0 1-258,0-1 0,4 2-57,1-2 1,0 1-208,0-1 1,1-2 179,2-3 0,7-2-219,-2 3 0,2-5 48,-2-4-36,5 3 1,0-9 283,3 2-669,3-3 158,-5-1 238,6 0-335,6 0-512,-5 0-537,10 0 1587,-4 0 1,5 0-1,1 0 1</inkml:trace>
  <inkml:trace contextRef="#ctx0" brushRef="#br0" timeOffset="10">19997 14883 24416,'0'-13'-3600,"0"1"0,0 4 2552,0-1 0,2 5 1271,2-4 403,-3 5-493,5-8 1,-6 9-386,0-7 141,5 7-50,-3-10 730,3 11-203,-5-4 1,2 5 242,2 0 0,-3 1-479,3 3 1,-2-1-286,-2 5 1,0 0 226,0 5 1,0-5 57,0 0 0,0 1-621,0 3 0,0 0 495,0 1 1,-2 3-113,-2 1 0,3-1-389,-3-3 0,2 3 378,2 1 0,0 1 221,0-2 0,0 0 13,0 4 1,0-3-6,0 3 0,0-3 7,0 4 0,0-2-6,0 2 0,0-2-113,0-3 0,0-2-16,0 3 1,0-4-10,0 0 1,4-1 147,1 1 0,-1-1-268,-4 0 0,4-3 314,0-1-223,0-5 685,-4 8-672,0-4 0,0 1 1,0 0 1,0-4-53,0 5-325,0-7 361,0 4-351,0-6 1291,0 0-1334,6 0 131,-5 0-173,4 0 0,-3 0 777,2 0 1,-3 0 0,5 0 0</inkml:trace>
  <inkml:trace contextRef="#ctx0" brushRef="#br0" timeOffset="11">19787 16111 23786,'-7'0'-3182,"-4"0"3474,9 0 308,-9 0-261,10 0 273,-5-6-1301,1 5 961,3-5-1282,-3 1 613,5 3-49,0-3 1,0 3-114,0-2 0,1 3 754,3-3-18,3 2 1,7 2 618,3 0 1,-2 0-538,6 0 1,-5 0 816,5 0 1,-1 0-541,5 0 0,-4 0 543,0 0 0,-1 0-335,5 0 0,0 2-567,0 2 0,-5-3-255,1 3 0,0 2-53,4-2 0,-2 0 42,-2-4 0,1 0-21,-6 0 1,5 2 3,-5 2 0,-3-3-541,-5 3-262,-5-2 750,8-2 0,-11 4-594,0 0 0,-1 1 502,-8 0 0,1-3 178,-4 7 1,-1-5-31,1 4 1,-1-1 168,1 1 1,-5 3-130,1-3 0,-1-1 393,5 2 0,0-1-512,-1 4 1,-3 1 791,-1-1 0,0 0-552,5 1 1,0-1-230,-1 1 1,-3 3-70,-1 1 0,5-1 16,4-3 0,1 3-92,-2 1 0,0-1-394,5-3 616,-6-1 0,9 1-772,-4-1 692,4-5 1,2 2-124,4-4 1,-3-1 466,7-4 0,-5 4 94,4 0 1,0 0 399,5-4 0,-1 0-107,0 0 0,1 0-11,-1 0 0,1 0 39,-1 0 0,5 4-102,-1 0 1,5 1 85,-5-5 0,5 0-351,-4 0 1,5 0 98,-2 0 1,2 0-361,-1 0 0,1 0-14,-5 0 0,3 0-197,-3 0 1,4 0 72,-5 0 0,1-5-302,-5 1 1,0 0-1032,1 4-915,-1 0 1359,-5 0 0,-1 1 727,-6 4 0,0 7 0,0 7 0</inkml:trace>
  <inkml:trace contextRef="#ctx0" brushRef="#br0" timeOffset="12">18447 14660 13229,'0'-7'-2920,"-2"1"1972,-2 6 2074,3-5-1760,-5 3 1217,6-3-885,0-1 266,0 5-411,0-5 622,0 1 109,0 3-789,6-3 1218,-5-1-1223,5 5 783,-6-4 1,1 5 146,3 0-114,-2 0 1,5-5 210,-3 1 8,-3 0-132,10 4 0,-8-1 62,5-3 87,-5 2-312,8-3 0,-8 5-103,5 0 15,-5-6-46,8 5 1,-6-6-6,4 3-29,2 2 1,-5-4-16,7 1 1,-5 4 57,0-3 1,-1 1-40,2-1 0,2 3 22,-3-3 0,-1 1 56,1-1-35,0 2 371,5-3-443,-1 5 71,0-6-48,1 5 9,-1-5-58,1 6-65,-1 0 0,1 0 99,-1 0 1,-4 0-112,0 0 0,-3 0 75,3 0 1,-4 0 2,4 0 0,-4 0 2,5 0-51,-7 0 154,9 0-99,-9 0 1,7 2-6,-4 2-405,-1-3 190,1 5 0,-2-2-336,5 0 363,-5 0 1,7-2 59,-6 2 0,1-3-45,-1 3 1,-1 2-70,6-2 1,-5 0-141,4-4 451,-5 5 1,6-2 108,-5 5-167,6-5 44,-3 3 1,5-2-33,1 0 1,-5 0 107,0-4 0,-4 4-145,5 0 177,-1 1 0,4-5-16,1 0 0,-5 0-41,0 0 224,1 0 1,3 0-154,0 0-37,1-6 0,-1 1-20,1-4 28,-1-2 0,0 6-48,1-4 1,-5 0-200,0 5 1,-3-5-304,3 5 363,-5-5-458,8 2 203,-10-6 1,6 2-151,-3 3 68,-3-3-200,5 4 393,-6-5-61,0-1-108,0 1 1,0 4 287,0-1 0,0 5-107,0-4 0,1 5 203,3-1 1,-2 1-36,2-1 383,-3 3-327,-1-10-65,0 9-9,0-3 8,0 5 339,6 0-107,-5 0 65,5 0-101,-6 0 3,0 0-151,0 5 0,0-2-87,0 5 103,0-5-706,0 8 200,0-4 135,0 6 1,1-2-32,3-3 0,-2-1-380,2-3 752,-3 3 0,1 1-28,2 0 0,-2-4 101,7 5 1,-5-5 117,4 4-47,0-5 1,5 6 48,-1-4 0,1 0 76,-1-1 0,-4-2 34,1 2 0,-1-3 37,4-1 1,1 0 65,-1 0 0,0 0-185,1 0 0,3 0 17,1 0 0,-1 0-157,-3 0 0,-1-1 128,1-3 0,-1 2-131,0-2 0,5 3 13,0 1 1,-4 0-125,0 0 0,-6 0-24,9 0 0,-9 0 10,5 0 1,-2 0 6,3 0 1,-5 0 3,0 0-83,0 0-30,5 0 135,-1 0 0,-4 1-105,1 3 45,-1-2 1,4 7-70,1-5 1,-2 2 17,-3-2 1,3-3 21,-3 4 1,3 0-20,2-1 0,-5 2-75,0-2 1,-1-1 5,1 5 1,4-4 148,-4 4-228,-3-5 399,6 8-316,-4-4 29,6 5 1,-5-1-225,0-2 225,-5 2 1,4-6-157,-3 3-27,-3 3 0,5-8 63,-6 6 1,0-5-248,0 4 170,0-5-1,0 8 74,-6-4 239,-1 5 0,-5-4 93,0 1 0,3-7-413,1 2 210,5 3 212,-2-5 0,-1 9 0,-1-4 0</inkml:trace>
  <inkml:trace contextRef="#ctx0" brushRef="#br0" timeOffset="13">19439 13717 18718,'6'-7'-3126,"-5"2"2006,5 5 2439,-6 0-1734,0 5 1,0 2 279,0 5 1,0 1 87,0-1 0,0 1 64,0-1 1,0 0-318,0 1 0,0 1 223,0 2 1,-2-2 204,-2 2 0,3 2-361,-3-1 0,2 1 289,2-2 0,0 2 67,0 3 1,-4 2-118,0-2 1,0-2 18,4 2 1,0-4-6,0 3 1,0-5 11,0 2 1,0-3-36,0-2 1,5-4 145,4 1 0,2-7 300,1 3 1,0-3-71,1 2 1,3-2 63,1 2 1,5-4-202,-1-4 0,2 1 18,2-5 1,-4 4-130,-1-5 0,-3 2 42,3-1 1,-4-1-702,0 4 44,-2-4 1,-7 6 489,-3-5 1,3 5-1,0-3 1</inkml:trace>
  <inkml:trace contextRef="#ctx0" brushRef="#br0" timeOffset="14">19303 13940 18369,'0'-7'-4064,"0"2"3600,0 5 3257,0 0-2165,5 0 0,2 0-263,6 0 0,-1 0-22,0 0 0,6 0-304,3 0 0,2-2-720,2-2 0,0 3 1273,0-3-313,5 2 1,-4 2 0,5 0 0</inkml:trace>
  <inkml:trace contextRef="#ctx0" brushRef="#br0" timeOffset="15">1228 13581 18173,'7'0'2393,"-1"0"-2144,-6 0 306,0 0-282,5 0 1,-4 5-640,4 3 0,-4 3 209,-1 2 0,4-1 77,0 1 1,0-1-359,-4 0 0,2 2-750,2 3 87,-3-4 588,5 5 0,-5-5-547,3-1 994,-2 1-137,3 5 1,-3-5-63,2 4 0,-3-8-188,3 0-72,-2-1 0,-1-1-371,3-3 418,-3-3 114,5-1 109,-6 0 102,0 0 274,5 0 773,-3 0-760,3 0 1,-5-11 0,0-2-1</inkml:trace>
  <inkml:trace contextRef="#ctx0" brushRef="#br0" timeOffset="16">1104 13457 26421,'12'0'-2273,"1"0"1,-5-2 3813,0-2-1059,1 3 0,3-5-501,1 6 0,3 0-248,1 0 1,3 0 169,-3 0 0,5 0 44,-1 0 0,6 2-391,2 2 1,4-2 208,-4 7 0,6-2-65,-2 1 1,2 3 68,3-3 0,-4 3 178,3 2 1,-6-4-75,6 4 0,-7-4 180,3 8 1,-4-2-326,4 1 1,-9 0-254,1 4 0,-9-3 213,1 4 0,-4-1-122,0 5 0,-6-4 129,-3-1 1,-4 0-342,-4 0 204,-3 4 272,-6-5 0,-3 0 418,-1-2 68,-5 2 94,3-5 372,-6 4-447,-5 0 1,4-4 276,-3 2-357,3-8 0,1 2-138,0-6 0,-4 4-206,0-3 0,-1-1 7,1-4 1,3 0-72,-3 0 0,2-6-166,3-2 0,0 1-558,4-1 148,2-1-550,5-3 612,-5 0 0,9 1-1188,-4 2 509,9 4-138,-1-1 672,5 5 867,5-10 0,2 10 1,5-5-1</inkml:trace>
  <inkml:trace contextRef="#ctx0" brushRef="#br0" timeOffset="17">2097 13829 18484,'0'-9'-2548,"0"1"1,0 4 1582,0-4 0,0 4 1171,0-5 327,0 7-264,0-10-166,0 11 0,1-6 159,3 3 0,-1 3-229,5-3 0,-4 2 446,4 2 1,1 0-10,3 0 1,1 0 141,-1 0-377,0 0 0,1 0 1,-1 0 10,1 0 0,3 0 101,1 0 1,-1 0-310,-3 0 0,3-4 40,1 0 0,1-2-95,-2 2 1,-2 2 63,2-7 1,-2 5-213,-1-4 1,-1 0-111,0-5 0,-3 5 48,-1 0 1,-5-1-232,1-3 1,-3 4 66,-1-1 1,-1 3-867,-3-3 1000,-3-2 0,-6 10 0,0-3 122,-4 2 0,3-2 27,-2 0 0,2 0 45,2 4 0,-5 0 253,1 0 1,-1 4 64,5 0 1,-1 2 415,1-2 257,-1-3-729,1 10 0,0-4 233,-1 6-401,1-1 0,1 0-28,2 1-48,-2-1-194,10 1 45,-4-1 1,5 5-369,0-1 321,0 1 0,0-5-584,0 0 464,5 6 96,2-9 0,7 7-369,2-8 524,-2 3 42,9-4 0,-7 3-322,4-6 390,1 0-387,4 2 1,0-5 215,-1 3 0,1-2 113,0-2 1,0 0 182,0 0 1,-1-6-1,1-1 1</inkml:trace>
  <inkml:trace contextRef="#ctx0" brushRef="#br0" timeOffset="18">2667 13630 14555,'0'13'-1117,"0"-1"874,0 0 1,0 2 320,0 3 1,0-4-182,0 4 0,4 1 105,0-2 1,2 1-96,-2-5 0,-3 1 136,4-1-854,1 1 692,-4-1 1,5-4 63,-3 1-45,-3-7-121,10 4 415,-4-6 184,0-6 1,3-1-47,-6-5-152,6 0 1,-4-6-55,7-3 1,-1 2 55,1-2 391,-1 0-285,0 2 1,5-3-256,0 6 281,5-1-41,-9-1 86,11 10 124,-10-9-86,9 10-147,-9 0 1,4 2 336,-6 5-276,1 5-246,-1 2 1,0 7-123,1 3 1,-1-2 60,1 6 0,-1-2-246,0 1 1,-3 4 108,-1-3 0,0-2-162,5 2 1,-5-5-40,0 5 1,-4-6-149,5 1 0,-5-3-265,4-5-261,-5 3-471,2-9 1034,1 3 518,-5-5 1,10 6-1,-4 0 1</inkml:trace>
  <inkml:trace contextRef="#ctx0" brushRef="#br0" timeOffset="19">3858 13333 15522,'0'-7'-1789,"0"-4"1636,0 9 0,0-5-126,0 3 137,0 3 474,0-5 199,0 12 1,0 2-434,0 9 0,0-4-120,0 4 0,-4 2 291,0 2 0,0 6-172,4 2 1,0 6-18,0-2 122,-6 3-9,5 1 0,-5 0-890,6 0 640,0-5 1,0 3 134,0-7 1,6 0-300,2-7 244,3-3 1,6-7 116,-1-3 151,6-3 1,-7-5 443,6 0-523,0 0 315,4-5-62,-1-2 333,1-11-584,-6 4 0,4-4-446,-7 6 1,2-5-54,-1 1 0,-8-5-493,4 5 482,-4-1 1,-2 3 0,-1-1 24,-1-1 1,-3-1-201,2 5 0,-3 4 184,-1-1 0,0 5-24,0-4 62,0 5 44,0-2 0,-4 6 405,0 3 1,0-1-143,4 5 0,0 0-134,0 5 1,0 1 221,0 2 1,0-2-136,0 2 1,1-2-26,3-1 0,3 0-13,5 4 0,-2-7 160,2 2 1,-2-4-910,7 0 766,2-2 1,-4-5-1,6 2 7,1 1 1,-3 0 90,2-4 1,-2-4-453,2 0 0,1-6 305,-6 2 1,1 1 223,-5-1 1,6 0-1,2-5 1</inkml:trace>
  <inkml:trace contextRef="#ctx0" brushRef="#br0" timeOffset="20">4367 13494 15722,'-4'-9'-1469,"-1"1"0,0 1 1401,1-1 48,2-3 1,-4 6 293,1-4 1,4 2-550,-3 3 140,2 3-674,2-5-311,0 6 1,5 2 913,-1 2 1,5 3-421,0 5 0,-2-4 842,1 1-216,-5-1 1,13 4 0,-2 1 0</inkml:trace>
  <inkml:trace contextRef="#ctx0" brushRef="#br0" timeOffset="21">4540 13692 14429,'0'7'-3134,"0"4"2692,0-4 0,0 5 425,0 1 1,-4-5 697,0 0-67,0 1-532,4 3 64,0 0-896,-6 1 909,5-6-143,-4-2 415,5-5-204,0 0-269,0-5 1,4-2-77,0-6 1,1 0 165,-1-4 1,-1 3 37,6-2-53,-1-4 1,4 5 0,1-4 263,-1 1 0,0 2-220,1 3 111,5 1 243,-4-1 1,5 1-34,-3 0 0,0 5-28,4 3 0,-3 2 23,3 2 0,-3 0-87,4 0 0,-5 4-331,5 0 164,-6 6 0,7 1-318,-5 6 1,-2-1 77,-7-3 0,3 3 1,-4 2-261,0 1 0,-2-4-672,-5 2 841,0-3 1,0-2 0,0 1-693,0-1 307,0 0-220,0 1 628,0-6 0,-1 2-724,-3-5 777,2 1-443,-3-5 415,5 0-295,0 0 1024,0-6-585,0 5 0,0-10 0,0 4 0</inkml:trace>
  <inkml:trace contextRef="#ctx0" brushRef="#br0" timeOffset="22">5123 13717 14624,'7'-6'-642,"0"4"500,-3-7 0,-1 5 298,5-4-1,-3 4 261,3-4 1,0 4-25,4-5 1,1 5-9,-1-4 1,5 4-277,-1-5 0,6 5 57,-1-4 1,-2 5-153,2-1 0,-4-1 132,3 1 0,-5-5-187,2 5 1,-3-4 11,-2 4 0,-4-2-127,1 2-275,-7 3-11,4-10 0,-6 4-681,0-6 625,-6 6 0,0 1 109,-7 1 1,-3 4 250,-1-3 1,-4 3 327,5 1-166,-1 5 1,1-4 0,-2 5-5,-1-1 0,3 1 342,0 2 1,2 3 23,2-2 1,-5 2 106,1 1 1,3 2-390,5 2 0,1-2-87,-1 3 0,-2 1-208,6-2-460,0 1 415,4-5 1,1 2-289,3 2-205,3-7 604,6 7 1,3-10 115,1 2 0,6-1 184,2-3 1,1-3-531,7 3 1,-4-2 293,4-2 1,-4 0-480,4 0 1,-4 0 363,4 0 1,-5-2 904,1-2-585,-3 3 0,4-10 1,2 4-1</inkml:trace>
  <inkml:trace contextRef="#ctx0" brushRef="#br0" timeOffset="23">6128 13618 14722,'0'-8'-1355,"0"-1"0,2 1-336,2-4 1006,-3-1 1241,5 1 1,-6-1-226,0 1 1,-4 4-11,-1-1 0,-4 7-101,0-2 1,-2 1-135,-1-1 1,0 2 195,-1-2 1,1 3 200,-1 1 1,-3 0 86,-1 0-277,1 0 0,2 4 1,-1 1-10,-2 2 1,-3 0 64,3 1 0,-4 3-472,5-2 124,-1 2 0,1 3-16,-1 2 0,-3-2 1,3 2 46,2-2 0,1 3-126,2-1 0,-3 5-13,2-5 1,-1 2-13,10-1 0,-4-2-10,4 6 0,0-6-58,4 1 0,0-2-19,0-1 0,5-1 112,3 0 0,5-1 141,3-2 1,0 0-67,4-5 1,1 2 193,4-2 0,4-2-77,0 2 148,0-3 1,-1-1-106,1 0 1,2-4 0,-4-2 146,2-1 1,0-1-276,-4-4 0,0-1-173,0 1 1,-2-5 21,-2 1 1,-3-1-271,-6 5 0,-5 0-34,-3-1 1,2-3-6,-2-1 0,0 1-22,-4 3 1,-6 2 120,-2 3 0,-3-3 35,-1 3 0,-1 1 249,1-2 1,-1 5 148,1-4 1,-4 5-16,-1-1 0,0 3 317,5 1 0,0 0 0,-1 0 1,1 0 159,-1 0 1,5 4-222,0 0 1,1 6 3,-1-2-199,2 3 1,2 1-160,0 1 0,0 3 0,4 2-284,0 2 1,1-5 10,3 1 0,-1 2-546,5-1 1,5 3 318,3-3 1,6-1-1612,-1-3 2175,8-1 1,3 1-1,5-1 1</inkml:trace>
  <inkml:trace contextRef="#ctx0" brushRef="#br0" timeOffset="24">6414 13655 9615,'0'-8'-1441,"0"-1"798,0 1 1341,0 1-17,0-4-482,0 10 17,0-5-90,0 6 0,1 6-172,3 2 0,-3 3 180,4 2 0,0 0-185,-1 4 0,5-2 162,-5 6 1,1-5-155,-1 5 1,-2-6 11,2 2 1,1-2 41,-1 1 12,1-2 0,-1 4 47,0-6 358,0 1-340,-4-6 98,0-2-118,0-5 0,0-5-130,0-4 1,0-6 130,0-1 1,0-2-112,0 1 1,0 2 130,0-6 0,0 5-49,0-5 1,0 5 86,0-5 0,0 6-105,0-2 0,1-1 208,4 2 0,-3-1-79,7 5 1,-1 4 101,4-1 1,1 7-143,-1-2 0,2 2-2,2 2 0,-2 0-9,3 0 0,1 2 47,-2 2 1,5 1-27,-5 3 0,6 3-14,-1-2 1,0-2-1,4 1 0,-3-5-30,7 1 0,-3-3-80,-1-1 0,-1 0 79,1 0 1,0 0-246,0 0 1,-2-1-14,-2-3 1,1-2-58,-5-2 0,-2-3-95,-7 3 1,2-3 146,-6-2 1,0 5-335,-4 0 338,0-1 0,-2-3-74,-2 0 0,2 5 72,-7 3 0,0-2 39,-8 2 0,3 0 60,-2 4 1,-3 0 189,-2 0 1,2 4 119,-2 0 0,2 4-93,-2-4 0,-1 6 146,5-2 0,-1 3-69,2 2 1,2-1 5,-2 1 1,3 0-85,5 4 1,2-2 70,6 6 0,0-1-271,0 5 0,7 0 78,6 0 0,5-2-392,6-2 1,11 1 155,2-6 0,14 5-1355,3-4 1321,5-6 1,-23-5 0,1-1 0,1-2 0,0 1 0</inkml:trace>
  <inkml:trace contextRef="#ctx0" brushRef="#br0" timeOffset="25">7977 13295 17611,'0'-12'-4132,"0"4"2400,0-1 1120,0 1 621,0-4 22,0-1 273,0 6-229,5 2 0,-3 6-243,2 3 0,-3-1 248,-1 5 1,0 5 125,0 3 0,0 2 11,0-1 0,4 1-312,0 2 1,0 4 216,-4-3 1,0 2-115,0 2 1,0 4-21,0 0 0,0-5-244,0-3 1,0 0 332,0 4 1,0-1-183,0 1 0,0-6 97,0-2 0,0-3 101,0-2 75,6-5 0,-3-1 161,5-6 1,0-2 133,5-2 1,-1 0-31,0-8 0,2 1-208,3-10 1,1 4 130,2-3 1,4 3-205,-3-4 1,2 6 152,2-1 0,-5-1 72,1 5 1,-2-6-273,2 10 0,1-5-202,-5 9 1,3-4 236,-3 4 1,-1 0 68,-3 4 0,-1 0-148,1 0 1,-1 5-148,0 3 1,-1 3-194,-2 2 0,0 1-42,-4 2 1,0-1-139,-1 6 0,-2-6 89,2 2 0,-3 1-145,-1-2 0,0 6 29,0-1 1,0-3 29,0-2 0,-4 2 395,0-1 1,-6-1 200,2-3 1,-3-5 350,-2 0 0,1-4 40,0 5 0,-2-7 120,-3 2 0,2-2-273,-6-2 0,6 0 140,-1 0 1,-2-2-373,1-2 1,-3-1-7,3-3 1,1-4-471,3 4 0,1-3-162,-1-1 0,1-1-177,0 1 0,5 4-198,3-1 0,-2 5 102,2-4 1,0 4 493,4-4 1,0 5 0,0-3 0</inkml:trace>
  <inkml:trace contextRef="#ctx0" brushRef="#br0" timeOffset="26">8795 13494 20803,'-4'-13'-6261,"0"1"5124,0 0 1,3 1 1090,-4 2 835,4-2-1542,-4 10 1082,-1-5 0,1 8 199,-4 2 0,2 3-840,3 5 0,2 1 642,-7-1 1,5 4-19,-4 1 1,5 4-36,-1-5 0,3 5-335,1-5 0,0 5 234,0-4 0,0 3-610,0-3 1,4-1-19,0-3 1,10-1 601,-2 1 0,5-7 170,-1-1 0,2-4 249,3-1 1,2 0-89,-2 0 1,2-1 242,2-4 1,0 0-144,0-3 1,-1-7-120,1 2 1,-5-2-234,-4 3 0,2-1-14,-1 1-564,-1-1 54,-3 1-386,-7 0-117,5 5 422,-9 1 671,3 12 1,-5 2-771,0 8 1,0-2 160,0 3 1,0 2 74,0 2 1,0 2-138,0 2 0,2-2-12,2-2 1,-3 4 163,3 0 0,2-2-179,-2 2 1,4 0-165,-4-5 0,2 0 524,-2 0 0,-3 0 54,4 0 1,-4-2-147,-1-5 110,0-1 0,-6 0 314,-2 1 1,-3-6 279,-1-3 0,-5-1 181,1 1 1,-6-3-253,1 3 1,-2-2 94,-2-2 1,4 0-200,0 0 1,2-4-201,-2-1 0,-1 0-140,6 1 1,-1 1-184,5-5 1,1 4-512,3-5 0,2 5-493,6-4 1,0 4 891,0-4 0,11-6 0,3-6 0</inkml:trace>
  <inkml:trace contextRef="#ctx0" brushRef="#br0" timeOffset="27">9354 13667 16151,'0'-13'-1824,"0"-4"1,0 3 628,0-2 1079,5 2 285,2 2 1,5 1 611,1 2 0,-2 2-188,-3 3 0,3 3-190,-3-3 0,5 2-356,3 2 1,-2 0 531,3 0 0,1 0-32,-2 0 1,2 0 127,-1 0 0,-2 0-421,5 0 0,-4 0-180,0 0 0,-1 0-283,2 0-263,-3-5 1,2 2-119,-8-5-89,-2 0 1,-6-5-88,0 1 0,-6 3 400,-2 1 0,-3 1-9,-1-1 0,-2-2 209,-3 6 0,4-1-116,-4 1 1,-1 2 359,2-2 0,-5 3 192,4 1 0,1 1 75,4 3 0,-5-1 272,0 5 0,1 1-335,3 3 1,1 0-31,0 1 1,3 3-277,1 1 1,5 5-89,-1-1 0,3-2-197,1 2 0,0-5-27,0 5 1,3-2-88,5 2 0,0 1 243,9-6 1,2 5-43,2-5 1,2 1 229,2-5 1,0-1-192,0-2 0,1 0 255,3-5 0,-2 2-228,6-2 1,-5-2 213,1 2 1,-2-3-71,2-1 0,-8-4 101,0 0 1,-2-5-48,-2 5 0,-5-4 226,-4 4-227,0-6 167,-1 3 1,-1-5-337,-6 0 0,0 3 101,0 1 0,0 4-147,0-4 0,-1-1 89,-4-3 0,4 0-169,-3-1 1,2 1 99,2-1 1,0 1-210,0 0 1,0-2 191,0-3 1,5 3 219,-1-2 1,5 2 197,0 2 0,-2 1 154,1 2 0,1 0 7,8 5 1,-2 0 264,6 4 1,0 0-25,3 0 1,1 1-83,0 3 1,4 3 54,0 5 1,4 2-218,-4 3 0,0-2-287,-4 6 1,-1-5 96,1 5 0,-1-2-319,-4 2 1,-2 1-75,-5-6 0,-2 6-215,-3-1 1,-2-3 21,-6-2 1,0-2-555,0-1 465,0-1 0,0-4-140,0 1-79,0-7 1,-2 4 331,-2-6 0,3-2-153,-4-2 0,4 2-265,1-7 1,1 2 36,4-1 0,-3-3 271,7 3 1,-1-3 552,4-2 1,1-5 0,-1-1 0</inkml:trace>
  <inkml:trace contextRef="#ctx0" brushRef="#br0" timeOffset="28">10855 13419 28579,'4'-12'-3709,"0"0"0,6-1 2805,-2 1 0,3 1 1263,1 2 1,-3 0 1350,-1 5-653,0-6-732,5 9-922,-7-5 0,0 7-492,-6 4 0,0 2 266,0 5 0,0 0-202,0 1 1,0-1-560,0 1 0,-1 3 1407,-4 1 1,4 5-1,-4-3 1</inkml:trace>
  <inkml:trace contextRef="#ctx0" brushRef="#br0" timeOffset="29">10929 13804 20724,'8'0'281,"1"0"691,-7 0 24,9 0-886,-4 0 0,2-4-538,-1 0 0,-4-2-446,4 2 1,-4 3 417,5-4 283,-7 4 1,9-5-1,-4 0 1</inkml:trace>
  <inkml:trace contextRef="#ctx0" brushRef="#br0" timeOffset="30">1861 14982 19421,'5'-7'-62,"-3"2"-540,9 5 1009,-4 0 1,4 5-557,-3 3 1,3 3 126,-3 2 1,-1 1-150,1 2 1,-3-1 157,3 6 1,0-2-384,4 2 0,-3 2 249,-1-2 0,0 1-71,5-1 0,-1 2-215,0-2 0,1-3 200,-1-2 0,-1 2-22,-2-1 1,2-3 209,-3-2 1,3-7-167,1 8 0,1-9 128,-1 0 1,-4-1-386,1 1 1,-1-3 216,4 4 1,-3-4-619,-1-1 295,0-6 1,3 4-709,-3-7 1355,3 7 0,-4-9 0,6 4 0</inkml:trace>
  <inkml:trace contextRef="#ctx0" brushRef="#br0" timeOffset="31">2345 15007 12025,'-9'0'-222,"1"0"296,0 0 1,-5 0 216,1 0 0,4 0 42,-1 0 1,1 4 97,-4 0 1,-1 4-109,1-3 1,0 4-69,-1-1 1,1 3-26,-1 2 1,-3-1-78,-1 1 0,-5 3 23,2 1 1,-4 3 69,-1-3 0,5 4-264,-1-5 1,2 1 32,-2-5 1,-1 5-210,5-1 0,-3-1 113,3-6 1,-1 2-265,2-3 1,2 3-61,-3 1 0,4-1-154,0-2 1,1 2 3,-1-3 1,5-3-315,0 0 809,5 1 0,3-4 0,7 3 1</inkml:trace>
  <inkml:trace contextRef="#ctx0" brushRef="#br0" timeOffset="32">2766 15168 7173,'-5'-7'1269,"4"2"1,-5 3-694,6-2-47,0 3-146,0-5 164,0 6 7,6 0-310,0 0 0,7 0-77,-1 0 0,1 0-15,-1 0 1,0 0-154,1 0 0,3 0 38,1 0 1,4-4 71,-5 0 1,2 0-375,-1 4 1,-4-4 159,4 0 0,1-1-1697,-2 5 983,1 0 819,-5 0 0,1 0 0,-1 0 0</inkml:trace>
  <inkml:trace contextRef="#ctx0" brushRef="#br0" timeOffset="33">3722 14895 20501,'0'-12'-6572,"0"4"4638,0-1 2211,0 1 1,0 0-70,0-1 0,0 5-122,0-4 1,0 4 123,0-4 5,0 5-802,0-8 1122,0 10 133,0-5-370,0 6 1,1 0 526,3 0 0,-2 6-554,2 2 0,1 3 44,-1 1 0,2 1-127,-2-1 0,-1 5 65,5-1 1,-4 2-466,4-1 1,-3 0 92,3 4 0,-5 3-72,1-4 1,-2 0-393,3 0 0,-4 4 470,3 0 1,-3 4 110,-1-7 1,5 2-246,-1 2 0,0-2 64,-4-2 1,0-3 201,0-6 0,0 1-287,0-1 322,0 0-357,5-5 335,-3-1-612,3-6 1149,-5 0-2889,0 0 1979,6-6 1,-5 4-99,3-7 1,2 5 520,-2-4 1,0 0 0,-4-5 0</inkml:trace>
  <inkml:trace contextRef="#ctx0" brushRef="#br0" timeOffset="34">4143 14957 17257,'2'-7'-2958,"2"3"3793,-3 3-40,5 1-308,-6 0 1,-6 5-362,-2 4 0,-3 2-99,-1 1 0,-6 2 190,-3 2 1,0 0-224,-3 4 0,1-3 476,-5 3 1,3-4-256,4 0 0,-2 2-29,2-1 1,-1-1-336,1-4 1,3-1 284,6-2 0,-1 0-231,1-4 245,0 4-189,5-7 68,1 3 1,10-6-11,1-3 0,6 2 146,1-2 0,0-1-45,5 0 0,-3 1 188,-2 4 1,0 0-107,1 0 0,3 0-29,1 0 1,-5 0 43,-3 0 0,-1 0-96,4 0 0,1 2-102,-1 2 0,-4-3-145,1 3 0,-1 2-453,4-2 364,1 6 1,-1-5-280,1 3 0,-5 2-141,0-6 1,0 4-38,5-3 0,-5 3-627,0-4 691,1 0 1,3 0-217,0 0 1,-3 0 389,-1-4 1,-4 0 859,4 0-320,1 0 0,3 0 1,0 0-1</inkml:trace>
  <inkml:trace contextRef="#ctx0" brushRef="#br0" timeOffset="35">4342 15081 18032,'0'-12'-1868,"0"-1"0,0 5 1570,0 0 405,0 5-143,0-2 0,0 6 164,0 3 0,0 3 11,0 5 0,0 1 62,0-1 0,0 2-422,0 3 0,0-2 354,0 5 0,0 0 123,0 0 0,0 4-144,0-4 1,4 0 29,0 0 1,2-4-58,-2 0 0,3 2 93,5-1 1,2-1-57,2-3 0,2-5 306,3 0 1,7-5-28,-4 1 0,5-3-308,0-1 1,-3-1 244,3-3 1,-2-3-142,-3-5 0,1-1 69,0 1 1,-6-2-257,-2-3 1,-3 4-181,-2-4 1,-5 3-353,-3 2 1,-3-5-151,-1 1 0,0-1-67,0 5 0,-5 1-3,-3 3 1,-3-2 274,-2 6 0,1-4-122,-1 3 1,2 0-191,3 1-383,-3 2 1693,4-3-550,0 5 0,7-6 0,7-1 1</inkml:trace>
  <inkml:trace contextRef="#ctx0" brushRef="#br0" timeOffset="36">4851 15118 18117,'6'6'-2245,"0"-3"1342,-6 5 0,4-4 570,0 4 0,0-3 391,-4 3 1,2 0 13,2 4 0,-3-3 176,3-1 0,2 2-56,-2 6 1,2-2-428,-2 3 1,-2-4 223,7 0 1,-2-1 65,1 0 0,1 1 204,-4-1-337,4 1 1,-6-2-123,5-3 0,-4-2 149,5-6 387,-7 0 1,8-2-4,-6-2 1,5-4-585,-5-9 1,4 2-48,-4-6 0,4 5 32,-4-5 0,6 5 323,-2-5 1,3 6 81,2-2 1,-1 3 354,1 2 0,-1 0-501,0-1 1,5 2 146,0 3 0,0-2 350,0 6 1,-2 0 407,6 4 0,-6 0-90,2 0 0,0 4-204,0 0 0,1 6-392,-2-2 1,-2 3-244,3 2 1,-5-1-228,-4 0 0,2 2-160,-6 3 0,4-3-826,-3 2 544,-1-2 0,-4-2-222,0 1 1,0-5-537,0 0 766,0-5 1,0 4-1489,0-3 776,0-3 763,0 5 1,1-6 824,3 0 1,3-6 0,6-1-1</inkml:trace>
  <inkml:trace contextRef="#ctx0" brushRef="#br0" timeOffset="37">5843 15156 18162,'0'-13'-4731,"0"1"4234,0-1 0,0 1 481,0 0 1,0 3-35,0 1 217,0 5 1,-6-6 107,-2 5 1,-3-1 351,-1 5 0,-2 0-575,-3 0 1,2 2 621,-5 2 1,3-1-135,-4 5 1,2 0 13,-2 5 0,2-1-191,3 0 0,2 1 0,-3-1 0,3 1-149,2-1 1,1 5-563,3-1 0,-2 1 65,6-5 0,0 0-322,4 1 0,0-1 13,0 1 0,0-5 115,0 0 0,5-1 207,4 1 0,6-1 41,1-3 1,6-2 12,-1 2 0,1-3 272,-1-1 0,2 0-459,-2 0 0,2-4 377,2 0 1,-1-6 48,-4 2 1,2-3 386,-5-1 1,-1-2-404,-3-3 1,-1-7 0,1-8 0</inkml:trace>
  <inkml:trace contextRef="#ctx0" brushRef="#br0" timeOffset="38">5942 14883 18214,'0'-13'-4744,"4"1"3889,0 0 1,1-1 697,-5 1 0,4-1 933,0 1 0,1 5-149,-1 3 185,-2 3-462,3 1 1,0 5-611,-1 3 1,0 8 308,-4 0 1,0 6 119,0-1 1,0 4 263,0 4 0,0-3-351,0 3 0,0-3-128,0-1 0,0-1-198,0 1 0,0 0-60,0 0 0,0-4 102,0-1 1,0-3 341,0 3 0,0-4-212,0 0 0,0 2-165,0-1 0,4-1-198,0-4 0,0-3-320,-4-1 164,6 0 0,-4 3-249,7-2 1,-7-3-337,3-1 634,2-4 769,-1 5 1,7-18-1,-1-1 1</inkml:trace>
  <inkml:trace contextRef="#ctx0" brushRef="#br0" timeOffset="39">6141 15180 17229,'0'-6'-3879,"0"0"4470,5 6 1,2 0 1092,5 0 1,5 0-1068,0 0 0,5 0-124,-2 0 0,4 0-368,1 0 1,-1 0-154,1 0 1,0-4-186,0 0 0,-2-6 540,-2 2 1,1-3-432,-6-2 0,1 1-615,-5 0 0,-1 3 224,-2 1 1,-4 0-232,-5-5 1,-1 5 51,-3 0 0,-3 5 536,-6-1 1,0 3 26,-4 1 1,-1 0 327,-3 0 1,-1 1 246,6 3 0,-5 3-197,5 5 0,-2 1-18,1-1 0,3 2 75,-2 3 1,3-2 194,5 5 1,-3 1-309,3 4 1,2-4-69,2-1 1,-1 0-205,1 0 1,1-2-229,7-6 0,3 1-124,5-1 0,6-1 380,3-2 0,4 0-1006,4-5 0,-2 2 733,6-2 0,0-3-765,5 4 1236,-1 1 0,0 1 0,0 6 0</inkml:trace>
  <inkml:trace contextRef="#ctx0" brushRef="#br0" timeOffset="40">1886 16049 27108,'-7'0'-1831,"1"0"0,6-2-913,0-2 1565,0 3 906,0-5 0,2 6 1209,2 0 0,3 0-248,5 0 1,2 0-76,2 0 0,0 0-677,4 0 0,-3 0 192,3 0 0,1 0 812,4 0 0,1 4-391,3 1 0,-4-1 85,0-4 0,-1 0-889,-3 0 1,1 4-106,-1 0 0,-3 1 56,-6 0 1,1-3-330,-1 7 0,-1-5-50,-3 4 0,-2 0-256,-6 5 1,-6-1 482,-2 0 1,-4 1 185,-5-1 1,2 5 21,-6-1 1,1 1 93,-5-5 0,0 5 155,0-1 0,2 1-2,2-5 1,-1 1 199,5-1 1,-3 5 214,3-1 0,-2 1-246,7-5 0,-4 0-233,8 1 0,1-2 85,-1-3-131,5 3-6,3-4 1,7 0 289,5-3 1,2 2-55,3-2 1,-3 0 184,2-4 1,2 0 5,-1 0 1,3 0 48,-3 0 1,3 0 30,-3 0 0,4 0-245,-5 0 0,6 0 333,-1 0 0,-2 0-491,2 0 0,-5-1-506,5-4 0,-6 4 248,2-3 0,1 1-571,-2-1 0,1 3 368,-5-4 0,-1 3-231,-2-2 0,2 2-577,-3-2 484,3 3 0,0-1 793,-3-2 1,9 3 0,-4-5-1</inkml:trace>
  <inkml:trace contextRef="#ctx0" brushRef="#br0" timeOffset="41">2952 16272 16966,'7'-6'127,"4"-1"1,-8-1-77,5 0 1,-3 5 624,3-1 1,-4 3 216,4 1-748,1-6 0,3 5 190,0-3 0,1 2-314,-1 2 0,1 0-1105,-1 0 1,0 0 1094,1 0 1,5 6 0,1 1 0</inkml:trace>
  <inkml:trace contextRef="#ctx0" brushRef="#br0" timeOffset="42">3982 15987 16819,'0'-7'-3268,"0"1"2780,0 6 2171,0 0-385,6 0-296,-5 0-56,5 0-595,-6 0 1,0 6-500,0 2 0,4 3 359,0 1 0,0 2-22,-4 3 1,0 2-501,0 6 0,0 0 46,0-1 1,4 1-252,0 0 1,0 0 22,-4 0 1,0-1 177,0 1 0,2-4 125,2 0 0,-3-6 53,3 1 0,-1-3-20,1-5 0,-2-1-388,2-3 175,3-3 648,-6 5-481,10-6 1,-8-4-361,5 0 1,-5-2 231,1 2 1,2 1-76,-2-5 0,1 4 524,-1-4 1,3-1 0,6-3 0</inkml:trace>
  <inkml:trace contextRef="#ctx0" brushRef="#br0" timeOffset="43">4342 16123 14845,'0'-7'-644,"0"2"0,-1 5 1402,-4 0 0,4 5-838,-3 3 0,2-1 135,2 2 1,-4-1 59,0 4 0,0 5 24,4-1 1,0 1-158,0-5 1,0 5-132,0-1 0,0 2 296,0-1 1,1-3-356,4 2 1,0-2 93,3-2 0,3 1 189,-2-1 1,3-1 130,5-3 1,-2 2-117,5-6 1,-3 0 219,4-4 1,-1-1-167,5-3 0,-1 1 8,-4-5 1,-2-1-54,-5-3 0,-1-2-60,0-2 1,-1 2-269,-2-3 0,0 2-114,-5-1 0,1 2-51,-5-3 1,-2 4-179,-2 0 1,1 1 61,-5-1 1,-2 2-16,-6 3 0,1-1 304,-6 4 0,5-3 70,-5 4 0,4-2 46,-3 2 1,4 3 80,0-3 1,2 2-75,2 2 1,-1 0 435,1 0-179,0 0 1,-1 0-1,1 0 1</inkml:trace>
  <inkml:trace contextRef="#ctx0" brushRef="#br0" timeOffset="44">4801 15949 16795,'0'-6'-2789,"0"0"2374,0 6 2223,0 0-1880,0 6 0,0 0 109,0 7 1,0 1 113,0 2 0,0 2 148,0 3 0,0 2-476,0-2 0,0 2 307,0 2 0,0 0 86,0 0 0,0-5-749,0 1 1,0 0 503,0 3 0,0-4-46,0-4 24,5 4 0,-3-7-330,2 4 205,3-9 1,-4 2 266,5-6 1,-4 0 263,4-4 0,-4-4 59,5 0 1,-2-6-237,1 2 1,3-3 42,-3-2 1,3 1-94,2 0 0,-1-1 167,0 1 0,1-2-93,-1-2 0,1 2-119,-1-3 1,-4 5-252,1 4 0,-3-3 36,3 2 1,2-2 40,-3-1 1,-1 4 165,1-1 1,-1 5-73,1-4 0,2 4 109,-6-4 0,2 5 243,-2-1-311,-3 2 1,6 2 246,-3 0 44,-2 0-549,3 0 110,-5 0 123,0 0 1,-4 2-15,0 2 0,0-1-232,4 5 1,-5-4 132,1 4 1,-1-1 4,1 1 1,1 3-112,-5-2 1,4 2 29,-5 1 0,7 0 12,-3 1 1,0-1-95,1 1 1,-5-1 80,5 0 1,0 2 118,4 3 1,-4-8-18,0 4 1,0-4-33,4 4-83,0-1 1,1-1-370,3-2 0,3 0 423,6-5 1,-1 0-80,0-4 1,6 5 20,3-1 1,2 0-420,2-4 1,1 0 111,3 0 0,3-4 603,5 0 0,1-6 0,-1 3 0</inkml:trace>
  <inkml:trace contextRef="#ctx0" brushRef="#br0" timeOffset="45">5644 16210 12104,'0'-13'-2603,"-1"5"2067,-3 0 0,3 0 903,-4-5 0,3 2 45,-2 3 0,2-3-185,-2 3 0,-2 1 189,2-1-196,-5 5 1,2-7-459,-6 6 425,1 0 1,0 4-145,-1 0 1,1 0 162,-1 0 0,1 5-159,0 4 1,-1 2 36,1 1 1,-1 0 50,1 1 0,0 1-31,-1 2 0,5-2 7,0 2 0,1 2-119,-2-1 0,0 4 73,5-5 0,0 1-169,4-5 1,0 0 99,0 1 0,0-1 109,0 1 1,5-5-59,3 0 1,3-5 67,2 1 1,1-3-74,2-1 1,-2 0-104,2 0 1,2-1 7,-1-3 1,1-2 99,-2-2 0,-2-3-244,3 3 0,-5-3 122,-4-2 0,3 1-83,-2 0 0,0 3 12,0 1 1,-3 0 93,-1-5-3,-4 1 1,4 4 23,-5 0-280,0 5 64,0-3-130,0 6 327,0 0 68,0 6 1,0 1-117,0 5 0,0-4 185,0 1 0,2-3-48,2 3 1,-1 2 6,5-3 1,-4-1 16,4 1 1,1-4 38,3 5 0,0-7-103,1 3 0,1-4 79,2-1 0,-1 0-248,6 0 1,-4-6 135,3-2 1,0-3-241,0-1 0,2-1 7,-5 1 0,-1-6-27,-3-3 0,-1 2 142,1-2 1,-7 1-43,-1-5 0,-4 0 177,-1 0 0,0 0-119,0 1 0,0 0 129,0 4 0,-1-3-135,-4 7 0,4-2 425,-3 2 0,1 6 56,-1-3 1,3 8 331,-3-3-418,2 5 0,1-3 83,-3 6-466,2 0 0,-3 6 59,5 2 1,0 0 199,0 5 1,0-3-67,0 6 0,4 2 202,0-2 1,0 7-15,-4-3 0,0 4 136,0 0 0,0 1-157,0 0 0,0 0 58,0 0 0,0-1-283,0 1 1,0 0 117,0 0 1,2-4-66,2-1 1,-2-5 106,7 2 1,-1-5-67,4-3 0,6-3-41,3-1 0,-2-4-114,2 3 0,0-4 21,3-4 1,1 1-256,0-5 1,-4 0-66,-1-5 1,0 1 150,0-1 1,-2 0-57,-5-4 0,-1 2 14,1-6 0,-2 6-44,-3-1 0,-1-2 124,-3 1 1,-3-1-227,3 2 450,-2 2 0,-2-4-75,0 6 221,0 5-62,0 1-553,0 6 453,-6 0 100,5 6 1,-5 1-27,6 5 0,0 0-70,0 1 0,0-1-14,0 1 0,0 0 125,0 4 1,0-3-287,0 2 0,4-2 159,1-2 1,4 1-311,0-1 1,3 1 127,4-1 1,0-5-187,4-3 0,1 2-164,4-2 1,0 0-115,-1-4 0,1-6 6,0-2 635,0-3 0,0-7 1,-1-1-1</inkml:trace>
  <inkml:trace contextRef="#ctx0" brushRef="#br0" timeOffset="46">6550 15962 9698,'-12'-6'-161,"-1"1"425,1-3 0,4-3-29,-1 2 0,5 2 792,-4-1-275,5 0-813,-8-5-889,10 1 922,-5 5 0,1 2 0,-2 5 0</inkml:trace>
  <inkml:trace contextRef="#ctx0" brushRef="#br0" timeOffset="47">6922 16073 17805,'7'0'-1337,"0"-4"691,-3 0 293,-3 0-78,5-1 306,-6 3 1,-4-5 132,0 3 1,-6 3 14,2-3-235,-3 2 0,-2 2 10,1 0 0,0 0 65,-1 0 0,1 0 26,-1 0 0,1 4 284,0 1 1,-1 3-240,1-4 1,3 1 129,1 0 1,1-3-60,-1 7 0,3-5-236,5 4 1,-5-4 132,1 4 0,1-1 15,8 2 0,-3 2-12,7-3 0,3 1 200,5 0 0,3 2-81,-3-3 1,5 3 23,-1 1 1,-2-1-128,2-2 0,-6 2 201,1-3 0,2 3-119,-1 1 1,-5-1 143,-4-2 1,-4 2-467,5-3 138,-6 3-9,2 1 0,-10 0 208,-4-4 1,-2-3 106,-1-5 1,-2 4-21,-3 1 0,-2-1 7,-6-4 1,5 0-168,-1 0 1,4-4 208,-3-1 1,5-3-541,-2 4 1,3-4 19,2 4 0,0-6-153,-1 2 0,5 1-957,0-1 1374,5-1 1,-3-3 0,6-1-1</inkml:trace>
  <inkml:trace contextRef="#ctx0" brushRef="#br0" timeOffset="48">7220 16197 12233,'7'-5'193,"-2"-2"-110,1 0 1,-3-2-62,5 4 1,-5 0 57,1 1 1,3 2 91,1-2 0,-1 1-347,1-1 193,0 3 0,3-6-606,-2 3 479,2 3 1,-6-6-686,3 3 460,-2 2 43,-6-3 1,-1 1 2,-4-1 1,3 1 180,-7 4 0,0 0 31,-8 0 1,3 0 187,-2 0 1,-2 2 221,1 2 1,1-1-38,4 5 1,-5-4 67,0 4 0,1-1 77,3 1 0,1 3-151,0-2 1,3 2-247,1 1 1,5 0-70,-1 1 0,3-1-105,1 1 1,0-1-10,0 0 0,5 1 55,4-1 0,6-1 79,1-2 0,5 2-104,-4-3 1,5-3 151,-2 0 0,4 0-52,1-1 0,-1 0 141,1-4 1,0 0-79,0 0 0,-2-1 87,-2-3 0,1 1-56,-6-5 1,5-1-53,-4-3 1,-1 0-53,-3-1 0,-1 1-1,0-1 0,1 0-66,-1-4 0,-3 3 7,-1-2 0,-1 2 11,1 2 0,3 1 31,-3 2 1,2-2 65,-2 3 1,3 3 610,-3 0-253,4-1 1,0 4 125,0-2-263,1 8 0,-1 3-122,1 5 1,-5 1-58,0-1 1,-4 2-104,4 3 1,-3-4-122,3 4 1,-4 1-153,4-2 0,-5 1 105,1-5 0,-2 1-217,-2-1 1,0 0-246,0 1 90,0-1 1,0-3-147,0-1-494,0-5 1307,0 2 0,5-10 1,2-2-1</inkml:trace>
  <inkml:trace contextRef="#ctx0" brushRef="#br0" timeOffset="49">7939 16061 9927,'-6'0'36,"-4"1"554,6 4 1,0-3-713,4 7 0,0-5 15,0 4 1,0 0-368,0 5 1,4-5 239,0 0 0,4 0-225,-4 5 1,5-1 87,-5 1 1,1-1 249,-1 0 1,-1 1-11,5-1 1,-5 1 191,1-1 1,-1-4 49,1 1 0,-2-5-133,2 4 679,-3-5-199,-1 2-166,6-5 0,-4-1-170,7-3 0,-5-3-61,4-6 1,0 0 14,5-4 1,-1 3-44,0-2 0,1 2 160,-1 2 1,5-1-112,-1 1 0,2-1 342,-1 1 1,-3 4-107,2 0 1,2 5 139,-1-1 1,1 2-58,-2 2 0,-2 0-142,2 0 0,-3 6-105,-5 2 1,3 4-236,-3 5 0,2-3-8,-2 2 1,-2-1-257,-6 2 1,4-3-20,0 2 1,0-2 36,-4-2 1,0 1-319,0-1 0,0 1 116,0-1 1,0-4-216,0 1 1,2-7 109,2 3 0,3 0 658,5-1 0,6 0 0,1-4 0</inkml:trace>
  <inkml:trace contextRef="#ctx0" brushRef="#br0" timeOffset="50">8671 16210 10038,'0'-19'-1477,"0"2"1,0 3 2004,0 2 1,-4-1 11,0 1 0,-6 0-276,2-1 1,0 5 49,-5 0 0,4 5 77,-8-1 1,-1 2-44,2 2 0,-5 0-30,5 0 0,-5 6 26,4 2 0,1 5-44,3 3 1,1-2-256,0 2 1,3 2 42,1-1 0,5 4-304,-1-5 1,4 5 80,4-5 1,5 1-237,7-5 1,-2-1 112,2-2 0,4 0 9,0-5 1,4 2 50,1-2 1,0-3-39,-1 4 0,1-5 277,0-5 0,4 0-89,0-3 0,0-3 200,-4 2 1,-6 2-133,-3-1 0,-2 1 143,-1-1 1,-5 2 68,0 6 86,-5 0 1,2 2-144,-5 2 1,0 3-104,0 5 1,0 2 155,0 3 1,0 2-88,0 6 1,2-1 19,2 1 0,-3 0-45,3 0 0,-1 0-122,1 0 1,-2-5 2,2 1 1,-3-6-127,-1 2 1,-5-4 209,-4 0 1,-7-5-94,-5 0 0,-2-5-139,-2 1 0,-1-2 65,-3-2 1,1 0-593,-5 0 1,4-6 71,-4-2 640,6 2 0,-15-10 0,4 2 0</inkml:trace>
  <inkml:trace contextRef="#ctx0" brushRef="#br0" timeOffset="51">9862 16160 7491,'2'7'-550,"2"-3"1359,-3-2-537,5-2 1,-5 0 70,3 0-175,-2 0 0,3-2-117,-5-2 1,0 1 82,0-5 0,0 4-143,0-4 0,0 4 103,0-5 1,-1 7-28,-3-3 0,1 0 23,-5 1 1,-1-4-29,-3 3 0,-1 1 36,1 4 0,0 0 35,-1 0 1,1 0 4,-1 0 1,1 0 4,0 0 0,-1 0 45,1 0 0,-1 6-58,1 2 1,4-1 35,-1 1 0,7 0 4,-2 5 0,2-1-26,2 1 1,0 0-37,0 4 1,0-3 8,0 2 0,6-1-27,2 2 1,3-7 29,1 2 1,5-2-139,-1 2 0,5-1 144,-4-3 0,3-2-221,-3-6 0,4 0 87,-5 0 0,5 0-104,-5 0 0,1-1 103,-5-4 0,3-2-209,-2-5 0,5 0 7,-10-1 0,4 1 95,-7-1 0,3 0-1,-4-4 0,0 3 2,-4-2 1,0 2 167,0 2-121,0-1 388,0 1-309,0-1 350,-5 7-141,-2 0 0,-6 10-66,1 0 0,5 6 109,3-2 0,-2 3-99,2 2 0,0-1 69,4 0 0,0 1-55,0-1 0,0 1 6,0-1 0,0 0-36,0 1 0,6-1 5,2 1 0,-1-5-179,1 0 1,4-1 175,5 1 1,1-1-231,-2-3 1,0-2 124,4 2 1,1-4-158,4-4 0,0 1-42,-1-5 0,-3-1-144,0-3 0,-5-2 98,5-2 0,-6 2 43,2-3 0,-5 4-14,-4 0 0,2 1-98,-6-1 298,0 1-184,-4 0 185,-5 5-105,-2 1 50,-6 6 198,1 6 0,1 1-116,3 5 1,-2 0 127,6 1 1,0-1-93,4 1 0,0-1 44,0 0 0,0 2-17,0 3 0,5-6 5,4 5 0,2-9-65,1 6 0,6-4-33,3 4 0,3-6-20,5-3 1,3-3 81,5-1 0,1 0-294,-1 0 1,0-4 96,0 0 1,-1-6-88,-3 2 1,-7-7-54,-5-2 0,-10-1 87,1 2 0,-7 1 17,-1-6 1,-4 4-10,-4-3 1,-3 3-46,-6-3 0,-5 4 59,-2 0 0,0 2-179,0 2 0,3-1 101,-4 1 1,6 1-345,-1 3 0,2 1-181,2 3 1,-1 2 754,1-2 0,-1 3 1,1 1-1</inkml:trace>
  <inkml:trace contextRef="#ctx0" brushRef="#br0" timeOffset="52">11463 15825 15614,'-7'-6'-1522,"1"-6"677,1 11 1830,3-10-1395,-3 10 1316,5-5-851,0 6 470,0 0 1,4 2-446,0 2 0,4-2 234,-4 7 1,2 0-117,-2 8 1,-3-2-431,4 6 0,0-5 501,-1 5 1,0 0-493,-4 3 1,5-3 279,-1 0 0,1-1-575,-1 5 1,-2 0 273,2 0 0,1-4-71,-1-1 1,2-5 123,-2 2-1,-3 1 162,4-2 0,-4 1-163,-1-5 0,4-3-15,0-1 47,0 0 84,-4-1-19,0-2 257,6-5 0,-5-5-11,3-3 0,2-3 116,-2-2 1,2 1-162,-2-1 1,-2 1 97,7 0 1,-5-5-88,4 1 0,0-1 92,5 5 1,-5-5-43,0 1 1,1-1-91,3 5 1,2-1 253,2 1 0,-2-1-142,3 1 0,1 4 131,-2-1 1,2 3-33,-1-3 1,-4 2-136,4 3 1,-3 3 132,-2-3 1,1 2-238,-1 2-36,0 0-379,-5 0 427,-1 0 0,-8 5-398,-2-1 0,-1 1 306,-4-1 1,-6-1-85,3 5 1,-3-4 126,2 5 0,1-5-77,0 4 0,-1-4 165,1 5 1,-1-5-108,1 4 1,-1 0-71,1 5 0,4-5 168,0 0 0,-1 0-131,-3 5 0,4 1-195,-1 2 1,5-2-31,-4 2 0,5-2-43,-1-1 0,1-1 31,-1 0 1,3 1-19,-3-1 1,4 1-144,4-1 0,1-4 181,4 1 0,2-7 112,-3 2 0,4 2-109,5-2 1,-2 0 82,6-4 1,-5 2 123,5 2 1,0-3-441,3 3 0,1-2 246,0-2 1,1 0 237,3 0 118,-3 0 1,10-6-1,-4-1 1</inkml:trace>
  <inkml:trace contextRef="#ctx0" brushRef="#br0" timeOffset="53">12257 16197 12461,'5'-12'-1560,"-4"0"-39,4-1 1869,-4 1 0,-1-1-52,0 1 0,0 0 214,0-1-243,0 1 1,0-1 118,0 1-284,-6 0 0,0 3 62,-7 1 1,1 5 229,-1-1 0,1-1-270,-1 1 0,1-1 222,0 5 1,-1 5-108,1-1 0,-5 5 69,1 0 1,-1 2 14,5 1 1,-1 0-15,1 1 0,1 3-186,3 1 1,-2-1-88,6-3 0,-4-1 24,4 1 1,-1-1-112,5 0 0,0 1-47,0-1 1,6-5 129,2-3 0,3 2-83,2-2 0,3 0 161,1-4 0,5-1-257,-2-3 0,4 1 116,1-5 0,-5 1-63,1-2 1,-6-2 1,2 3 0,1-3 136,-2-1 0,-1-1 98,-6 1-294,2-1 1,-6 1 243,3 0-180,-2 5 290,-6 1 1,-1 6 137,-4 0 1,3 2 82,-7 2 1,5-1-186,-4 5 1,5 0-116,-1 4 0,3 1-222,1-1 0,0 1 211,0-1 1,0-4-486,0 1 1,1-5 192,3 4 1,5-1-355,7 1 1,-1-2 295,6-6 0,4 0-326,4 0 1,5-2 733,-1-2 1,9-3 0,2-5-1</inkml:trace>
  <inkml:trace contextRef="#ctx0" brushRef="#br0" timeOffset="54">12666 15813 12565,'-7'-12'-1449,"0"1"38,3 2 1162,3-2 1157,-5 10-385,6 1 1,0 11-164,0 5 1,0 7 93,0-3 1,0 5-292,0 4 1,0-2 223,0 7 1,-4-6-76,0 6 1,-2-1-184,2 4 0,3-1 8,-3-3 1,2 1-340,2-5 0,0 3 176,0-7 0,0 1-265,0-10 0,0 5-15,0-4 0,4-1-903,1-4 395,4-5 0,-6 3-395,5-6 326,-5 0 560,2-4 1,-5-1 361,0-3 1,6-3-1,1-6 1</inkml:trace>
  <inkml:trace contextRef="#ctx0" brushRef="#br0" timeOffset="55">12604 16185 12435,'-4'-12'-1045,"0"-1"1,-1 5-391,5 0 2797,0 5-327,0-8-643,0 10 1,2-5-93,2 6 0,3 0-167,5 0 1,2 0-177,3 0 1,-2 4 288,5 0 1,0 0-76,0-4 1,4 5-199,-3-1 1,2 0-125,2-4 0,1 0 97,3 0 0,-3-4-175,3 0 0,-3-6-53,-1 2 1,-2-3-134,-2-2 1,-3 1 59,-6-1 1,1 1-99,-1 0 0,-5-1 140,-3 1 1,-4 1 60,-4 3 0,-3-2 244,-5 6 0,-1 0-143,1 4 0,-4 0 395,-1 0 0,-4 0-155,5 0 1,-5 5 264,5 3 0,-5 3-88,4 2 1,-3-1 156,3 1 1,1-1-79,3 0 1,1 5-31,-1 0 1,2 5-122,3-2 1,-2 2-51,6-1 1,2 1-156,6-5 1,8-1 159,9-4 0,4-1-270,3-2 1,0-4-233,5-5 1,0 0-297,4 0 1,-3 0 25,-1 0 1,-6-1-945,2-3 1581,-3 2 1,-1-14 0,0 2 0</inkml:trace>
  <inkml:trace contextRef="#ctx0" brushRef="#br0" timeOffset="56">12988 15615 11532,'-6'1'-371,"1"3"374,4-3 1,-3 6 450,0-3 147,0-2-11,4 9-444,0-4 0,1 5-443,3 1 0,3-2 174,5-3 1,1 3-678,-1-3 0,6 3 805,3 2 1,2-1 0,2 0 0</inkml:trace>
  <inkml:trace contextRef="#ctx0" brushRef="#br0" timeOffset="57">2221 17202 8584,'6'0'-10,"0"0"1,-5 0 614,3 0-276,-2 0 165,3 0 20,-5 0-31,0 0-338,0 6 1,0-4-29,0 7 1,0 3 35,0 5 0,-4 5 28,0-2 1,-4 4 5,4 0 0,-5 5 19,5 0 1,-4 2 39,4-2 0,-2-3-16,2 3 1,3-7-7,-3-2 1,2-3-18,2 4 1,6-6-156,2 1 90,3-2 1,6-1-313,-1-1 1,2-5-107,-1-3 0,-2-3-72,6-1 0,-5 0 76,5 0 1,-5-4-94,5 0 0,-4-4-143,3 4 1,-5-6-1086,2 2 613,-3-3 0,-3-2 354,-3 1 0,-3 4 626,-5-1 0,0-4 0,0-7 0</inkml:trace>
  <inkml:trace contextRef="#ctx0" brushRef="#br0" timeOffset="58">2084 17338 11038,'7'6'981,"0"-5"-375,-3 4 1,-1-4 105,5-1-211,0 0 0,5 0-80,-1 0 1,2 0-303,2 0 0,-2 0-213,3 0 0,1-4-220,-2 0 1,2-2 103,-1 2 1,-2 3-508,6-4 1,-6 4-131,1 1 1,2 0-440,-1 0 1286,5 0 0,-3 0 0,6 0 0</inkml:trace>
  <inkml:trace contextRef="#ctx0" brushRef="#br0" timeOffset="59">2828 17376 12602,'7'0'976,"4"0"1,-8 0 133,5 0-60,-5 0-699,8 0 0,-8 0 124,5 0 1,0 0-466,5 0 1,-5-4 157,0-1 1,1-3-614,3 4 0,2-1 386,2 0 0,-2 4-1547,3-3 1,-2 2 1590,1 2 1,4 6-1,5 1 1</inkml:trace>
  <inkml:trace contextRef="#ctx0" brushRef="#br0" timeOffset="60">4131 17227 7790,'-8'0'-428,"-1"0"1414,7 0-608,-4 0 1,6-2 203,0-2-95,0 3-221,0-5 1,2 6-1,2 0 1,-3 6-6,3 2 1,-1 3 13,1 2 1,-3-1-17,4 0 0,-4 5-26,-1 0 0,0 5-96,0-2 1,0 4 123,0 0 1,0-3-181,0 0 1,0 0 157,0 3 1,1 1-162,4 0 0,-4-4 36,3-1 1,-1-5-129,1 2 0,-3-3 63,3-2 0,3-1-129,2-3 0,-3 2-107,3-6 0,-1 0 164,4-4 1,1 0-283,-1 0 0,2 0-98,3 0 1,-2 0-42,5 0 0,-4 0 112,0 0 0,-1-5-32,2-3 1,-3 1-127,2-2 0,-2 5-195,-2-4 0,-3 4-948,-1-4 852,-5-1 781,2-3 0,-10-6 0,-2-1 0</inkml:trace>
  <inkml:trace contextRef="#ctx0" brushRef="#br0" timeOffset="61">3908 17450 8530,'7'0'1877,"4"0"-1537,-3 0 0,0 0-66,5 0 0,-4 0-60,8 0 1,1 0 59,-2 0 1,6 0-248,-1 0 0,4-4-99,4 0 1,-2-4-204,6 3 1,-4 1-149,4 4 0,-4-4-425,4 0 1,-5 0-275,1 4 0,-3 0 613,-1 0 1,0 0 508,0 0 0,-1-6 0,1-1 0</inkml:trace>
  <inkml:trace contextRef="#ctx0" brushRef="#br0" timeOffset="62">4615 17413 10045,'0'12'165,"0"1"0,1-1-168,3 1 1,-2 0 96,2 4 1,1-3-117,-1 2 0,5-2 67,-5-2 0,1 3-31,0-2 1,-4 2 11,3-7 1,-1 2-7,1-2 1,-3-1 196,3-3 274,-2-2-427,-2 3 1,0-6 29,0-3 1,0 1-154,0-5 1,0-1 144,0-3 1,1 0-175,3-1 1,-2-3 113,2-1 0,-3 1-27,-1 3 1,4-3-219,1-1 1,3 1 45,-4 3 0,6 1-310,-2-1 1,3 1 175,1-1 0,1 7-458,-1 1 1,0 0 186,1 1 0,-1 0 578,1 4 0,-1 0 0,6 5 0,1 2 0</inkml:trace>
  <inkml:trace contextRef="#ctx0" brushRef="#br0" timeOffset="63">5223 17450 8475,'0'-7'0,"0"0"-1073,0 3 537,0 3 1638,0-10-704,0 4 1,0-1-194,0-1 0,0 5-36,0-4 112,0 5-188,-6-8 0,3 8 74,-5-5 0,0 5-143,-5-1 1,5 3 23,0 1 1,-2 0 13,-6 0 1,2 0 68,-3 0 0,2 1-4,-1 3 0,2-1-14,-3 5 1,4 1 1,0 3 0,1 0-95,-1 1 1,2-1 97,3 1 0,-2-1-183,6 1 1,0 3 5,4 1 0,0-1 36,0-3 0,0-1 104,0 0 1,2-3-14,2-1 1,3-4-43,5 4 0,5-5 16,-1 1 1,2-2-245,-1-2 0,-4 0 89,4 0 1,1-2-71,-2-2 1,5 1 9,-4-5 0,0 4-137,0-4 1,-3-1 114,2-3 1,-2 1-92,-2 3 1,0-3 291,-4 2 0,3 0-332,-3 0 440,-2-2 0,-1 9-151,-5-7 347,0 7-120,0-4 78,-5 17-134,3-3 0,-7 10 436,4-5-2,1-1-315,4 1 85,0-1-49,0 0-343,0-5 176,0-1-174,0-6 0,4-2-90,1-2-160,4-3 0,-2-5-108,6 0 1,-1 3 135,0 1 1,1 0 142,-1-5 1,2 2-22,2 3 0,0-3 289,4 3 1,-3 1 86,3-1 0,-3 5 128,4-1 0,-2 2-125,2 2 0,-3 0 15,-6 0 0,0 2 160,1 2 0,-1-1-131,1 5 0,-6 0-202,-3 5 0,1-1 142,-1 0 1,0 2-290,-4 3 0,0-4-66,0 4 1,0-7-64,0-2 1,-1 0-280,-3 5-452,3-1-64,-10 0 676,9-5 0,-2-1-644,8-6 0,3 0-54,5 0 1024,1 0 0,10-11 0,3-3 0</inkml:trace>
  <inkml:trace contextRef="#ctx0" brushRef="#br0" timeOffset="64">6029 17413 8475,'-12'-6'-12,"-1"5"74,1-3 1,4 1 111,-1-1 0,1 3-46,-4-4 1,-2 4 197,-3 1 0,3 0-52,-2 0 0,2 0 16,2 0 0,-2 1 1,-3 4 1,8-3-127,-4 7 1,8-5 33,-3 4 0,5-4-169,-1 4 1,2-3 70,2 3 0,6-1-94,2 1 1,3 3 10,2-3 0,0-1 122,4 1 0,1-3-41,2 3 1,2 0 17,-5 5 0,4-5-125,-5 0 1,1-4 75,-5 4 1,-4-1-130,1 2 150,-1 2-231,4-4 9,-5 5 0,-3-5 98,-8-3 0,-3 1-194,-5 0 0,-6-1 65,-3-4 0,-2 0-51,-2 0 1,0 0-205,1 0 1,-5 0-279,0 0 0,0 0 129,4 0 568,6 0 0,-5 0 0,5 0 0</inkml:trace>
  <inkml:trace contextRef="#ctx0" brushRef="#br0" timeOffset="65">6302 17438 8500,'0'8'-697,"0"0"1,0-4 1475,0 5 0,0-5-194,0 4 1,0 0-148,0 5 0,1 0-80,3 4 1,-1-2-1,5 6 1,-3-5 100,3 5 0,-4-2-183,4 2 1,-4 1-185,5-5 0,-7 3 157,3-3 1,1-1-726,3-3 415,-4-1-624,6 1-540,-4-7-1100,0 0 1478,-1-6 0,-8-6-736,-2-2 1583,3-3 0,-16-7 0,3-1 0</inkml:trace>
  <inkml:trace contextRef="#ctx0" brushRef="#br0" timeOffset="66">6277 17475 8500,'0'-12'0,"0"-1"0,0 5 0,0 0 0,6 1 0,2-2 0,3 0 0,1 5 0,2-5 0,3 5 0,2-1 0,6 1 0,1 2 0,3-2 0,-3 4 0,3 4 0,-3-1 0,-1 5 0,0 0 0,0 5 0,-6-2 0,-3-3 0,-2 3 1167,-1-3 0,-5 4-637,0 0 1,-5 0-479,1 1 0,-3-1-11,-1 1 0,-4-5-1,0 0 1,-10-1-107,2 1 1,-9-1 105,1-3 1,-4-1-180,-1 5 1,1-5 106,-1 1 0,0-2-189,0-2 1,0 0-53,1 0 0,-1 0-82,0 0 0,4 0 63,1 0 1,4-5-179,0 1 0,3-5-483,5 0 628,3-2 1,5-1-87,0 0 0,5 3 411,3 1 0,4 0 0,0-5 0</inkml:trace>
  <inkml:trace contextRef="#ctx0" brushRef="#br0" timeOffset="67">6984 17475 7631,'0'-8'-539,"0"-1"533,0 7 1303,0-9-860,-5 4 1,2 0-74,-5 3 1,4-2 30,-5 2-194,1 0 1,-4 4 8,-1 0 0,1 1-11,-1 3 0,1-1 155,0 5 1,-1 1-121,1 3 0,1 5 38,2-1 1,0 1-96,5-5 0,-5 5-77,5-1 1,0 1 47,4-5 1,0 1-167,0-1 1,2-1 12,2-3 0,3 2 71,5-6 0,2 0-289,2-4 1,4 0 86,4 0 1,5 0-347,0 0 0,0-4 135,-4 0 0,0-6-26,0 2 1,-5-3 47,1-1 0,-10-2-77,1-3 0,-7 3 61,-1-2 1,-4 2 84,-4 2 0,-3-1-19,-6 1 0,-1 0 33,-2-1 0,1 5-75,-6 0 0,6 5-200,-2-1 305,4-3 0,4 5 212,1-2 0,5 3 0,-2 1 0,5 0 0</inkml:trace>
  <inkml:trace contextRef="#ctx0" brushRef="#br0" timeOffset="68">7158 17487 8500,'12'13'-234,"-3"-1"71,-1 1 1,-1-1 211,1 0 0,2 1 8,-6-1 0,1-4 360,-1 1 0,-2-5 211,2 4-136,-3-5 67,-1 2-386,0-5-105,0 0 0,0-5-182,0-3 1,0 1-173,0-2 272,0 1 0,0-4-126,0-1 174,0 1 1,0 0-196,0-1 0,0 5 142,0 0 1,4 3-25,1-3 80,4 0 1,-2-3 3,6 3 1,0-2-21,4 6 0,-2-2 7,6 2 1,-1 3-24,5-3 0,0 2 19,0 2 0,0 0-200,-1 0 0,0-1 113,-3-3 0,1 2-242,-6-2 1,5 2-11,-5-3 0,1 3-31,-5-7 0,-1 1 187,-2-4 1,0-1-39,-5 1 0,5-2 202,-5-2 1,0 2-98,-4-3 1,0-1 119,0 2 1,0-5-123,0 5 0,0-1 322,0 5 1,-1-1 276,-4 1-192,4-1 0,-6 2 4,3 3 204,3 3-203,-10 5 1,5 5-119,-2 3 1,-2 5 144,6 3 0,-4 4-129,4 4 0,-2-1 367,2 1 1,3-2 12,-4 7 1,0 2 78,1-2 1,0 1-315,4-1 0,0-3-46,0 3 0,5 1-204,3-1 0,5-5 110,3-8 1,4-2-369,5-2 1,1-1 140,3-2 0,2-4-424,7-5 1,-5 0-159,0 0 1,-2-4-453,3 0 0,-6-4-365,-7 3 1,-3-3-188,-6 4 662,-5-6 0,-7 4 930,-8-7 0,-8 6 0,-4-9 0,-5 2 0</inkml:trace>
  <inkml:trace contextRef="#ctx0" brushRef="#br0" timeOffset="69">7443 17388 8500,'0'-8'179,"0"0"0,0 3 189,0-3 0,2 5 504,2-1 1,4-1-238,9 1 1,2-5 15,6 5-1,6-4-370,7 4 1,0 0 13,8 4 0,-5 0-1362,4 0 0,-5 1 346,2 3 632,-9 3 0,-3 5 1,-5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09:07:04.12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8547 15081 26013,'0'-12'-9195,"0"-1"8672,0 7 762,0-5 23,0 9-86,0-9 30,0 10 1,2-5 450,2 6-1067,-3 6 0,5 1 546,-6 5 1,0-4 10,0 1 1,0 0-17,0 8 1,1-3 48,3 2 1,-2 2-319,2-1 0,-3 5 145,-1-2 1,0 0-262,0 0 0,0 1-80,0 4 0,0-2 497,0-2 0,1 2-361,4-2 1,-4 1 94,3-1 1,-2 1 33,-2-6 1,1 1 61,3-5 1,-3 1-188,4-1 0,-3-1-276,2-3 81,-2 3 0,3-8 837,-5 5-677,0-5 1,4 1 517,1-8 0,-1 1-615,-4-5 1,4 4-112,0-4 0,0 3 379,-4-3-960,6 0 1240,-5-4 0,10-1 0,-4 1 0</inkml:trace>
  <inkml:trace contextRef="#ctx0" brushRef="#br0" timeOffset="1">9019 15056 21549,'5'-12'-3115,"-3"4"2170,2 0 0,-2 5 1051,3-1 1,-4 1 112,3-1 80,-2 2 1,-2-2 171,0 8 0,0-1-638,0 5 1,-2 1-158,-2 3 1,-3 5 707,-5-1 1,-2 5 12,-3-5 1,-1 6-342,-2-1 0,-5 2 326,0 2 0,-1 1-301,-7 3 0,1-2-84,-1 2 1,-1-3 646,5-1 0,-2-2-252,2-2 1,9-3-95,-1-6 1,6-1-240,3-3 0,3-2 235,1-6-266,5 0 0,-2-6-537,5-2 0,5-2 109,3 2 0,1-3 162,3 3 0,-2-3 79,6-2 1,2 1 139,-1 0 1,3 3 65,-3 1 0,0 4 281,-5-4 0,2 5-143,2-1 1,-6 2 726,2 2 1,-2 0-313,2 0 172,1 0-600,-1 6 1,-1 1-376,-2 5 1,0 1-448,-5-1 1,5 0 29,-5 1 0,4-1-269,-4 1 0,4-1 272,-3 0 1,3 1-858,-4-1-204,6 1 432,-4-1 902,1 0 0,3-3-157,-6-1-6,0-5 1,-2 2-585,2-5 1445,-3 0 86,5 6-823,-1-5 571,-3 5 1,9-6 0,-5 0 0</inkml:trace>
  <inkml:trace contextRef="#ctx0" brushRef="#br0" timeOffset="2">9180 15280 21549,'0'-9'-5547,"0"1"3948,5 0 2842,-3-5-1248,3 7 831,-5 0-968,0 6 0,0 1 177,0 4 0,0 1-487,0 7 1,0 1 726,0 2 0,0-1-124,0 6 1,0-4-299,0 3 0,0-3 146,0 3 1,5-3-303,-1 4 1,1-6 299,-1 1 0,-1-2 3,5-1 1,-4-1 125,5 0 0,-1-3 31,4-1 0,1-5 378,-1 1 1,6-3-67,3-1 1,-2-4 198,2 0 1,-5-6-208,5 2 1,-2-3-93,2-1 1,1-5-125,-5 0 1,-2 1 4,-7 4 0,2-5-453,-6 0 0,4 1-139,-4 4 1,-1-1-488,-7 1 0,1-1-267,-5 1 0,1-1 357,-1 1 1,-3 4-830,2 0 5,-2 5 1137,-1-3 0,4 6 704,-1 0 565,7 0-866,-4 0 0,12 6 1,0 1-1</inkml:trace>
  <inkml:trace contextRef="#ctx0" brushRef="#br0" timeOffset="3">9614 15292 20119,'7'0'-1334,"-1"0"2948,-6 0-494,0 0 175,5 0-1490,-4 6 0,5 0-333,-6 7 0,0-5 254,0 0 0,4 1-440,0 3 1,0 2-13,-4 2 1,2-2 159,2 3 1,-3-3-355,3-2 1,-1-4-789,1 0 869,-2 1 1012,9-2 1,-9-2 13,7-5 1,-5-1 263,4-3 1,-4-3-160,5-6 1,-3 0-104,3-4 1,2 3 159,-3-2 0,7-2 95,2 1 1,-1 1 33,-3 3 0,0 1 170,4-1 1,-3 2-289,2 3 0,2 3 107,-1 5 0,1 0 180,-2 0 0,-2 1-237,3 3 1,-4 3-446,0 5 0,-2 1-77,-3-1 1,3 2-282,-3 3-1,-2-4-141,-2 4 0,1-3-16,0-2 1,-1 1-267,-4-1 1,0 0 159,0 1 0,0-5-1094,0 0 726,0-5 188,0 8 0,-2-10 595,-2 4-685,3-4 1277,-5-1 0,1 0 0,-2 0 0</inkml:trace>
  <inkml:trace contextRef="#ctx0" brushRef="#br0" timeOffset="4">10569 15317 16115,'6'-13'-2524,"-5"1"1174,5 0 1251,-6-1 1,-2 2 10,-2 3 1,-3 2 566,-5 6 0,0 0-88,-1 0 0,1 0-12,-1 0 0,0 0-221,-4 0 0,2 0 250,-6 0 0,5 5 12,-5-1 1,6 5-168,-2 0 0,-1 2 140,2 1 1,-1 0-416,5 1 0,-1-1-37,1 1 1,4-1-206,0 1 0,5-1-30,-1 0 0,-2 2-264,2 3 259,0-4 0,9 5 49,4-5 0,2-2 91,1-3 0,6 2 230,3-6 1,-2 0-164,2-4 0,-1 4 114,5 0 1,0 0-6,0-4 0,-5 0-76,1 0 1,0-4-152,4 0 0,-2-6 224,-2 2 1,1 1-333,-6-1 0,2-4 338,-1-5-95,-3 1 1,3-2 0,-4-2 0</inkml:trace>
  <inkml:trace contextRef="#ctx0" brushRef="#br0" timeOffset="5">10681 15168 16115,'0'-12'-1639,"0"-1"0,0 1 807,0-1 1,0 5 216,0 0 1093,0 0-179,0-5-286,0 6 190,0 2 0,0 6-373,0 3 0,0 5 435,0 7 1,0-1-2,0 6 0,4 0 24,0 3 0,0 3-59,-4 2 1,0-3-147,0 3 0,0 1 153,0-1 1,0 0-313,0-4 1,0-2 4,0-2 1,0 2-65,0-2 1,0-3 44,0-2 111,0-2 1,2-3-628,2-3 369,-3 3 1,10-9-185,-2 2 0,-2-3 334,1-1 1,0-1-449,4-3 1,-3 1 285,-1-5 375,0 0 0,5-5 0,-1 1 0</inkml:trace>
  <inkml:trace contextRef="#ctx0" brushRef="#br0" timeOffset="6">10867 15379 16115,'-1'-11'-1921,"-3"3"1,2 1 1719,-2 3 1,3 1 491,1-5-20,0 5-82,0-8 0,0 8 334,0-5-141,5 5 1,2-4-369,6 3 1,-1 3 493,0-4 1,1 4-264,-1 1 1,5 0 32,-1 0 0,5 0-69,-5 0 0,6 0-134,-1 0 1,-3-1 163,-1-3 0,1 1-190,-2-5 1,1 3-146,-5-3 1,-1 4-335,-3-4 1,2 4-292,-6-5 143,0 1 1,-7 1 238,-5 3 0,0-1 53,-9 0 1,2 1 304,-1 4 1,1 0-68,-6 0 1,4 2 307,-3 2 0,3 1-74,-4 4 0,6 2-57,-1-3 1,2 3 82,2 1 0,1 2 130,2 3 1,0-2-304,4 5 1,-3-3-122,4 4 0,0-2-327,4 2 1,1 1 25,3-6 1,3 5-89,6-5 1,-1 1 267,1-5 1,3 1-19,1-1 0,5-1 108,-2-3 1,2-1-32,-1-3 0,3-2 138,-4 2 1,2-3 47,-1-1 1,1-1 92,-5-3 0,-1 1-8,-4-5 1,1 4 71,-1-5 1,-1 5-91,-2-4 4,-4 0 1,-1-5-443,0 1 201,0 0 0,-4-1 166,0 1 1,-4-1-232,0 1 0,0 4 266,4-1 0,-4 1-57,0-4 1,0-1-76,4 1 0,0 0 119,0-1 0,0 1-18,0-1 1,1-2 118,3 3 1,3-6 227,5 10 0,1-6 101,-1 6 0,2-4-1,3 0 1,1 5-32,2 3 0,4 3 196,-4 1 0,4 0-312,1 0 0,-5 1 99,1 3 0,-5 3-307,5 5 1,-6 5-188,2 0 0,-3 3-55,-2-3 1,0 1-11,1-2 1,-1-1-138,1 6 1,-6-4-136,-3 3 0,1-5 55,-1 2 0,0-3-208,-4-2 0,0 1 121,0-1 0,-4-4 47,0 0 1,-1-3-176,1 3-969,2-5 1463,-3 2 1,10 1 0,2 1 0</inkml:trace>
  <inkml:trace contextRef="#ctx0" brushRef="#br0" timeOffset="7">12529 15329 17415,'0'-7'-3724,"-1"2"2594,-3 5 3286,3 0-1396,-5 0 1,6 5-962,0 4 0,-4-2 390,0 1 1,0 0-143,4 5 1,0-1-380,0 0 1,-5 5 522,1-1 1,0 1 174,4-5 0,2 5-1037,2-1 0,-2 1 128,7-5 1,-1-1 576,4-2 0,2 0-44,3-5 0,-2 5 78,6-5 1,-5 0 247,5-4 0,-2 0-231,2 0 0,1-6 281,-6-2 1,5-3 107,-4-1 1,-1-1-17,-3 1 1,-1 0-317,0-1 0,-3-1-95,-1-2 0,-5 2-173,1-3 0,-3 4-25,-1 0 1,0-3-679,0-1 477,0 1 0,0 3-401,0 1 114,0-1 279,0 1 0,0 4 114,0 0 1,2 5 407,2-1 1,3 2 277,5 2 1,0 0-30,1 0 1,-1 4-120,1 1 0,-1 4-108,0-1 0,2 3 98,3 2 1,-3-1-123,2 1 1,-2-1 64,-2 1 0,-3-1-442,-1 0 1,-1 1-208,1-1 0,-3 1-85,-5-1 1,0 0 266,0 1 1,0-1 104,0 1 0,0-1 15,0 0 1,-1-3-5,-3-1 0,1-1 325,-5 1 0,5-1-529,-1-3 425,-3-3 653,6 5-1191,-10-1 172,9-3-92,-3 3 1,5-6 395,0-3 0,5-3 0,2-5 0</inkml:trace>
  <inkml:trace contextRef="#ctx0" brushRef="#br0" timeOffset="8">13274 15069 22161,'0'9'-2205,"0"4"0,0-3 1666,0 6 1,0 3 465,0 2 1,0 7 145,0 1 1,0 5 61,0-1 0,0-1-113,0 1 0,0-4 111,0 4 0,0-7-907,0-1 0,0 0 800,0-5 0,1-2-280,3-1 0,-2-8-106,2 0 0,1-5 63,-1 4 0,2-5 180,-2 1 19,-3-3 0,6-1-356,-3 0 411,-2 0 143,3 0 1,-5-5-1,0-2 1</inkml:trace>
  <inkml:trace contextRef="#ctx0" brushRef="#br0" timeOffset="9">13187 15019 25961,'-12'-12'-4567,"3"-2"3602,1-2 0,1 0 580,-1-4 0,2 5 61,6-2 0,0 3 107,0 2 1,0 4 189,0-1-898,0 7 1,0-3-1320,0 10 2142,0 1 0,11 7 0,3-1 1</inkml:trace>
  <inkml:trace contextRef="#ctx0" brushRef="#br0" timeOffset="10">14018 15168 15904,'7'-5'-235,"4"3"0,-8-7-146,5 4 1,-5 0 16,1 1 921,-3 2-622,-1-3-368,0 5 647,0 0 0,2 5-331,2 4 1,-3 3-127,3 5 0,-2-2 341,-2 5 0,0 1-49,0 4 1,0 4-57,0 0 0,0 1-105,0-1 1,0-1 258,0 5 0,0-6-485,0 2 0,0-3 555,0-1 0,0-1-286,0-4 0,0 2 12,0-5 1,0-1-249,0-3 0,0-5-51,0 0-647,0-5 505,0 3 0,4-8 155,0-2 0,1 1-44,0-5 0,-3 0-654,7-5 1136,-7 1 0,15-6 1,-3-1-1</inkml:trace>
  <inkml:trace contextRef="#ctx0" brushRef="#br0" timeOffset="11">14328 15367 15904,'13'0'-2832,"-6"0"3722,-2 0 0,-5 1-983,0 3 1,-1-1 126,-3 5 1,-3-4 396,-6 4 0,-5 1-296,-2 3 1,0 1-25,0-1 1,0 0-199,0 1 0,-4-1-91,4 1 0,2-5 141,1 0 0,3-4 329,2 4 0,0-5 31,-1 1-840,6-2 398,2-2 53,5 0 1,5 0 211,3 0-180,4 0 0,3 1 167,-3 3 1,5-2-137,-5 2 0,0 1 1,5-1 1,-3 5-84,-2-5 0,2 4-35,2-4 1,0 6 9,4-2 0,-3-1 19,4 1 1,-5-5 43,5 1 0,-1 2 44,5-2 1,-4 0-116,0-4 0,-1 0 236,5 0 1,0-6-213,0-2 0,0-3 33,-1-1 1,-3-1 54,0 1 1,-5-5-105,5 1 0,-6-2-121,2 1 1,-8 4 14,0-4 0,-7-1-190,2 2 1,-2-1 143,-2 5 0,-2-1-240,-2 1 1,2 0 149,-7-1 124,6 6 372,-8 2 0,9 5 450,-7 0-245,7 0 1,-4 1 44,6 3 1,0 3-82,0 6 1,0 0 31,0 4 1,0-2-118,0 6 1,0-5-73,0 5 1,4 0-188,0 3 0,5 1-381,-5 0 0,4 0 67,-4 0 0,5-1 97,-5 1 1,4 0 205,-4 0 0,6-5-182,-2 1 0,-1-7-534,1-2 377,-5 1-984,8-6 1122,-4-1 0,1 0-898,0-6 1306,-5-6 0,8 0 0,-4-7 0</inkml:trace>
  <inkml:trace contextRef="#ctx0" brushRef="#br0" timeOffset="12">14775 15329 12423,'-6'-25'-1859,"5"2"1624,-3 2 0,2-1 438,2 6 0,0-1 343,0 5-845,0-1 285,0 7 1,0 1-626,0 10 1,0 1-145,0 7 1,5 1 790,-1 2 1,5 3 0,-2 6 0</inkml:trace>
  <inkml:trace contextRef="#ctx0" brushRef="#br0" timeOffset="13">15321 15491 12423,'0'-13'-1337,"0"1"0,0-1 1496,0 1 1,-2 4 95,-2-1 1,1 1-8,-5-4 0,0 3 52,-5 1 1,-3 1-61,-1-1 0,-1-2 71,2 6 1,1-4-202,-6 4 0,5 0 217,-5 4 0,6 0 15,-2 0 0,2 0-4,-2 0 1,8 4-199,-4 0 1,4 6-102,-4-2 1,5 7-17,0 2 1,5-1-176,-1-3 0,3 3 50,1 1 1,0 5-116,0-2 1,0 0 29,0 0 0,5-5-2,3 2 1,3 1 12,2-2 0,5 0 135,2-8 1,4 1 21,1-4 1,-1-1 182,1-4 0,0 0-215,0 0 0,4-2 164,0-2 1,1-3-189,-1-5 1,-3-2-63,3-2 1,-7 2 55,-1-3 1,-2-1-109,2 2 0,-3-5-84,-6 5 1,-5-5-48,-3 4 0,-2-3-54,-2 3 0,-2 1 185,-2 3 0,-3 5-26,-5 0 0,-1 1 301,1-1 1,-5 2 4,1 6 1,-1 0 93,5 0 0,-5 0-2,1 0 0,-1 1 252,5 4 0,-1-3 21,1 7 1,0-1-134,-1 4 0,5 1-107,0-1 1,5 1-163,-1-1 1,-2 4-256,2 1 0,0 1-82,4-2 1,6 0-290,2 4 0,3 0 64,1 0 0,6 4-89,3-4 1,2 0 568,2 0 0,5 1 1,2 4-1</inkml:trace>
  <inkml:trace contextRef="#ctx0" brushRef="#br0" timeOffset="14">15817 15416 10797,'-7'0'214,"1"0"-83,6 6 1,0 1-37,0 5 1,0 4-71,0 1 0,2 5 19,2-1 1,-3 2 6,3 2 1,-2 4-183,-2 0 0,4 0 7,0-4 1,0-1-159,-4 1 0,0-6-100,0-2 0,4-3-1,1-2-392,-1 1 277,-4-1-309,0-5 17,0-2 553,0-16 0,0 2 231,0-12 1,-4 5-3,-1-5 0,1 0 55,4-4 1,-1 1-164,-3-1 1,2 0 288,-2 0 0,3-4-132,1 0 0,0 0 188,0 5 1,0-1 11,0 0 1,5 0 1,4 0 1,2 5 23,1-1 0,2 6 219,2-2 0,0 1 44,4 3 1,0 0-73,0 8 1,4-3-146,-4 4 1,0 0 46,0 4 1,-5 5-407,2 4 0,-3 2-55,-2 1 0,-1 2-95,-3 2 1,2 0-30,-6 4 0,0-3 71,-4 3 1,0-4-76,0 0 0,-1-1 75,-3 2 1,1-3 58,-5 2 0,-2-2 63,-6-2 1,0-1 29,-4-2 1,-1 2-22,-4-3 0,1-3 29,-1 0 1,4-4 6,0-1 1,5 0-207,-5 0 0,6-1 25,-2-4 1,8 3 15,1-7 1,5 1-721,-1-4 827,2-1 1,8 1 0,1 0-1</inkml:trace>
  <inkml:trace contextRef="#ctx0" brushRef="#br0" timeOffset="15">16239 15453 10496,'12'-7'-909,"-4"1"1498,1 1 1,-1 4 4,4-3 1,1 1-356,-1-1 0,-1 1 30,-3-5 1,3 5-435,-2-1 0,3-3-54,5-1 0,-4 1-74,4-1 1,-7 1 18,-2-1 1,-1-3 147,1 2 1,-2-2-155,-6-1 1,0 4-31,0-1 1,-2 2 142,-2-1 0,-3-1 36,-5 4 0,-2 1 129,-3 4 0,-1 0 90,-2 0 0,-2 0 234,5 0 1,-3 6-64,3 2 1,-4 3 149,5 1 1,-1 1 81,5-1 0,4 2-122,-1 3 1,2 1 17,-1 2 1,3 2-181,5-5 1,1 3 56,3-3 0,4 0 16,9-5 1,4 0 107,8 1 0,2-6-281,6-3 1,5-3-368,-1-1 0,5-1-1173,-5-3 0,2-2 360,-2-2 965,-2-3 1,3 4-1,-4-5 1</inkml:trace>
  <inkml:trace contextRef="#ctx0" brushRef="#br0" timeOffset="16">17814 15317 15634,'0'-7'-1523,"0"1"1286,0 6 0,0 2 200,0 2 0,0-1-1,0 5 1,4 0 109,0 5 1,1-5-110,-5 0 0,4 2 57,0 6 1,1-2-574,-1 3 0,-2-3 549,2-2 0,-1 0-233,1 1 1,-3-1 37,3 1 0,-2-1 93,-2 0-69,5 1 340,-3-1-123,3 1 97,-5-7-27,0 0 1,4-7 283,0-4 1,1-1-281,-5-7 1,0 1-223,0-1 0,4 1 221,0 0 0,1-2-188,-1-3 0,-1 3 144,5-2 1,-3-2 31,3 1 0,0 1 104,5 4 0,-1-5-379,0 0 1,2 4 423,3 0 0,-4 8 321,4-8 1,-2 9-42,2 0 1,-3-1-145,2 0 0,2 1 39,-1 4 0,0 4-174,0 1 0,-3 4-208,2-1 0,-1 3-104,2 2 1,-5-1-159,1 1 1,-1 3-128,-4 1 1,2 1-138,-2-2 1,2-2 178,-6 3 0,2 0-206,-2 0 0,-3 4 278,3-5 1,-2 1 52,-2-5 0,0 1-15,0-1 0,0-4 52,0 0 1,-4-3 618,-1 3-187,1-5 138,4 8-181,-5-10 0,3 3 222,-2-8 0,3 1-642,1-5 1,0 4 100,0-4-300,0-1 0,0-3-1365,0 0-8,0 5 1555,0-4 0,0 4 0,0-6 1</inkml:trace>
  <inkml:trace contextRef="#ctx0" brushRef="#br0" timeOffset="17">18782 15441 24332,'0'-8'-3954,"0"-1"1,0 1 2515,0-4 0,0 3 1169,0 1 0,-2 1 146,-2-1 0,1-2 295,-5 6 0,4-4 10,-4 4 0,4-2 48,-5 2-551,1 3 1,-4-9 745,-1 6 1,1 0 157,-1 4 0,1 0 68,0 0 1,3-4-323,1 0 0,0-1 48,-5 5 0,1 0-73,0 0 0,-1 5 187,1-1 0,-1 5-555,1 0 0,0 2 67,-1 1 1,5 1-142,0-1 1,1 2-101,-1 2 1,-2-2 154,6 3 0,0 0-68,4 0 0,0 1-286,0-2 0,1-2-4,3 3 1,3-3 245,5-2 1,1-1 190,-1-3 0,2 2 123,3-6 1,-2 0 237,5-4 0,1 0-206,4 0 1,-2-1 335,-2-3 1,1 1-214,-5-5 0,3-1 52,-3-3 0,1 0-250,-2-1 0,-6 1-98,2-1 1,-2 1-98,2 0 0,-5-1-235,-3 1 1,-1-1 22,1 1 0,-2 0-42,2-1 0,-3 5-138,-1 0 0,0 3-212,0-3-95,0 5 33,0-2 464,0 5 1,0 5 125,0 4 0,0-2 169,0 1 0,0 0-58,0 5 1,2 0 47,2 4 1,-3-3-38,3 2 1,2-2 124,-2-2 0,5 1 61,0-1 0,-2 1 102,1-1 0,-4-1-108,4-3 97,1 3 1,-1-5 483,0 2-384,-5-2 1,7-8 974,-6-2-899,0-3 1,0-9-384,0-1 0,0-1 21,-4 2 0,0 2 20,0-3 1,0-1-152,0 2 1,0-5-131,0 5 1,0-5 132,0 4 0,0-3-446,0 3 0,6-3 424,2 3 0,3 0 338,1 5 0,5 0 114,0-1 0,5-2 115,-2 3 1,4-2-217,0 10 1,-4 0-153,-4 4 0,2 0-395,-1 0 178,-1 0 0,-7 5-1064,-1 3 1054,-5-2 0,2 11 0,-5-4 0</inkml:trace>
  <inkml:trace contextRef="#ctx0" brushRef="#br0" timeOffset="18">18732 15056 27166,'-12'-11'-4714,"5"3"3670,3-8 0,-2 0 589,2 0 1,0 6 1017,4-2-113,5 2-556,2-2 227,6 5 1,-5 1-522,0 6 1,-4 5 334,5-1 1,-1 11 0,4-1-1</inkml:trace>
  <inkml:trace contextRef="#ctx0" brushRef="#br0" timeOffset="19">20196 15081 25407,'0'-12'-7440,"4"-1"7287,0 1 0,0 4 2112,-4 0-1916,0-1-125,6 2 315,-5-4-575,5 10-403,-6-5 0,0 8 443,0 2-662,0-3-494,5 10 696,-3-4 1,3 6 717,-5-1 1,0 0 0,0 1 0</inkml:trace>
  <inkml:trace contextRef="#ctx0" brushRef="#br0" timeOffset="20">20208 15453 18769,'-7'0'-108,"-4"0"814,10 0 0,-6 0 375,3 0-580,3 0-504,-5 0 1,6-1-1274,0-3-439,0 2 743,0-3 1,2 1-88,2 0 1119,-3 0 1,10 4-1,-4 0 1</inkml:trace>
  <inkml:trace contextRef="#ctx0" brushRef="#br0" timeOffset="21">21685 15180 14760,'0'-6'-1992,"0"-1"2201,0 3 384,0 2-360,0-3 1,0 3 333,0-2-110,0 3-264,5-5-312,-4 6 672,11 0 0,-10 0-288,7 0 0,-7 6-272,2 2 1,2-1 58,-2 1 1,2 0 30,-2 5 0,-3 1-187,3 2 0,2-2 143,-2 3 0,4 0-237,-4 0 0,5 1-87,-5-2 0,5 0 54,0 4 1,-2-3 277,1 3 0,0-3 36,4 4 0,-3-5-78,-1 5 1,0-6 79,5 2 1,-5 0-47,0 0 0,0 1 21,5-2 1,-5 2-63,0 3 1,-3-3-54,3-6 0,-1 5 87,1-1 1,-1 1-117,-3-5 1,-1-1 126,5-2 1,-5 2-140,1-3 1,-1-1 103,1 1 1,-3-4-30,3 5 0,-1-7 260,1 2 22,-2-2 131,9-2 358,-10 0 154,5 0-102,-1 0-420,-4 0 1,5-2-83,-6-2 1,1 3-4,3-3-239,-2-3 1,3 4-15,-5-5 0,0 4-372,0-5 1,4 5 201,1-4 1,-1 0-117,-4-5 1,1 5 46,3 0 0,-2 0 68,2-5 0,-1 1-4,1-1 1,-3 1 84,3 0 0,2-5 4,-2 0 1,1-3 137,-1 3 1,-1-5-147,6 2 0,-5 0 103,4 0 1,-4-1 52,4-4 0,-1 4 32,1 1 0,2-1-12,-6-4 1,5 2-33,-5 2 1,4-1 5,-4 6 0,4-5-127,-4 4 1,5-3 113,-5 3 0,4-3-133,-4 3 1,5-1 123,-5 2 0,4 2-373,-4-3 0,4 3-35,-3 2 0,3-4-421,-4-1 422,6 0 1,-8 6-141,7 3 0,-5-2-1414,4 6 1068,-5-5-932,2 7 1732,1-3 0,-5 16 0,5 3 0</inkml:trace>
  <inkml:trace contextRef="#ctx0" brushRef="#br0" timeOffset="22">22689 15143 18755,'0'-8'-5955,"0"0"5514,0 5 635,0-8-280,0 10 188,0-10-164,0 9 467,6-3 1,1 5-227,5 0 0,-3 4 230,-1 0 0,-4 4-5,4-4 0,0 5-17,5-5 0,-1 5 44,1 0 0,-1 0-176,0 0 1,1 2 137,-1-3 1,5-1-344,-1 1 1,2-4-205,-1 4 0,-2-3 134,6 3 0,-5-4 137,5 4 0,-5-4 10,5 5 0,-6-2-210,2 1 1,-3 3-4,-2-3 1,0-1 95,1 1-113,-1 0 0,1 4-20,-1-4 0,-4-1 12,1-3 0,-5-1-101,4 5-349,-5-5 261,8 8-122,-10-4 81,5 5 0,-6-4 51,0 0 1,-4-3 272,-1 3 1,0-4 1,1 4 0,-2-4 135,-2 5 1,-3-7 272,3 3 0,1 0-47,-2-1 0,0 6-119,-8-2 0,4-2 424,-4-2 0,3 3-150,2 1 1,-5-3 10,1 0 1,-1 0-186,5-1 0,-5 4 4,1-3 1,-5 3-320,4-4 1,1 4 53,4-4 0,-1 5-102,1-5 1,-5 1 41,1-1 0,-1-2-30,5 2 1,3-1-133,1 1-204,0-3 280,-5 5-784,7-6 126,-5 0-538,9 0-145,-3 0 1170,5 0 0,5 5 0,2 2 0</inkml:trace>
  <inkml:trace contextRef="#ctx0" brushRef="#br0" timeOffset="23">23285 15615 24905,'-8'0'1328,"-1"0"-1091,7 0 0,-9 0 210,2 0 0,2 0-206,-1 0 0,1 1-16,-1 3 1,-3-1-328,3 5 0,-5-4 45,-3 4 1,2-3-215,-3 3 1,-1-4 216,2 4 0,-5 1-242,5 3 0,-5-4 125,5 1 0,-7-1-221,3 4 0,0 1-56,0-1 1,1-1 303,-2-3 1,2 2 112,2-6 1,-1 4 42,-3-4 1,3 2-181,6-2 157,0-3-411,-1 5 0,5-6-210,0 0 133,5 0 0,-1 0 40,8 0 1,0 0-1694,9 0 2033,-4 0 1,9 6 0,-6 0-1</inkml:trace>
  <inkml:trace contextRef="#ctx0" brushRef="#br0" timeOffset="24">23930 15478 20544,'0'-7'-4835,"0"2"4364,0 5 0,0 1 486,0 3 1,0-1 26,0 5 1,0 5 107,0 3 1,0 2-42,0-1 1,0 2-80,0 6 0,0 0-538,0-1 1,0 1 723,0 0 1,0 1-75,0 3 0,0-3-224,0 3 0,0-3-126,0-1 0,-1 0 169,-4 0 1,4-2-48,-3-2 1,3-3-131,1-6-234,0 1 36,0-1 1,0-4 157,0 1 0,1-7-317,3 2 275,-3-2-1035,5-2 909,-1-6 1,-3 4 434,2-7 0,-3-4 1,-1-7-1</inkml:trace>
  <inkml:trace contextRef="#ctx0" brushRef="#br0" timeOffset="25">23756 15391 22567,'0'-12'-3318,"0"0"0,4-5 2877,1 0 1,4 1 1254,-1 3 0,-1 2-231,2 3 0,-1-3-114,4 3 0,1 1-121,-1-1 0,2 1 168,2-1 0,0-2-564,4 6 0,-3-2 882,4 2 0,-1 3-239,5-3 0,1 2-57,3 2 0,-3 0-289,3 0 0,-3 0-205,-1 0 1,-1 2 64,-4 2 1,4-1-208,-4 5 0,-2-1-42,-1 1 1,-1 3-455,-3-3 1,2 3-133,-7 2 0,-2-1 15,-2 0 1,-3 2-67,-1 3 1,0-3 47,0 2 0,-1 2 279,-3-1 0,-3-1 124,-5-3 1,-5 3 415,0 1 0,-3-1-40,3-3 0,-5-5 395,2 0 1,-4-1 53,-1 1 1,5 2 43,-1-6 1,2 0 76,-2-4 0,-1 0-279,5 0 0,-3 0-522,3 0 0,1 0 71,3 0 0,1-4-1390,-1 0 448,6-6 774,2 3 0,5 0 1,0 2-1</inkml:trace>
  <inkml:trace contextRef="#ctx0" brushRef="#br0" timeOffset="26">24960 15391 14026,'7'0'2721,"4"-5"-2362,-5 3 0,7-3-76,-1 5 1,1-1-26,-1-4 1,0 4-182,1-3 1,-1 3 87,1 1 1,-1 0-250,0 0 0,1 0 76,-1 0 0,5 0-251,-1 0 1,1 0-48,-5 0 1,1 0-207,-1 0 0,1 0 134,-1 0 1,0 0-26,1 0 0,-1 0-1207,1 0 790,-1 0 838,0 0 1,1-6 0,-1-1 0</inkml:trace>
  <inkml:trace contextRef="#ctx0" brushRef="#br0" timeOffset="27">25146 15280 14188,'-7'0'1040,"1"0"-177,6 0-592,-5 0 1,3 1 125,-2 3 0,3-1-353,1 5 1,1 0-136,3 5 1,-2 3 41,2 1 1,-1 1-368,1-2 1,-3-2 46,3 3 1,-2 1-231,-2-2 1,4 2-373,0-1 0,0-4 453,-4 4 0,1-3-524,4-2 709,-4 1 0,5-1-863,-6 0 1212,0-5 0,5 4 0,2-4 0</inkml:trace>
  <inkml:trace contextRef="#ctx0" brushRef="#br0" timeOffset="28">25940 15056 11453,'7'-12'-607,"-3"0"1,1 3 667,-1 1 985,0 5-828,-4-2 0,2 5-108,2 0 108,-3 0 0,6 4-18,-3 0 0,-2 6-39,2-2 1,-3 7 67,-1 2 1,0 3 23,0-3 0,0 5-73,0-1 0,0 2 10,0 2 1,-4 0-130,0-1 0,-4 1-138,4 0 1,-2 1-10,2 3 0,-2-3 172,-2 3 0,3-2-42,5-3 1,-5 0 83,1-4 0,0-2-169,4-5 0,2 2 11,2-3 1,-2 3-64,7-6 1,-1-2 24,4 1 1,-1-4 112,-2 4 1,3-5-85,1 1 1,-1-2 125,5-2 1,-4 0-91,0 0 1,-1 0 96,0 0 0,1 0-353,-1 0 0,1 0-501,-1 0-315,1-6 473,-1-1 1,-1-5-322,-3-1 0,-2 5 853,-6 0 0,0-6 1,0-5-1</inkml:trace>
  <inkml:trace contextRef="#ctx0" brushRef="#br0" timeOffset="29">25778 15329 11453,'0'-8'-2020,"0"0"2882,0 5 11,0-8-637,0 10 0,2-5 133,2 6 0,-1 0 86,5 0 0,0 0-113,5 0 0,3 0-203,1 0 0,5 0-50,-2 0 0,4 0 81,1 0 1,4 0-669,0 0 0,-1 1 362,-3 4 0,-1-4-1702,-4 3 1824,4-3 0,-10 5 0,4 1 0</inkml:trace>
  <inkml:trace contextRef="#ctx0" brushRef="#br0" timeOffset="30">856 6400 17747,'-8'0'-499,"-1"0"798,7 0 1,-5 0-187,3 0 138,2-6-1483,-3 5 1318,5-10-405,0 9-331,0-3 130,0-1-90,0 5 95,0-5-59,0 1 1127,0 4-899,0-5 577,0 6 546,0 0 0,4 1-83,0 4-530,0-4-272,-4 10 0,2-6-31,2 4 3,-3 2 0,5-4 73,-6 5 0,0-4 19,0 1 0,1-1-438,3 4 0,-3 1 117,4-1 0,-3-4 202,2 1 1,-2-1 225,2 4 1,-1 2-1,1 3 1,-3-6 29,3 5 0,2-5-61,-2 6 0,2-4-192,-2 0 0,-2-5 142,7 0 1,-7 1-89,3 3 185,2 0-135,-1 1-52,7-1 324,-1 1 123,-5-6-158,4 4 0,-8-10 476,5 3 60,-5-3-68,8-1 1,-8-1 1237,5-3-986,-5 3 0,2-6-541,-5 3 0,4-3-37,1-6 1,-1 5 443,-4 0-1016,0-1 142,0 3 0,0-5-462,0 2-684,5-2 543,-3-1 373,3-1 418,-5 1-348,0 0 1,0-1 277,0 1 40,0-1-43,0 1 0,4-5 288,0 1-508,0-1 409,2 5-291,-5-6 0,6 4 705,-3-2-302,-2 2-144,3-4 53,1 4 1,-3-4-161,5 6 0,-1-5 81,1 1 1,3-2-20,-3 1 0,3 4 91,2-4 0,-5 3-350,0 2 1,-1 0-14,1-1 0,2 5 265,-6 0 0,4 4-380,-3-5-663,4 6 201,-2-2 182,6 5 0,-2 1 0,-2 3 286,-1 5 0,-5 2 0,3 1 1</inkml:trace>
  <inkml:trace contextRef="#ctx0" brushRef="#br0" timeOffset="31">1377 6586 12647,'-8'0'651,"-1"0"-798,7 0 206,-4 0 0,5 0 621,-3 0-228,2 0-14,-3 0-214,10 0 0,2-4-97,6-1-43,-1 1 1,0 3-197,1-3 0,-1 2-129,1-2 0,-1 3-460,0 1 0,2 0 362,3 0-1309,-3 0 1669,3 0 1,-4-6-1,-1-1 1</inkml:trace>
  <inkml:trace contextRef="#ctx0" brushRef="#br0" timeOffset="32">1824 6573 8275,'0'-7'-86,"0"2"1,0 3 685,0-2-373,0 3 161,0-10-158,0 10-252,0-5 297,0 6-244,0-5 7,0 3 231,0-3-393,0 5 132,0 0 10,5 5 1,-4-2 129,4 5-102,-4 0-29,-1 5 1,4-1 81,0 1-76,0-1 29,-4 0 0,5 1-35,-1-1-172,0 6 209,-4-4 0,1 4-112,3-6 0,-2 5 70,2-1-291,-3 1 315,-1-5 0,4 1-70,0-1 1,1-4-54,-5 1 97,0-7 76,0 4-13,0-1-69,0-3 13,0 3-12,0-5 89,0 0 16,0-5-110,0-2 0,0-1 2,0-1 0,0 1 10,0-4 0,0 3-27,0 1 0,0 0 22,0-5 0,0 1-14,0 0 0,0-1 1,0 1-41,0-1 0,1 5 16,3 0 1,-2 0 121,2-5 0,-2 1-44,3-1 1,-3 2 43,7 3 0,-5-3-64,4 3 1,-4 2 14,4 2 1,-3-1-137,3 1 1,0-1 159,4 5 0,-3 0-271,-1 0 1,0 0 76,5 0 1,3 0-146,1 0-11,-1 0 204,-3 0-713,-1 0 118,1 6-276,-1-5 939,0 10 1,1-4-1,-1 6 1</inkml:trace>
  <inkml:trace contextRef="#ctx0" brushRef="#br0" timeOffset="33">2245 6635 15483,'6'-7'-732,"-5"2"-237,5 5 1424,-6 0 213,5-6-858,2 5 323,6-5 0,-1 6-83,0 0-145,1 0 0,1 0 0,1 0 69,1 0 0,1-1 158,-5-3 1,1 3-128,-1-4 0,0 3-52,1-2 307,-6 2-261,4-3 0,-8 1-442,5-1 242,-5 1-58,2-1-343,-5 3-110,0-3 347,-5-1 1,-2 5 249,-6-3 1,1 2-3,-1 2 286,-4 0-248,3 0 498,-4 0-341,5 6 1,1-3 483,0 5 145,-1-5-644,1 8 0,-1-6 31,1 4 117,5 2-143,-4-5 1,4 8-28,-5 3-168,5-3 1,-3 5-113,6-3 132,-6 4 0,9 0-286,-3 1 178,3-6 1,1 7-144,0-5 145,5-1 0,2-3 16,5-1 105,6-5 257,-4-2-239,10 1 292,-11-5 0,11 5-376,-4-6 215,4 0 1,1-1-156,-1-4 0,1-2 123,0-5 0,0 4-172,0 0 1,0-5-77,-1-3 1,1-1 0,-1 5 317,-4-1 0,2-1-24,-5-2-78,-1 2 1,2-9 0,2 3-1</inkml:trace>
  <inkml:trace contextRef="#ctx0" brushRef="#br0" timeOffset="34">2804 6536 13860,'-9'-8'-1845,"1"-1"1594,5 7 395,-8-4 1,9 2-1,-7 0 47,0 1 1,-2 2 113,-2 1 0,1 4 39,-1 0 1,1 4-235,0-4 1,-1 6-3,1-2 1,3-1 134,1 2-185,5-1 29,-8-1 0,10 4-144,-3-3 0,4-1-282,4 1-108,-3-5 0,10 8 12,-2-3 91,7-2 251,-2-1 0,8 1 144,-5 2-147,5-2 255,-9 5 0,10-9 310,-7 7-138,6-1 36,-8-1-279,4 4 0,-6-8-108,1 5 1,-1-1-52,0 1 1,-1 3 7,-2-3 1,-4-1-132,-5 1 0,0 1-46,0 3 0,-7-4 323,-5 1 0,-2-5 55,-6 4 1,-1-4 268,-4 4-330,0-5 0,0 4 0,1-4-6,-1 1 0,0 0 29,0-4 1,2 0-105,2 0 0,3 0 358,6 0-586,-1 0-221,6 0 61,-4-5 1,14 2-416,-3-5 0,13 3 243,-1-3 566,3 5 0,3-8 1,1 4-1</inkml:trace>
  <inkml:trace contextRef="#ctx0" brushRef="#br0" timeOffset="35">3052 6685 12957,'4'-8'-975,"1"1"638,2 1 1,-3-2 133,5 4 1,-5-2 793,4 2 0,0 3 214,5-3-639,-6 2 0,4-2 0,-3 0-47,3 1 0,-3 2 45,1 1 0,-1 0-39,4 0-144,1-6 360,-1 5-411,0-5-162,1 1 266,-1 4-327,-5-10 87,-1 9 0,-2-9-280,0 3 263,0 2 1,-4-1-288,0 3-44,0 3 44,-5-5 373,-2 6 0,-6 0 110,1 0 67,-1 0 466,1 0-440,0 0 1,-5 0 293,1 0 345,-1 6-484,5 1 1,-1 1-96,1 0 1,-1 1 6,1 3 1,0 0-176,-1 1 215,6-1-213,-4 1 1,10 0-88,-3 4 0,-2-3 24,2 2 1,1-2-264,7-2-42,-2 1 83,9-1-218,-4 1 291,11-1 0,-3-1 208,5-3-451,-4 3 294,7-9 1,-4 3-21,6-5 0,0 4-291,0 1 583,0-1 198,-1-4-170,7-6 1,-5-1-1,4-5 1</inkml:trace>
  <inkml:trace contextRef="#ctx0" brushRef="#br0" timeOffset="36">3523 6660 12069,'-8'7'-709,"1"-2"848,1 1 0,2-3 567,4 5-877,-5 0 0,2 5 227,-5-1 1,5 0-92,-1 1 1,3-1 58,1 1 1,0-1-605,0 0 424,0 1 1,0-1-122,0 1 1,1-2-330,3-3 646,-3-3-174,5 1 212,-6-5 7,0 5 0,0-12-52,0-2 0,0-3 228,0-1 0,0-2 317,0-3-439,0 4-56,0-11 0,0 10-204,0-2 126,5-3 156,2 5 0,4-8-65,-2 5 105,7 1 1,-6-1-26,10 1 0,1-2-157,4 1 0,0 7-407,0-2 0,1 8-63,3 0 1,-4 2 560,-1 2 1,1 0 0,-6 0 0</inkml:trace>
  <inkml:trace contextRef="#ctx0" brushRef="#br0" timeOffset="37">3945 6610 7039,'-7'-6'468,"2"-5"-247,5 9-152,0-3 0,-2 5 189,-2 0-128,3 0 0,-5 1 8,6 3-15,0-2-24,6 9-1,-5-5-157,5 7 138,-1-1 0,-2 5-7,5-1 0,-4 5-123,4-4 1,-3 3-14,3-3 121,0-1 25,-1 2-238,4-4 189,-4 4 0,5-6-11,1 1 1,-5-2-3,0-3 0,1 2 22,3-6-121,0 0 96,-5-4 0,4 0 21,-2 0 1,-3-1-3,3-4 1,-5-2 42,4-5 0,-4-2-50,5-2 0,-7 1 129,2-6 1,-1 4-116,1-3 1,-2-1 22,2-4 0,1 2-83,-1 2 1,5-2 68,-5 2 1,4 3-214,-4 2 0,5-2-42,-5 1 0,4 5-437,-4 3 426,6 7 1,-9-5 0,5 4-486,-1-1 1,1 1 41,2 7 657,-3-2 0,1 9 0,1-4 0</inkml:trace>
  <inkml:trace contextRef="#ctx0" brushRef="#br0" timeOffset="38">4652 6623 9426,'0'-7'-453,"-5"-4"0,3 8 1,-3-4 754,-1 2-242,5-5 1,-6 5 76,3-4 1,1 2-287,-5 3 153,5 3-115,-8-10 196,10 10 1,-11-5 55,4 6 0,1 0-14,-1 0 1,0 0 54,-5 0 0,5 1-109,0 4 1,0-3 66,-5 7 1,1-1-34,-1 4 1,1 5-37,0-1 1,1 2 40,2-1 0,0-2-203,4 6 1,0-6 150,1 1 1,2 2-181,-2-1 0,3-1-66,1-3 0,5-2 189,4-3 0,2 2-258,1-6 273,6 0 28,-4-4-263,9 0 3,-9 0 197,9-6 0,-7 4 0,3-7 0,-1 0-57,-3-2 1,0-2 43,2 1 1,-8 1-89,4 3 145,-4-9 0,2 9-171,-2-9 284,-4 3 24,-5 2-91,0 5 28,0 2-168,0 5 345,0 0-240,-5 0 1,3 1 57,-2 3-42,-3 3 0,6 5-65,-3 1 30,-3-1 0,6 1-181,-4-1 0,5-1 99,5-3 1,-3 3-367,7-2 1,-1 0 123,4 0 0,5 0-193,-1-5 1,6 0 156,-1-4 0,1 0 360,-1 0 0,8 0 1,-3 0-1</inkml:trace>
  <inkml:trace contextRef="#ctx0" brushRef="#br0" timeOffset="39">5099 6598 9426,'-13'-5'-317,"1"-2"379,-1-6 1,1 6 82,0 3 0,1 1 116,2-1 1,-6 3-202,3-3 0,-5 2 8,1 2 1,2 0 179,-3 0 1,2 5-221,-1-1-105,2 5 245,-4-2 0,11 2-149,3-1 0,1-4 1,0 4 74,-1 2 1,6-1-254,6 0 0,4 2 148,5-3 0,-2 2-181,6-2 151,-1 3 122,5-4-66,5 5 1,-3 1 26,2-1-59,-3 0 67,-1 1 1,-5-1 21,1 1-119,-6-6 0,7 4 13,-5-3 88,-6 3-45,-6 1 1,-5 1-89,0-1 1,-1-4 38,-3 1 1,-5-5 28,-7 4 0,1-5-37,-6 1 1,2 1 66,-2 0 0,-1-1-109,6-4 1,-5 0 83,4 0 0,1 0 1,3-2-39,1-2 1,0 3 67,-1-3 72,6-3-205,2 5 166,-1-9-130,5 10 1,-3-9-61,8 6 172,3 0 0,5 0-40,1 0-17,-1 0 0,2 0 9,2-1 1,-1-3-55,6 4 0,0-6 55,4 2 1,-1 1-10,1-1 77,-5 0-274,3-5 181,-4 1 0,6-1 0,-1 0 1,-2-2 14,-2-2 1,-5 0-58,2 5 1,-3-4 281,-2-1-95,-5 0 0,0 6 137,-3 3 20,-3-3-296,5 10 159,-6-5-98,-6 6 1,4 0 50,-7 0 0,5 6 115,-4 2-101,5 3 0,-2 6 67,5-1-132,0 1 9,0-5 1,0 5 40,0-1 0,0 5 1,0-3-40,0 1 1,0 2-51,0 3 0,0-3-100,0 0 152,0-1 0,1 5-50,3 0 0,-2-6-260,2-2 278,-3 2 42,5-11-435,-5 15 185,5-21-669,-1 15 538,-4-16 1,5 6-713,-6-3-483,5-2 879,-3 3 656,9-10 0,-10-2 0,5-6 1</inkml:trace>
  <inkml:trace contextRef="#ctx0" brushRef="#br0" timeOffset="40">5409 6524 9426,'0'-20'-175,"0"4"0,0-2 687,0 1-83,0 1 1,0 8-137,0-1-475,0 7-823,0-4-359,0 6 919,0 6 0,4-4 18,0 7-95,6-1 525,-9 4 1,10 1 0,-4-1 0</inkml:trace>
  <inkml:trace contextRef="#ctx0" brushRef="#br0" timeOffset="41">5744 6672 9381,'-7'-5'123,"-3"2"1,5-4-90,-2 2 0,3 1-72,-5 4 240,7 0 0,-9-4 203,2-1-80,-2 1-91,-1 4-3,-1 0-302,1 0 281,0 6 1,-1-3 5,1 5-170,-1 0 1,1 4 125,0 1-288,-1-1 68,6 6 0,-4-4-236,3 2 332,2 4-12,1-6 1,5 3-88,0-4 1,0 3 59,0 1 0,5-2 3,4-7 1,6 2 76,1-6-213,7 6 63,-4-9 0,1 5-281,1-6 269,0 0 1,4-2 0,-1-2 0,0-4-157,-3-3 0,-2-2 32,-3 1-104,-2 0 197,4-1 10,-11 1-213,-1-1 183,-6 1 0,0 0-207,0-1 43,0 1 0,-6-1-94,-2 1 253,-3 5 0,2-4-746,1 3 839,0 2 51,1-5-12,1 10 2,6-10 0,6 10 95,2-4-27,-2 4-54,5 1 1,-6 1 0,5 2 29,-2 1-162,1 6 0,3-3 241,0 5 0,-5 1-24,-3-1 1,2 0 124,-2 1 263,6-1-141,-9 1-49,5-1 62,-6 0 22,5 1-180,-4-1-54,5 1-200,-6-6 315,5 4-278,-3-10 0,5 4 195,-3-5 0,-1 0-271,5 0 1,-4-1 69,4-3 0,-4-3-152,5-5-19,-1-1 279,4 1-140,1-6 80,5 4 1,-5-4 89,4 6 1,1-1 0,0 1 157,1 0 1,-2 1 51,3 2 81,1-2-319,-2 10 246,-1-5 0,-5 6-71,-1 0 1,-1 6-231,-3 2-23,3 3 1,-9 2-99,2-1 0,-4 5 0,-3 1-22,-1 1 1,-6-4-208,2 2 0,1 0-187,-1 0 0,1-1 212,-1-3 1,1-1-659,3 1 649,2-6 0,-2 2 0,10-5-1108,6-1 1432,1-1 1,16-8-1,-3-1 1</inkml:trace>
  <inkml:trace contextRef="#ctx0" brushRef="#br0" timeOffset="42">6637 6660 9524,'-18'0'-215,"4"-5"1,-4 2 0,6-4 664,-1 1 0,-3 2-41,-1 4 1,-1 0 101,2 0 0,1 0 212,-6 0-92,6 6-363,-3-5-652,11 10 332,2-9 1,6 7 163,3-5-425,3 6 263,11-9 0,-3 9 151,6-6 1,-1 6-156,5-2 1,0-1 223,0 1 0,0-1-114,-1 1 1,0 3 155,-3-2 0,1 2-99,-6 1 0,1-4 13,-5 1 1,3-1 137,-2 4-164,2 1 0,-14-1 0,3 0 162,-2 1 1,-9-2-147,-6-3 1,-2-1-54,-10-3 95,3-2-44,-13 3 1,7-5-1176,-5 0 545,0 0-869,1 0 953,-4 0 1,6-1 440,-3-3 0,3-3 0,5-6 0</inkml:trace>
  <inkml:trace contextRef="#ctx0" brushRef="#br0" timeOffset="43">2221 7565 17879,'8'0'380,"0"0"1,-5 6-1307,1 2 1,-1 7 523,1 2 0,-3 5 463,3-1-43,3 8 0,-4-3 0,5 4 129,2 0 0,-3 1-248,1 2 1,-1-3-255,1-5 0,3 0-244,-2 0 1,-3-6 575,3-3 1,-2-2-732,1-1 354,3-7-783,-4 0 892,5-6 0,-3-4 27,-1 0 0,-5-6-1146,1 2 1443,-3-3 0,-1-7 0,0-1 0</inkml:trace>
  <inkml:trace contextRef="#ctx0" brushRef="#br0" timeOffset="44">2097 7541 18766,'-5'-9'-2552,"1"1"0,0 4 1691,4-4 0,0 4 832,0-5 16,0 7 332,6-4 147,1 6 1,5 0-1,2 0-152,2 0 0,-1 0-498,6 0 0,0 0 528,4 0 0,-1 0 148,1 0 30,6 0-273,0 0-65,1 0 1,4 4-388,-3 0 0,1 6-82,-1-2 256,-2-2 0,-6 5-366,-1-3 354,1 3 1,-7 1-38,-6 1 0,-1-1-359,-6 1-199,-1-1 234,-4 0 166,-6 1 197,-1-1 1,-11-3 282,-2-1-201,-4 0 52,-6-1 0,2 3 301,-5-6-67,6 5-181,-9-7 1,6 7-176,-3-4 6,2-1-171,6-4 0,1 0-297,-1 0 1,-3 0-291,3 0 64,3 0-7,15 0 54,-4 0 575,10-6 43,-4 5 0,16-10 1,2 4-1</inkml:trace>
  <inkml:trace contextRef="#ctx0" brushRef="#br0" timeOffset="45">2729 7603 16095,'-7'0'-850,"2"0"1155,5 0 1,0 1-1280,0 3 806,0 3 0,0 5-7,0 1 0,4-1-46,0 1 1,2-5 219,-2 0 0,-3 0-580,3 5 1,2-5-122,-2 0 372,0 1 0,-3 2-24,4-3 232,-4 3-99,4-10 800,-5 10-787,6-9 736,-5-2-480,5-7 1,-5-6 0,2 1 36,1 0 0,2-2 25,-2-3 0,-2 4 81,7-4 1,-2 3-15,1 2 0,3-5-5,-3 1 1,3-1 381,2 5-266,-1 5-84,0-4 0,1 8 509,-1-5-405,1 5 11,-1-2 0,0 5 11,1 0-207,-6 0 1,2 5 0,-3 3-212,1 3 0,-3 2-100,4-1 1,-4 1-173,5-1 1,-5 5-10,4-1 1,-5 1-45,1-5 1,1 0 46,0 1 0,-1-1-859,-4 1 101,0-1 607,0 0 78,0 1 1,-2-6-80,-2-3 282,3-3 256,-5-1 16,1-5 0,3-2 0,-3-6 0</inkml:trace>
  <inkml:trace contextRef="#ctx0" brushRef="#br0" timeOffset="46">3077 7491 14781,'-7'-5'-1523,"1"-2"682,6-6 828,-5 1 1,3-1 61,-2 1 0,3 4 245,1-1-1127,0 7 669,0-4-2031,0 6 2033,0 0 0,4 6-736,0 2 951,6 3 1,-3 1 0,5 1 0</inkml:trace>
  <inkml:trace contextRef="#ctx0" brushRef="#br0" timeOffset="47">3449 7528 14506,'-7'0'395,"-4"0"-299,3 0 0,1 0 225,-2 0 1,1 0-80,-4 0 1,-5 0-41,1 0 1,-2 2-163,1 2 0,3-2 105,-2 7 0,2-5-321,2 4 1,3-4 62,1 5-388,5-7 201,-2 9 0,10-5-7,4 2 1,3 2 233,5-6 1,2 6 2,6-2 0,1-1 93,3 1 0,-3-4-68,3 4 1,-3-1 107,-1 2 1,-4 2-35,-1-3 0,0-1-15,0 1 0,-2-1 123,-5 1 0,-7 3-246,-1-3 1,-4-1 120,-1 2 0,-1-3-66,-4 3 0,-3 0 173,-8-4 1,-4-1-8,-4-4 1,-3 4-136,-2 0 1,3 0 137,-3-4 1,3 0-929,1 0 0,2 0 503,2 0 0,2 0 398,2 0 0,4-5 1,-5-2-1</inkml:trace>
  <inkml:trace contextRef="#ctx0" brushRef="#br0" timeOffset="48">26473 15317 7218,'0'-7'-71,"0"-4"138,0 10 0,0-6 274,0 3 40,0 2-21,0-3-107,0 5 45,0-6 81,0 5 14,0-5-11,0 6 39,0 0-1313,6 6 1,-4-3 891,7 5 0,-5-4 1688,4 4-986,-5 0-647,8 5 0,-4-1-32,5 1 0,-4-2 40,1-3 0,-1 2-7,4-6 0,-1 5-101,-2 0 0,2-2 94,-3 1 1,-1-1-53,1 1 0,0 2 96,5-6-173,-1 5 0,1-3 38,-1 2-15,0 3 12,1-4 34,-1 0-247,1 4 154,-1-10-276,0 5 282,-5-6 1,0 0-210,-3 0-33,-2 0-239,3 0-26,-5 0-353,6 0-176,-5 0 1134,5 0 0,-6 0 0,5 0 0,2 0 0</inkml:trace>
  <inkml:trace contextRef="#ctx0" brushRef="#br0" timeOffset="49">26820 15242 8241,'-8'0'-737,"0"0"1,4 0 1068,-5 0 0,5 0 36,-4 0 1,4 0 296,-4 0-421,-1 6 0,-3 1 10,0 5 1,-1-3-37,1-1 1,1 0-4,2 4 1,-2 1-16,3-1 1,-3 1 17,-1-1 0,-1 1-88,1-1 0,-2 2 29,-2 2 1,6-2-128,-2 3 1,2 0-58,-3 0 1,1 0 197,0-5-206,-1 6 0,2-4 143,3 2 1,1-3-378,3-5 244,3 3 0,-6-6-210,3 4 20,2 2 138,-9-4 0,4 5 8,-5 0 1,4-3-11,-1-1 1,2-4-145,-1 4 0,-2-4 108,6 5 0,-1-7-413,1 3 369,2-4 1,-2-1-862,8 0 1018,3 0 0,6-11 0,-1-3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09:07:04.1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2717 14362 24499,'-6'-7'-4152,"5"-4"1,-5 8 4988,6-5-325,0 5-381,0-2 0,0 3 99,0-2-576,0 3 292,0-5-1123,0 6 3003,0 0-1940,0 6 0,0-3 167,0 5 1,2-4-358,2 4 1,-3-4 39,3 5 0,-1-5 23,1 4 0,-2 0 113,2 5 0,-1-5-85,1 0 0,-3 1-382,3 3 0,-1-4 373,1 0 0,-3 1 190,4 3 0,-3-4 150,3 1 0,-4-1 488,3 4-563,3 1 0,-4-1-130,5 1 1,-4-1 16,4 0 0,-5 1 313,1-1-236,3 1 1,-1-1-63,2 0 0,2 1 124,-6-1 0,5-1-19,0-3 0,-2 3 121,1-2 1,-4 2-112,4 1 1,-1 1 64,1-1 1,2 0-213,-6 1 0,4-1 132,-3 1 0,3-1-68,-4 0 0,4-3 178,-4-1 0,5 0-173,-5 5-110,5-1 0,-3 0 133,2 1 0,2-5 126,-6 0 0,1-1-80,0 2 1,-4 2 117,3-3 1,2-1-76,-2 1 0,1-4 358,-1 4-957,-2-5 439,9 8 478,-10-9-303,10 9 226,-9-10-111,3 4 203,-5-5 969,0 0 378,6 0 403,-5 0-769,5 0-86,-6 0-151,0-5-842,5-2 36,-4-5 1,9-1-450,-6 1 1,2 1-156,-2 3 0,-3-3-70,3 2 1,-1-2-30,1-1 0,-2-1-43,2 1 0,1 0 112,-1-1 1,2 1 510,-2-1 1,-1 0-292,5-4 0,-4 3-121,5-2 1,-5 1 54,4-2 0,-4 3 147,4-2 0,-4 1-14,5-2 1,-5 3 70,4-2 0,-4 1-118,5-2 1,-5 3 16,4-2 1,-4 2 60,4 2 0,-4-5-83,5 0 1,-5 1 48,4 4 1,-4-1 32,5 1 0,-5-1 13,4 1 1,-4 0-10,4-1 1,-3 1 11,3-1 0,-4 1-11,4 0 1,-5-1-176,1 1 1,-1 3 86,1 1 1,-3 0-72,3-4 1,2 3-94,-2 1 0,0 4 441,-4-4-943,0-1 0,0 1-563,0 0 523,0 5 1,2-3-902,2 6-292,-3 0 1699,5 0 1,-6 6 0,0 1 0</inkml:trace>
  <inkml:trace contextRef="#ctx0" brushRef="#br0" timeOffset="1">3858 14474 22651,'0'-7'-7147,"0"0"5247,0 3 1547,0 2 0,0-5-43,0 3 358,0 3 1,0-6-31,0 3 370,0 2-1684,0-3 1699,0-1 192,0 5-191,0-4-4,0-1 75,0 5-76,0-5 56,0 6 1069,0 0 2,6 6-1111,-5-5 1,9 10-204,-6-3 0,4-1 109,-4 1 1,6 1-58,-2 3 1,-1-4 122,1 1 1,1-1-117,3 4 1,0 1-558,1-1 0,-1-4 92,1 1 1,-1-1 341,0 4 1,1 1 29,-1-1 1,5 1-29,-1-1 0,1-4 132,-5 0 0,1-3 19,-1 3 1,0-4-43,1 4 1,-1-5 47,1 1 1,-1 2-99,0-2 0,-3 0 47,-1-4 1,-5 1 73,1 3-471,-3-2-402,-1 3-294,0-5 1178,0 0-120,0 6-195,-5-5 1,-2 6 50,-6-3 0,5-2 273,0 2 0,0-3 165,-5-1 1,1 4-7,-1 0 0,1 1 272,0-5 1,-1 4-683,1 0 0,-1 1-33,1-1 0,-5-2 364,1 2 1,-1 2-238,5-2 0,0 0-33,-1-4 1,-3 1-5,-1 3 0,1-2-4,3 2 1,1-3-118,-1-1 1,1 0 37,-1 0 0,1 4 65,0 0-279,-1 1 1,1-5 145,-1 0 0,5 1-314,0 3 1,4-3-612,-4 4-340,5-4 352,-3 5 1,6-4-187,0 7 1,6-7 1046,2 2 1,3 3-1,1 0 1</inkml:trace>
  <inkml:trace contextRef="#ctx0" brushRef="#br0" timeOffset="2">4354 14920 19428,'-7'0'-20,"-4"0"-19,3 0 0,1 0 117,-1 0 154,0 0 1,-5 0-107,1 0 1,-1 0 37,1 0 0,-2 0-18,-2 0 0,1 1-103,-6 4 0,4-4 48,-3 3 0,3 2 78,-4-2 1,2 4-144,-2-4 1,2 2 122,3-2 0,-2-3-83,-3 3 1,3 2 2,6-2 1,-2 1-159,-3 0 0,4-4-132,-4 3 1,5-1 143,3 1 1,-2-3-426,3 3-314,3-2-286,-1-2-83,6 0-76,0 0 1183,6 0 1,6 5 0,7 2-1</inkml:trace>
  <inkml:trace contextRef="#ctx0" brushRef="#br0" timeOffset="3">5099 14759 15062,'0'-13'-2866,"0"5"1632,0 0 1040,0 0 0,0-1 799,0 1-222,5 5 579,-3-2-503,9 5 0,-10 1-443,3 3 0,2 3 207,-2 6 1,0-1 10,-4 0 0,0 6-169,0 3 1,0-2 135,0 2 0,0-2-187,0 2 1,0 2-194,0-2 1,0 1-40,0-1 1,0 1 169,0-6 1,0 6 69,0-1 1,1 1-34,3-1 1,-2-2 100,2-2 1,-1-4-241,1 4 0,-3-3 127,3-2 0,2 0-349,-2 1 175,6-1 0,-8-1-48,7-2 0,-5-3-259,4-1 386,-5-4 0,4 4-186,-3-5 358,-3 0-740,5 0 749,-6-5 1,5-2-1,2-5 1</inkml:trace>
  <inkml:trace contextRef="#ctx0" brushRef="#br0" timeOffset="4">5012 14722 15062,'0'-13'-1784,"0"1"0,-4-1-910,0 1 2693,-1 0 490,5-1 1,2 2 25,2 3 0,1 1 2,4 3 0,2 2-28,-3-2 0,4 3-273,5 1 1,-3 0 297,2 0 1,4 0 8,0 0 0,0 0-23,0 0 0,1 4-65,4 0 0,1 6-268,3-2 1,-3 3-200,3 2 0,-3-1-47,-1 0 0,0 1-148,0-1 0,-2 1 164,-2-1 0,1 0-86,-6 1 0,1-1 3,-5 1 1,-4-1-12,1 0 0,-7 1-70,3-1 1,-4-4-7,-1 1 0,0-5 46,0 4 1,-6-1 195,-2 1 1,1-1 31,-1-3 1,-4-2 180,-5 2 1,-4-3-127,5-1 0,-5 0 199,5 0 1,-6 0-132,1 0 1,-2 0 84,-2 0 0,4 0-82,0 0 0,1 0-596,-5 0 1,6-4 78,2 0 0,3 0 305,2 4 1,-6-6 0,-1-1 0</inkml:trace>
  <inkml:trace contextRef="#ctx0" brushRef="#br0" timeOffset="5">5955 14759 17401,'12'-6'-294,"0"5"1,1-6 552,-1 3 1,-4 2 16,1-2 1,-1 3 103,4 1-299,1 0 0,3 0-113,1 0 1,-1 0 133,-3 0 0,3 0-136,1 0 0,5 0 41,-1 0 1,-2 0-208,2 0 0,-2 0 108,2 0 0,1 0-269,-6 0 1,1 0 164,-5 0 0,1 0-729,-1 0 570,0 0 0,1 0-459,-1 0-377,-5 0 1191,-1 0 1,-1 0 0,2 0 0</inkml:trace>
  <inkml:trace contextRef="#ctx0" brushRef="#br0" timeOffset="6">6215 14635 15424,'-7'-2'-1352,"3"-2"-83,3 3 1492,1-5-195,0 6 1577,0 0-1479,0 6 0,0 1 52,0 5 0,0 5-152,0-1 1,1 1-150,3-5 1,-2 5 307,2-1 1,-2 2-278,3-1 1,-4-4 73,3 4 0,-3-3-940,-1-2 946,6 6 0,-3-1-198,5-1 0,-5 1-163,1-9 0,-1-1-33,1 1 5,-3 0 63,10 5 601,-4-6 0,6 4 0,-1-4 1</inkml:trace>
  <inkml:trace contextRef="#ctx0" brushRef="#br0" timeOffset="7">6848 14449 25079,'5'-7'-4164,"-3"-4"2891,2 3 1,1 1 1091,-1-2 0,5 5 1118,-5-4-674,5 5 1,-6-2-716,6 5 1520,-7 0-1245,9 0 1,-8 5 66,5 4 0,-5-1 123,1 4 1,-2-2-229,-2 6 1,0 0-226,0 0 1,0 3-16,0 6 1,-2-1 442,-2-4 1,3 4-583,-3-4 1,-2 4 159,2 1 0,-2-1 390,2 1 0,3-4 119,-3 0 0,2-5 51,2 5 0,0-2-61,0 2 0,2 1-136,2-6 1,-1 1 58,5-5 0,0 1 238,5-1 0,-1 0-208,0 1 1,2-5 294,3 0 1,-2-5 55,6 1 1,-1-2 110,5-2 0,4 0-125,0 0 0,4-6 67,-4-2 0,0 1-363,-4-1 1,0 4-139,-1-5 1,0 2 125,-4-1 1,-2-2-605,-5 6 1,-2-5-977,-3 0 542,-2-2 0,-6-1 31,0 0 1,-2 3-165,-2 1 995,-3 0 1,-11-5-1,-1 1 1</inkml:trace>
  <inkml:trace contextRef="#ctx0" brushRef="#br0" timeOffset="8">6798 14672 18398,'-8'-4'-1502,"0"0"766,5 0-811,-8 4 2776,9 0-823,-3 0 0,10 0 20,4 0 1,2 0-87,1 0 1,2 0-245,2 0 1,0 0 241,4 0 0,1 0-146,4 0 1,-5 0 248,1 0 0,0 0-685,4 0 0,-1 0-480,1 0 1,0 0 120,0 0 621,0 0 0,5-6 1,2-1-1</inkml:trace>
  <inkml:trace contextRef="#ctx0" brushRef="#br0" timeOffset="9">7580 14660 10179,'7'-6'-237,"4"5"527,-5-5 1,7 6 325,-1 0 1,5 0-121,-1 0 1,2 6-241,-1 2 0,2 3-16,6 1 0,-2 1 26,-2-1 0,2 1-256,-2-1 0,1 2-34,-1 2 0,1-2-156,-6 3 0,5-5 86,-4-4 1,1 3-195,-2-2 0,-2 2-39,2 1 0,-2-4 84,-1 1 1,-1-5-455,0 4 1,0-4-142,-4 4-718,3-5 1035,-4 3 1,1-2 526,0 0-10,-5 0 1,3-15 0,-6-3 0</inkml:trace>
  <inkml:trace contextRef="#ctx0" brushRef="#br0" timeOffset="10">8113 14660 10179,'-12'0'0,"-1"0"0,1 0 0,4 0-458,-1 0 0,1 0 527,-4 0 0,-1 5 563,1 3 1,4 3-119,-1 2 1,0 3-182,-8 1 1,3 5-200,-2-1 1,-2 2 122,1 2 0,-5 0-340,2-1 1,0 0 100,0-3 0,4-4-8,0-4 1,4-1-135,3 1-249,-2-6-4,10-2-438,-5-5-110,6 0 1,2 0 937,2 0 0,3-5 0,5-2 0</inkml:trace>
  <inkml:trace contextRef="#ctx0" brushRef="#br0" timeOffset="11">2742 16049 16446,'-6'-13'-4377,"3"2"4742,-5 3 548,5-3-737,-2 4 0,5-1 302,0-1 42,0 7-214,0-9-423,0 9 0,1-3 717,3 5-70,-2 0 1,7 1-407,-5 3 1,5-1 58,-5 5 0,1 1-73,0 3 1,-3-4-26,7 1 1,-5 3 46,4 4 1,-4 1-222,4-5 1,-4 2 101,5 3 1,-2-3-270,1 2 1,3 3 134,-3 2 0,2-2 68,-2 2 1,3 0 77,-3 3 0,3 0-46,2-3 1,-2 2-77,-3-2 0,3 2 162,-3 2 1,2-2-98,-2-2 0,3 1 63,-2-5 0,-2-1-60,1-3 0,-4 2 19,4-3 46,1 3 0,-1-9 56,0 2 1,-5-1-121,1-3 346,3-3 0,-4 5-236,5-6 743,-5-6-436,8 0-52,-4-7 0,4 1-119,-3-1 0,-1 1-141,-3 0 1,-1-1 98,5 1 0,-5-2-247,1-3 1,1 4 213,-1-4 0,2-1-282,-2 2 1,-1-5 69,5 4 0,-4-5-33,5 2 0,-5-2 98,4 1 1,0-2 52,5 2 0,-5 2-9,0-2 1,0 4 18,5-3 1,-1 0-146,1 0 0,-1 2-244,0 5 1,5-3 140,0-1 0,-1 1-654,-4 3 1,2 1 390,3 0 1,-3-1-393,2 1 0,-2 4 166,-2-1 765,1 7 1,-1-4 0,1 6 0</inkml:trace>
  <inkml:trace contextRef="#ctx0" brushRef="#br0" timeOffset="12">4032 16173 8532,'0'-9'-1889,"0"1"2225,0 5 0,1-6 223,3 5 664,-2-1-779,9 0 1,-4 4-149,5-4 1,-4 4-141,1 1 1,-1 0-87,4 0 0,5 0 25,-1 0 1,2 0-151,-1 0 0,-2 0-292,6 0 1,-5 0 181,5 0 1,-5 0-205,5 0 1,-6 0-125,2 0 0,1 0-865,-2 0 916,1 0 0,-5 0 442,1 0 0,-1 0 0,0 0 0</inkml:trace>
  <inkml:trace contextRef="#ctx0" brushRef="#br0" timeOffset="13">4119 16297 8532,'-7'0'0,"1"0"165,6 0 837,-5 0-307,3 0 226,-3 0-670,5 0 0,5 0-17,4 0 0,2 0 22,1 0 1,0 0-1,1 0 1,1 0-327,2 0 0,-1 0 136,6 0 0,-2 0-964,2 0 0,2 0 462,-2 0 1,-2 0 435,2 0 0,0 0 0,4 0 0</inkml:trace>
  <inkml:trace contextRef="#ctx0" brushRef="#br0" timeOffset="14">5185 16135 18728,'0'-8'-3713,"0"0"2798,0 5 628,0-2 570,0 5 1781,0 0-1739,6 5 1,-3-1-101,5 9 0,-1-2-427,1 9 0,3 1 514,-3 4 1,3 0-138,2-1 0,-1 3 69,1 2 1,-5-2-331,0 6 0,-1-4-440,1 4 0,2-4 163,-6 4 0,4-5 43,-3 1 0,0-7 178,-1-2 0,-2 0 11,2 0 1,1-2 11,-1-5 0,1-1-79,-5 1 0,1-2 215,3-3-602,-3 3 361,5-4 1,-2 1-735,0 0 17,0-5-138,-4 3-89,0-6 646,0 0 576,0-6 0,6-6 1,1-8-1</inkml:trace>
  <inkml:trace contextRef="#ctx0" brushRef="#br0" timeOffset="15">5099 16173 8965,'0'-13'-155,"0"1"-306,0-1 1,0 5-88,0 0 1321,0 0 0,5-3-188,3 2 0,5 2-218,3 3 0,4 3-131,4-3 1,1 2-5,0 2 1,4 0-74,0 0 0,4 2 105,-4 2 0,4 1-152,-4 4 1,1 2 145,-1-3 0,-4 3-271,0 1 0,0-1-42,-5-2 0,0 2-30,0-3 0,-4 3 48,0 1 0,-2 1-82,-2-1 0,-1-3 25,-2-1 0,0 0 33,-5 4-28,0 1 1,-5-1 92,-3 1 0,-3-1-45,-5 0 1,-5 0 42,1-4 1,-6 3 2,1-3 1,-3 2-64,0-2 1,-1 2-146,0-6 0,-4 1-2,0-1 0,0-2 106,4 2 1,2-3-273,2-1 1,-2 0 74,2 0 0,3 0-1068,2 0 1361,7 0 1,-2-5 0,4-2-1</inkml:trace>
  <inkml:trace contextRef="#ctx0" brushRef="#br0" timeOffset="16">6066 16235 16084,'0'-7'-1877,"0"-4"1635,0 9 0,6-5 894,2 3 1,-1 3-21,1-3 0,0 2-137,5 2 0,-1-4-17,1 0 0,0 0-198,4 4 1,-3 0-383,2 0 0,-1 0 518,2 0 1,-3 0-218,2 0 0,2 0-215,-1 0 1,3 0-346,-3 0 0,4 0-60,-5 0 0,5 0-207,-5 0 0,5 0 40,-4 0 1,3 0 210,-3 0 1,-1 0-265,-3 0 1,-1 0 640,1 0 0,-1 0 18,0 0 0,-5-5 0,-1-2 0</inkml:trace>
  <inkml:trace contextRef="#ctx0" brushRef="#br0" timeOffset="17">6352 16049 14792,'-7'0'727,"1"0"0,6 1-1503,0 3 1,0-1 524,0 5 0,0 2 163,0 6 0,0 0 112,0 4 0,0-3-76,0 3 1,4 1-4,0 4 0,5 0-448,-5-1 0,4 1 54,-4 0 0,4-4 222,-3-1 0,3-4 104,-4 0 0,4-2-205,-4-2-551,6 1-249,-3-1 1207,5 1 1,1-1 0,-1 0 0</inkml:trace>
  <inkml:trace contextRef="#ctx0" brushRef="#br0" timeOffset="18">7232 15615 12164,'0'-13'-1764,"0"5"1709,0 0 465,0 5-233,0-8 270,0 9-235,0-3 253,0-1-506,0 5 0,4-3 441,1 8 1,0-1-84,-1 5-306,-2 0 0,3 9 81,-5-1 0,4 2-126,0-1 1,1-2 102,-5 6 0,0-5-93,0 5 0,0 0 69,0 3 1,0-3-255,0 0 0,0-1 155,0 5 1,0-1 113,0-4 0,0 2 46,0-5 1,0 1 97,0-2-171,0-2 0,1 4-41,3-6 1,-1-5 71,5-3 0,0-2 170,5-2 0,-1 0-56,1 0 0,0 0-25,4 0 0,-2-2-124,6-2 1,-2 2 11,2-7 0,1 5-314,-6-4 0,5 4-169,-4-5 1,-1 7 164,-4-2 0,1-2-460,-1 2 1,1 0-332,-1 4 281,-5 0 765,4 0 1,-10-6 0,5-1 0</inkml:trace>
  <inkml:trace contextRef="#ctx0" brushRef="#br0" timeOffset="19">7232 15788 12164,'-12'0'-1389,"4"0"1148,-1 0 0,5 2 447,-4 2-17,0-3 0,-1 5 490,1-6 278,5 0-404,-8 0-259,10 0 0,-3 0 195,8 0-255,3 0 1,5 0-107,1 0 1,3 0-119,1 0 1,3-2 34,-3-2 1,4 3-271,-5-3 1,6-2-336,-1 2 0,1 0 306,-1 4 1,2-2-159,-2-2 0,1 3-191,-1-3 607,2 2 1,-4 2 0,6 0 0</inkml:trace>
  <inkml:trace contextRef="#ctx0" brushRef="#br0" timeOffset="20">7170 16247 9405,'-8'-4'-503,"0"0"496,5 0 0,-4 4 415,3 0-319,3 0 1,-5-2 216,6-2-152,0 3 1,1-5 106,4 6 1,-3 0-57,7 0 1,-1 0 156,4 0 1,1 0-105,-1 0 0,5 0-6,-1 0 1,5 0-90,-5 0 0,6 0 30,-1 0 0,0 0-35,4 0 0,-3 0 62,7 0 1,-2-1-261,2-3 1,-1 1 123,5-5 0,-2 4-197,3-5 1,0 5-25,-5-4 0,4 1-38,-4-1 1,0-2-3,-4 6 0,-5-4-205,1 4 0,-6-5-1127,2 5 668,-9 0-433,-2 4 1257,-6 6 1,-11 6 0,-3 7 0</inkml:trace>
  <inkml:trace contextRef="#ctx0" brushRef="#br0" timeOffset="21">7555 16607 18007,'8'-11'-1742,"0"2"0,-3-2 811,3 3 0,0-1 1429,4 0 0,2-2-140,3 3 1,-2 2-168,6 2 1,-6-1-82,1 1 1,0 0 143,0 4-770,-2 0 0,2 5 364,-7 3 1,-4 3-48,-5 2 0,0 3 98,0 1 0,-5 5-16,-4-1 0,1 2 66,-4 2 0,2-5 57,-6 1 1,-4 0 1,0 4 1,-1-1 40,-4 1 0,3 0-122,-7 0 0,4-6 189,5-2 0,-4-4-162,3 0 1,4-2 14,0-3 1,3-2-65,2-6 1,4-2-32,-1-2 0,7-3-220,-3-5 1,10-5 127,3 1 1,3-5-104,1 5 1,5-2 40,-1 1 1,5 5 98,-4-1 0,3 1 255,-3 4 1,1 1 46,-2-2 0,-2 7 216,3-2 1,-4 2-60,0 2 1,-1 2 95,1 2 1,-5 7-96,0 5 0,0 1 35,5-5 1,-2 5-309,-3-1 1,7 2 178,-2-1 1,3-4-631,1 4 1,-2-7 197,6-2 0,1 0 243,7 5 0,2-1 1,6 0-1</inkml:trace>
  <inkml:trace contextRef="#ctx0" brushRef="#br0" timeOffset="22">9254 13977 24823,'0'-6'-5339,"0"-5"4243,0 9 1,2-7 663,2 4 1613,-3 1-1122,5 4 1023,-6 0 166,0 0-1080,5 0 115,-3 6 1,7 1-248,-5 5 1,5 0-240,-5 1 0,6-1-408,-2 1 1,3-1 490,1 0 0,-3 2-715,-1 3 1,0-3 63,4 2 1,1-2 164,-1-2 1,1-1 697,-1-2 0,5 0 396,-1-5 1,1 5 103,-5-5 0,1 4-271,-1-4 0,2 2 150,2-2 0,-2-3 211,3 3 0,-4-2 102,0-2 0,-1 0-111,1 0 0,3 0-112,1 0 0,-1 0-217,-3 0 1,0-2 144,4-2 1,-3 3 59,2-3 0,2-2-65,-1 2 1,-1 0-206,-3 4 1,3-4-99,1 0 0,-1-1-62,-3 5 0,3-4 78,1 0 1,-1 0-86,-3 4 0,3-4-63,1 0 0,-1-2 92,-3 2 0,1 3-192,2-3 0,-2-2 202,2 2 1,2-4-86,-1 4 1,4-2 31,-5 2 1,5 3-176,-5-4 0,6 0 140,-1 1 1,-2-4-14,2 3 0,0 0-144,3 1 1,1 2 149,0-2 1,-4-1-115,-1 1 0,0-1-3,0 5 1,4-1-18,-3-3 0,-2 1 227,1-5 1,1 5-166,4-1 1,0-1-66,0 0 0,-1 0 93,1 1 0,0 2 10,0-2 0,4-1-19,0 1 0,0-2 84,-5 2 1,3 3-36,2-4 1,-3 4-225,3 1 1,-3 0 124,-1 0 1,0 0-53,-1 0 1,3-1 82,2-3 1,-3 2 20,3-2 1,1-1 2,-1 0 0,1 0-27,-1 1 0,-3 2 60,3-2 1,-2 3-19,-3 1 0,3-4 136,1 0 0,-4-1 20,5 5 1,-6-4-78,6 0 0,-1 0-65,1 4 1,-2-1-56,6-3 1,-5 2 15,1-2 1,3-2 95,1 2 0,-3 0-8,-1 4 1,1-4-70,-1 0 0,4 0 17,-4 4 1,0 0-203,-4 0 0,0 0 124,0 0 1,-2 0-26,-2 0 0,1 1-83,-6 3 0,5-2-47,-4 2 1,5-1 69,-2 1 0,0-3-75,0 3 1,1 2 18,4-2 0,0 0 152,-1-4 1,0 4-110,-4 0 1,4 0 109,-3-4 0,-2 5-35,2-1 1,-6 4-114,1-4 0,-2 2-185,-2-2 133,1 3 1,-2 5-345,-3 0 0,-1-3-185,-3-1 0,-1 0 7,5 5 1,-5-5-166,1 0 1,-1-4-434,1 5 65,-3-1 735,10 4 1,-8-1-886,5-2 1322,-5 2 0,7-9 368,-6 7 0,1-7 224,0 2 0,-3-2 411,7-2 0,-5 0 4,4 0 1,-4 0 56,4 0 1,1 0-65,3 0 1,1-6 4,-1-2 1,2 1 67,2-1 1,-2 1-517,3-1 1,0-3 10,0 2 0,4-2-460,-5-1 1,6 4 58,-1 0 0,2-1 40,2-3 1,0 1-14,0 3 0,4-3 33,0 2 0,5-2-9,-1-1 1,3 4 42,1-1 0,1 1 79,-1-4 1,0 3-40,0 1 1,0 4-117,1-4 1,-7 5-87,-2-1 1,-3 2 4,-1 2 0,0 0-153,0 0 0,0 0 14,0 0 0,-1 0 11,1 0 1,1 0-27,3 0 1,3 0 60,5 0 0,0 0 2,1 0 0,0 0 52,4 0 0,2 0 59,5 0 1,-2 0 93,3 0 0,-2 5-138,10-1 0,-2 0-148,2-4 0,-3 4 150,-5 0 1,4 0 27,0-4 0,-1 4-73,-3 0 1,-5 2 26,1-2 1,-5-2-100,5 2 0,-2 1 78,1-1 0,-1 2 93,-2-2 1,1-3-35,2 3 1,-2-1 19,-6 1 0,4-2-17,1 2 0,-1 1-14,-4 0 1,-4 3-29,0-4 1,-5 4-52,1-4 0,-3 5-34,-1-5 0,-2 4 195,-2-4 0,2 4-262,-2-3 0,3 0 163,0-1 1,-3-2-20,0 2 0,1 1 4,7-1 1,-3 0 143,3-4 1,1 5-26,-1-1 0,4 0 79,-4-4 1,4 0 85,-4 0 0,0 4-127,-4 0 0,4 0 4,0-4 0,0 0 5,-4 0 1,-2 0 44,-2 0 1,2 0-94,-2 0 1,2 4-89,2 1 0,-4-1 27,-1-4 0,1 1-99,4 3 1,4-2 146,0 2 1,0-3-7,-4-1 0,3 4-165,1 0 1,5 0 65,-6-4 1,1 0 54,-4 0 0,0 0 139,0 0 1,4 0-57,0 0 1,0 0 60,-5 0 1,0 0-63,-3 0 1,5 0-35,-6 0 1,7 0 78,-7 0 0,4 0-71,1 0 1,-5 0-92,1 0 0,0 0-4,3 0 0,1 0-22,0 0 0,-2 0-13,-2 0 0,1 5-209,-5-1 0,3 1 37,-3-1 0,-1-2 78,-3 2 0,-2-1-166,-3 1 1,3-3 218,-3 3-193,-2-2 0,5-2 328,-3 0 1,-1 0 23,1 0 1,-3 0 173,3 0 1,0-2 661,5-2-609,-1-3 1,0-5-127,1-1 1,-5-3-499,0-1 0,-4 1-317,5 3 48,-7 1 1,4 0-398,-6-1 1,-1 5-568,-4 0 1,-1 5 29,-7-1 1,-5 2 111,-2 2 0,-4 0 1604,-1 0 0,1 6 0,-1 1 0</inkml:trace>
  <inkml:trace contextRef="#ctx0" brushRef="#br0" timeOffset="23">12170 14709 11156,'0'-7'-1083,"5"-4"0,-2 9 1583,5-7 1,-5 5-123,1-4 0,2 4-4,-2-5 1,1 5 154,-1-4-180,-2 5 5,9-8 78,-10 10-248,10-5 208,-9 6-238,3 0 1,-1 2-16,0 2 1,1 3-119,-5 5 0,0 1 78,0-1 1,0 5-13,0-1 1,-2 2-10,-2-2 0,3 0 23,-4 4 0,4-3-126,1 4 1,0-5 49,0 5 0,0-5-22,0 5 0,0-6 152,0 2 1,0 1-176,0-2 1,0 1 39,0-5 1,1-1-115,4-3 1,0 3 32,3-2 1,5-4 150,-1-1 0,1 2-59,3-2 0,2 0 105,-1-4 1,5 0-256,-2 0 0,4 0-11,1 0 1,-5 0-169,1 0 0,-2-4 34,2 0 1,-3-2-247,-6 2 1,-1 1-1124,-2-5 1068,2 5 0,-10-4-571,3 3 1082,-3 3 1,-1-10-1,0 4 1</inkml:trace>
  <inkml:trace contextRef="#ctx0" brushRef="#br0" timeOffset="24">12108 14821 11470,'-7'-2'405,"3"-2"-247,2 3-374,2-5 0,0 5 440,0-3-263,0 3 266,6-5 105,1 6 0,5 0-198,0 0 0,1 0 43,-1 0 0,1 0 277,-1 0-241,0 0 1,1 0-578,-1 0 1,1 0 270,-1 0 0,1 0-627,-1 0 0,0 0 703,1 0 1,-1 6-1,1 0 1</inkml:trace>
  <inkml:trace contextRef="#ctx0" brushRef="#br0" timeOffset="25">12827 14808 10419,'6'-6'-1260,"-5"-1"1823,3 2 342,-2 4-613,3-4 0,-2 5-20,5 0 0,-4-2 263,5-2-392,-1 3 1,4-5 47,1 6 1,3-4 25,1 0 0,-1 0-2,-3 4 0,-1 0-300,0 0 1,5 0-966,0 0 789,-1 0 1,-4 0-1171,1 0 989,-1 0 1,-3 0 430,-1 0 0,0 0 0,4 0 0</inkml:trace>
  <inkml:trace contextRef="#ctx0" brushRef="#br0" timeOffset="26">12852 14895 12976,'8'0'231,"1"0"1,-1 0-249,4 0 110,1 0 1,-1 0-214,0 0 1,1 0-430,-1 0 1,1 0 277,-1 0 0,0 0-153,1 0 0,1 0-100,2 0 534,-2 0 1,4-5-1,-6-2 1</inkml:trace>
  <inkml:trace contextRef="#ctx0" brushRef="#br0" timeOffset="27">13571 14362 17402,'0'-8'-3417,"0"-1"3002,0 7 1,2-4 622,2 6 924,-3-5-916,5 3 221,-6-3-483,0 5-111,0 0 1,4 1 834,0 3-515,0 3 1,-4 6-95,0-1 0,0 0-366,0 1 0,0-1 361,0 1 1,0-1-285,0 0 1,0 2 358,0 3 1,0-4-445,0 4 1,0-3 113,0-2 1,0 2 16,0 2 1,0-2 29,0 3 165,0-3 0,0-2-59,0 0 1,0-3 62,0-1 0,0-4-387,0 4 344,0-5-348,0 3 37,0-6 222,6 0-884,-5 0 696,5-6 0,-2 3-850,0-5 1224,0 5 0,2-8 0,1 4 0</inkml:trace>
  <inkml:trace contextRef="#ctx0" brushRef="#br0" timeOffset="28">13336 14697 16977,'12'0'959,"1"4"-856,-1 0 0,0 0 102,1-4 0,-1 0-41,1 0 1,3 0 27,1 0 0,5 0-38,-2 0 1,0 0-109,0 0 1,1-1 106,4-3 1,0 2-219,0-2 1,-1-1 210,1 1 0,-4-2-196,-1 2 1,-3 2 86,4-2 1,-6 2-294,1-3 0,-6 4-648,-2-3-475,1 3-29,-3 1 396,0 0 808,-6 0 1,0 11 0,0 2 0</inkml:trace>
  <inkml:trace contextRef="#ctx0" brushRef="#br0" timeOffset="29">13584 14920 16653,'0'-12'-3750,"0"3"3253,0 1 0,0 4 263,0-4 558,5 5 39,2-3 0,2 2 23,-1 0 1,-4 0 226,4 4-465,1 0 0,3 0 439,0 0 0,-3 1-173,-1 4 1,0-3 39,5 7 1,-5-5-156,0 4 0,-1 0-305,1 5 1,2-1-232,-6 0 1,0 1 42,-4-1 0,0 2-188,0 3 1,0-2-25,0 5 0,-4-3-1,0 4 1,-7-5 230,-2 5 0,1-5 141,-4 5 1,-2-6 141,1 2 0,-4-4 113,5 0 1,-5-2 138,5-3 1,-1-1 33,5-3 0,-2-2 50,-3 2 0,8-3-80,-4-1 0,5-1-226,0-3 1,1 1-157,3-5 0,2-1-211,-2-3 0,4 4-137,4-1 0,3 1 229,6-4 1,0 3-18,4 1 1,-3 4-10,2-4 0,2 5 43,-1-1 0,-1 2 135,-3 2 1,-1 0 138,1 0 1,-5 0 182,0 0 0,0 5-183,5-1 0,-2 5-174,-3 0-123,3 2 1,-4 1-37,5 0 1,-3-1-307,-1-2 251,0 2 0,5-8-22,-1 5 0,0-5-196,1 1 1,-1-3 137,1-1 1,-1-4 194,0 0 1,1-6-1158,-1 2 1307,1 2 0,-1-10 0,0 2 0</inkml:trace>
  <inkml:trace contextRef="#ctx0" brushRef="#br0" timeOffset="30">10272 17004 13653,'12'0'802,"0"0"-776,1 0 1,-5 0 75,0 0 0,2 0-96,7 0 0,-2-2 78,5-2 1,1 1-198,4-5 1,4 5 22,0-1 1,1-1 107,-1 1 0,-1-5-38,5 5 1,-6-1 61,2 0 1,-4 4-149,-4-3 0,1 3 67,-6 1 1,5 0-147,-4 0 1,-1 0-80,-4 0-44,1 0 1,-1 0-178,1 0 0,-5 0 141,0 0 0,-5 1-752,1 3 625,-2-3 1,-1 5-31,3-6 1,-3 1-273,4 4 723,-4-4 1,-7 10-1,0-4 1</inkml:trace>
  <inkml:trace contextRef="#ctx0" brushRef="#br0" timeOffset="31">10296 17239 16688,'-6'0'1573,"0"0"-1189,6 0 601,0 0-779,6 0 0,0 0-31,7 0 1,-5 0 13,0 0 1,1 0-90,3 0 1,0 0-4,1 0 1,3 0 0,1 0 0,5 0 2,-1 0 1,2 0-39,2 0 0,0 0-7,0 0 1,-1-1 118,1-3 1,0 2-74,0-2 0,0-1 53,-1 1 0,1-2-23,0 2 0,-2 3-54,-2-4 1,-3 3-168,-6-2 0,1 2 166,-1-2-513,1 3 158,-6 1 141,-2 0-715,-5 0-578,0 0 1068,-5 0 0,3 1-1054,-2 3 262,-3-2 209,6 3-742,-5-5 1628,6 0 1,-5 6-1,-2 0 1</inkml:trace>
  <inkml:trace contextRef="#ctx0" brushRef="#br0" timeOffset="32">10954 16892 12724,'0'-7'-2237,"0"2"2323,0 5 1910,0 0 1,1 4-1854,3 0 0,-2 6-41,2-2 1,1 3 79,0 1 0,0 1 13,-1-1 1,-2 2-332,2 2 1,1-1 358,-1 6 1,1-4-146,-5 3 1,4-3-112,0 4 0,0-5-16,-4 5 1,4-5 76,0 5 1,5-2-129,-5 2 0,1-2 74,-1-2 0,-2-3-103,2 2 1,1 2 50,-1-1 0,5-5 172,-5-4 0,0 0-451,-4 5 180,6-1-201,-5-5-171,4 4-136,1-9 503,-5 3-739,5-5 636,-6 0 0,0-1-402,0-3-1227,0 2 1903,0-9 0,0 4 0,0-5 0</inkml:trace>
  <inkml:trace contextRef="#ctx0" brushRef="#br0" timeOffset="33">11004 16867 11698,'5'-7'-614,"-4"2"544,10 5 130,-4 5 1,6-2 76,-1 5 1,-4-4-32,1 5 0,0-5 9,8 4 1,-3-4-155,2 5 1,2-5-64,-1 4 1,5-4 2,-2 4 0,0-4 15,0 5 1,0-5-22,0 4 1,2-4 8,-5 5 1,1-7 69,-2 2 0,-2 2-45,3-2 1,-8 4 68,0-4 0,-1 6 0,0-4 22,0 2 0,-5-1 35,1-3-18,-2 3 0,-2 5 7,0 1 1,0-5-7,0 0 0,-2-1-16,-2 1 1,3 3 72,-3-2 1,-2 2-61,2 1 1,-4-4 82,4 1 1,-5-1-93,5 4 1,-5-3-7,0-1 0,0 0-35,0 4 1,-2-3-8,3-1 0,-3 0-23,-1 5 1,-1-5 60,1 0 0,-1 0 191,1 5 1,-2-1-128,-2 1 1,2-1 110,-3 0 0,4 1-71,0-1 0,1-1-38,-1-2 0,2 2-37,3-3 1,-2-1-134,6 1 0,-5-5-115,0 1 1,4-1-57,1 1-145,-3-3 145,0 5-319,0-6 3,2 0-126,5 0 701,0 0 0,5-6 0,2-1 0</inkml:trace>
  <inkml:trace contextRef="#ctx0" brushRef="#br0" timeOffset="34">12591 16594 13225,'0'-7'-730,"0"-4"856,-5 10 1004,4-4-625,-5 10 1,6 2-348,0 5 1,0 5 36,0-1 0,0 2 0,0-1 1,4 2-219,0 6 1,0 0 253,-4 0 0,0 1-47,0 3 0,0-2-361,0 6 1,0 0-64,0 5 0,0-1 361,0 0 1,0-4-247,0 0 0,-1-4 72,-3 4 1,3-5-49,-4 1 1,4-7 46,1-2 1,0-4 29,0 0 0,0-2-15,0-2-1,0 1-197,0-1 1,0-4 65,0 1-411,0-7 271,0 4-920,0-6 419,0 0-12,0-6 0,0 4-43,0-7 909,0 7 1,6-9 0,0 4 0</inkml:trace>
  <inkml:trace contextRef="#ctx0" brushRef="#br0" timeOffset="35">12244 16694 16816,'1'-13'-1300,"4"1"1,-4-1 1004,3 1 0,3 0 678,1-1 0,-1 5 158,1 0 1,5-1 53,3-3 0,2 0-248,-1-1 1,1 5 195,2 0 1,4 3-300,-3-3 1,2 5 318,2-1 0,0-1-135,-1 1 1,1 0-189,0 4 0,-4 0-63,-1 0 0,0 1-157,0 3 1,2-1-175,-5 5 0,4-4-115,-5 4 0,1-1 93,-5 2 1,2 2-127,2-3 1,-3-1 97,-1 1 0,1-1-61,-5 1 0,-1 3-43,1-2 0,-5 2-73,1 1 1,-3 0 156,-1 1 0,0-1 54,0 1 1,-2 3 56,-7 1 1,1-1 313,-8-3 0,-4-1-28,0 0 0,0 1 146,0-1 1,-1-1 89,-4-3 1,0 2 139,0-6 1,2 5-237,2-5 0,-2 1 81,2-1 1,2-2-294,-2 2 0,2-3-406,-2-1 1,-1-1-114,6-3 1,-1 1-422,5-5 1,5 4-741,3-5-1162,2 1 2587,2-4 1,11-1 0,3 1 0</inkml:trace>
  <inkml:trace contextRef="#ctx0" brushRef="#br0" timeOffset="36">13125 16309 10247,'0'-7'662,"0"2"-45,0 5 467,0 0 0,4 5-905,0 3 1,4 3-42,-3 2 1,4-1 136,-1 1 1,-1-1-206,2 0 1,-2 1 5,1-1 0,3 1 65,-3-1 0,2 5-80,-2-1 0,3 1-266,-3-5 1,3 1 207,2-1 1,-1 0-111,1 1 0,-4-5-71,4 0 1,-6-4 139,9 5 1,-9-5-405,5 4 1,-2-5 212,2 1 0,-3-3-364,-1-1 1,-4 0-191,4 0-129,-5 0 26,3 0 879,-6 0 1,0-5 0,0-2 0</inkml:trace>
  <inkml:trace contextRef="#ctx0" brushRef="#br0" timeOffset="37">13472 16210 12130,'-11'1'-118,"3"3"214,-3-2 1,5 5 167,-2-3 1,-3-1 43,3 5 0,-3 0 43,-2 4 1,1 1-136,0-1 1,-1 1 49,1-1 0,-5 5-127,1-1 0,-2 2 80,1-1 1,2-4-163,-6 4 1,5 1 122,-5-2 1,6 1-227,-2-5 0,0-1 218,0-2 0,0 2-309,5-3-139,0 3-215,-1 1 292,1 1 1,5-5-690,3 0-39,2-5 486,2 3 1,2-5-1259,2 3 671,3-3 1050,5 5 1,1-12-1,-1 0 1</inkml:trace>
  <inkml:trace contextRef="#ctx0" brushRef="#br0" timeOffset="38">13026 16520 12130,'-13'0'-358,"1"0"0,4 0 212,-1 0 598,7 0 1,-5 0-21,3 0 1,2-1-412,-2-4 0,4 4 156,4-3 0,3 1 101,5-1 1,1 1-7,-1-5 1,6 4 31,3-4 1,-2 3-131,2-3 1,-1 4 102,5-4 1,-1 4-314,-4-5 0,4 5 212,-3-4 1,2 5-224,2-1 1,0-1-402,-1 0 0,-3 1-481,0 4 0,-5 0 274,5 0 644,-6 0 0,3 0 0,-6 0 1</inkml:trace>
  <inkml:trace contextRef="#ctx0" brushRef="#br0" timeOffset="39">14043 16942 15009,'-7'-7'-939,"1"0"606,6 3 219,0 2 0,2-5 320,2 3 1,-1 3 275,5-3 1,0-2-132,5 2 0,-1-1-39,1 0 1,-1 4-309,0-3 1,1-2 325,-1 2 0,5-1-336,-1 1 1,1 2 285,-5-2 0,1 3-533,-1 1 1,0 0-93,1 0 0,-1 0-514,1 0 307,-1 0 477,0 0 0,1 5 0,-1 2 1</inkml:trace>
  <inkml:trace contextRef="#ctx0" brushRef="#br0" timeOffset="40">14055 17090 15954,'-12'6'-518,"4"-3"-309,-1 5 1,7-4 816,-3 4 169,4-5-59,1 3-112,0-6 0,6 0 280,2 0 0,3 0-232,1 0 0,1-2 45,-1-2 0,5 3 54,-1-3 0,1-2 124,-5 2 0,2-4-122,2 4 0,-2-5 132,3 5 1,1-4-486,-2 4 0,5-5 47,-5 5 1,2-1-967,-1 1 1,-2 2 1124,6-2 1,-6 3 0,3 1 0</inkml:trace>
  <inkml:trace contextRef="#ctx0" brushRef="#br0" timeOffset="41">14961 16706 8552,'0'-8'495,"0"-1"196,0 7-328,0-4 0,1 5 429,3-3-229,-2 2-234,9-3 0,-6 6-30,4 3 1,0-1 210,-5 5-285,6 1 1,-4 4-1,2 4 1,1-3-25,-4 2 1,3-1-172,-4 2 0,4-2 2,-4 6 1,6-2 76,-2 2 1,-1 2-33,1-2 1,1 2 29,3 2 1,1-4 0,-1-1 0,0 0 16,1 0 0,1 4-18,2-4 0,-2-2-127,2-1 0,0 1 155,0-2 0,-2 1-157,2-5 1,2-1 116,-1-2 1,-1 0-132,-3-5 1,-1 5 55,1-5 0,-1 0-87,0-4 0,-3 0 85,-1 0 1,-4-4-7,4 0 0,-5-6-4,1 2 0,-2 1-3,-2-1 1,0-1-101,0-3 0,0-1 107,0 1 1,0 0-135,0-1 0,0-3 115,0-1 0,-4 1-123,-1 3 1,1-3 43,4-1 0,-1-4 4,-3 5 1,2-6 17,-2 1 0,3 2-18,1-2 1,0 1 61,0-5 1,0 4-35,0 0 0,1 1 120,3-5 0,2 2-106,2 2 1,3-3 112,-3 4 1,8-4-85,0 0 1,5-5 14,-5 0 0,2 4-56,-1 4 1,-3 2-8,2-2 0,2-1-55,-1 6 0,-2-1 81,-7 5 0,3-1-347,-3 1 1,-1 4-202,2-1-214,-7 7 0,5-4-854,-3 6 593,-2 0 0,5 0 1057,-3 0 0,3 11 0,5 3 0</inkml:trace>
  <inkml:trace contextRef="#ctx0" brushRef="#br0" timeOffset="42">15842 16966 7056,'7'0'2112,"-2"-5"-1215,1 4-307,-5-5 135,10 6-133,-10 0 32,10 0-46,-4 0-485,6 0 0,-1 0 151,0 0-179,1 0 0,-1 0 22,1 0 1,-1 0-262,1 0 1,-1 0-1,0 0 1,1 0 91,-1 0 1,1 0-117,-1 0 1,0 0 41,1 0 0,-1 0-227,1 0 0,-5 0-10,0 0 0,0-4 43,5 0 0,-5 0-123,0 4 1,-4 0-1056,5 0 1528,-7 0 0,10-6 0,-6-1 0</inkml:trace>
  <inkml:trace contextRef="#ctx0" brushRef="#br0" timeOffset="43">16710 16222 16549,'0'-8'-4428,"0"0"2820,0 5 1956,0-8 0,4 8 1316,0-5-1289,0 5 0,-4-4-344,0 3 20,0 3 0,2-5-289,2 6 1375,-3 0-862,5 6 1,-6 1-24,0 5 0,0-4-508,0 1 0,0 3 147,0 5 0,0 0 43,0 0 1,0-2 122,0 6 1,-2-5-55,-2 5 0,3-2-430,-3 2 1,1 2 314,-1-2 0,3 3 175,-4 0 0,4-3-26,1 0 0,0-6 191,0 1 1,0-2-60,0-1 1,1-5 67,4 0 1,-3-5-1,7 1 0,-1-3 155,4-1 0,1 0-70,-1 0 1,0 0 108,1 0 0,-1-1-530,1-3 278,-1 2 1,0-7-641,1 5 1,-2-2 174,-3 2 1,3 3-266,-3-3 1,-1 1-594,2-1 468,-7 2 0,5-5-541,-3 3 911,-2 3 137,3-10 0,-5 4 1,0-5-1</inkml:trace>
  <inkml:trace contextRef="#ctx0" brushRef="#br0" timeOffset="44">16499 16408 14526,'-7'-5'-623,"2"3"0,5-4-77,0 1 703,0 4 1,0-6 142,0 3 106,0 3 0,1-5 195,3 6 1,2-1 73,2-3 1,3 2-203,-3-2 0,3 3 85,2 1 0,-1 0-1,1 0 0,-1-4 165,0-1 0,5 1-264,-1 4 1,2-4 88,-1 0 1,1 0-420,3 4 0,2-4-272,-2 0 1,-2-1-170,2 5 1,-5 0 99,5 0 0,-6-4-12,2 0 0,-4 0-600,0 4 0,-1 0-148,1 0 1061,-1 0 1,0 6 0,1 0 0</inkml:trace>
  <inkml:trace contextRef="#ctx0" brushRef="#br0" timeOffset="45">16561 16818 8885,'0'6'1572,"0"0"-1112,0-6 250,0 0-382,6 0 0,-4 0 23,7 0 1,-1 0-88,4 0 1,2 0-141,3 0 0,2-4 111,6 0 0,0-2-127,-1 2 1,3 1 98,2-5 0,-3 4-331,3-4 1,0 4-173,-5-5 0,4 6-165,-7-1 0,-2 2 41,2-3 1,-6 4-202,1-3 1,-2 3-1460,-1 1 1019,-1 0 1051,0 5 1,-5-4 0,-1 5-1</inkml:trace>
  <inkml:trace contextRef="#ctx0" brushRef="#br0" timeOffset="46">16921 17115 10965,'0'-7'-8,"4"0"449,0 3 1,2 3 309,-2-3 1,-1 2-428,5 2 1,-4 0-41,4 0 0,-4 0-81,5 0 0,-5 5-6,4-1 0,-5 5-157,1 0 0,-3 3 131,-1 5 1,0-2-115,0 5 0,0-3-105,0 4 0,-5-1 86,-3 5 1,-8 0-197,0 0 0,-6-5 192,1 1 1,2-2-110,-2 2 1,2-3 168,-2-6 1,-2 1-89,2-1 1,3-5-32,2-3 0,2-2 132,1-2 1,5-2-90,0-2 1,5-3-194,-1-5 1,3-1-155,1 1 0,0-1 102,0 1 0,5 0 86,3-1 1,3 1 12,2-1 1,-1 5 452,1 0-239,-1 5 1,0-2 277,1 5-106,-1 0 1,-1 1 111,-2 3 1,0 3-157,-5 5 0,5 1-199,-5-1 1,5-3 171,0-1 0,-2 0-200,1 4 1,0 0 57,5-4 1,-1 1-65,0-4 1,1 3 21,-1-4 1,5 0-40,-1-4 1,5 0-79,-5 0 1,6 0-89,-1 0 1,3-5 57,0-4 0,0-3-370,-3-5 1,2 2 167,-2-5 1,1-1-712,-2-4 0,-2 2-66,-5 2 1078,-6-2 1,4-2 0,-5-7 0</inkml:trace>
  <inkml:trace contextRef="#ctx0" brushRef="#br0" timeOffset="47">21238 14895 15988,'0'-7'-3596,"0"0"2950,0 3 400,0 3 347,0-5-223,0 1 238,0 4 1,0-6 92,0 2-638,0 4 629,0-4 1,1 5 337,4 0 1,-4 1-218,3 3 0,2-1-39,-2 5 1,0 0-252,-4 5 1,1-1-6,3 1 0,-2 3 33,2 1 0,-3 1-120,-1-2 0,2-1-63,2 6 0,-3-4-242,3 3 1,-2 1 110,-2 4 1,1-5 143,3 1 1,-2-4 65,2 3-1,-3-3 34,-1 3 0,4-4-177,0 0 1,0-2 91,-4-2 0,5-3-9,-1-1 0,1-5 130,-1 1 1,-2-2-216,2 3 103,3-4 1,-4 4 75,5-5 0,-4 0-469,4 0 411,-5 0 0,2-1 258,-5-3 1,6 3 0,1-5 0</inkml:trace>
  <inkml:trace contextRef="#ctx0" brushRef="#br0" timeOffset="48">21561 14846 16339,'0'-9'-4982,"0"1"4413,0 5 420,0-2 703,5 5 165,-4 0 1,5 1-283,-6 3 1,0 3-332,0 6 0,4-1-275,0 0 0,0 2 439,-4 3 1,0-2-36,0 6 0,0-5-9,0 5 1,0-5 54,0 5 0,0 0-615,0 3 1,0-3 358,0 0 0,0-1-44,0 5 1,0 0 8,0 0 1,0-4-52,0-1 0,0 0-52,0 0 1,0 4 200,0-4 0,0-2-203,0-1 1,2-3-74,2-2-11,-3 0 104,10-5 35,-4 4 0,1-9 137,1 2 0,-5-3-237,4-1 93,-5 0 221,8-5-512,-10 3 1,6-5-202,-3 3 642,-2 3 1,3-10-1,-5 4 1</inkml:trace>
  <inkml:trace contextRef="#ctx0" brushRef="#br0" timeOffset="49">20779 14784 20246,'0'-13'-4746,"-4"5"2380,0 0 1853,0-1 1,4 1 871,0 0 127,0 5-454,0-2 0,5 5 718,3 0 1,3 0-528,2 0 1,-1 0 660,1 0 0,0 0 18,4 0 0,1 0 116,3 0 0,3 0-90,1 0 1,1 0 137,7 0 1,5 0-170,3 0 1,6 0-857,-2 0 0,-1 0 128,2 0 1,-2 0-151,2 0 0,-4 0 44,-5 0 0,-5 0-290,-3 0 1,1 0-227,-1 0 0,0 0 234,-4 0 1,-4-2-245,0-2 1,-2 3 202,1-3 0,-2-2-1180,-5 2 476,-1 0 908,1 4 0,-6 5 0,-2 2 0</inkml:trace>
  <inkml:trace contextRef="#ctx0" brushRef="#br0" timeOffset="50">22230 14870 18140,'-8'0'-1485,"0"0"1064,5 0 714,-8 0-129,4 0 0,-1 0 193,0 0 1,4 0-217,-5 0 0,5 5-129,-4-1 0,4 4-55,-5-4 1,5 2 34,-4-2 1,4 1-110,-4 4 1,5 2-134,-1-3 1,-2 3 1,2 1 0,-4 1 3,4-1 1,-2 0-32,2 1 1,1 1-6,-5 2 0,4-2 173,-4 2 0,5 4-250,-1 0 0,-2 0 232,2 0 0,-1 1 59,0 4 1,4-4 8,-3-1 0,3-3-76,1 3 1,1-4-35,3 0 1,-1-2 110,5-2 0,-4-1-38,4-2 0,1 2 285,3-3 0,-4-1-225,1 1 1,-1-4 262,4 4 0,1-5-132,-1 1 0,-4-1-152,1 1 0,-1-2-27,4 2 0,1 1-277,-1-1 1,-4 1 476,1-5 0,-1 5 0,4 2 0</inkml:trace>
  <inkml:trace contextRef="#ctx0" brushRef="#br0" timeOffset="51">22379 15032 25036,'0'12'-2821,"0"0"0,0 1 1923,0-1 0,0 1 367,0-1 0,0 0 408,0 1 0,-4 1 55,0 2 1,0-2 42,4 2 0,0 0-259,0 0 0,-4-2-406,0 3 0,-1-4 793,5 0 0,0-5-199,0 0 42,0 0 0,0 1 277,0-1-559,0-5 224,0 2 0,0-14 1,0-4 1,0 2-89,0 3 0,0-2 63,0-6 0,0 2 116,0-3 0,0 4-24,0 0 0,5 1 213,-1-1 0,0 0-144,-4-4 0,4 3 143,0-2 1,2 2 14,-2 2 0,-1-1 180,5 1 0,-5 4 75,1-1 183,3 1 251,0-4-586,5 5 318,0 1 0,-3 6 581,-1 0-577,-5 0 0,6 2-317,-5 2 1,2-1-160,-2 5 0,-1-1-198,5 1 1,-5 3-275,1-3 1,1 3 156,0 2 0,0-1-359,-1 0 0,-1 1-52,5-1 0,-5 1-93,1-1 1,2 0 311,-2 1 0,4-1 381,-4 1-131,6 5 1,-5-5 174,4 4 1,0-3-1,-5-2 1,5-4 98,-5 1 1,4-5 603,-4 4-654,6-5 984,-3 8-1313,0-10 1296,4 5-4,-10-6 192,5-6-989,-6-1 0,0-5-598,0-1 0,0 1 398,0 0 1,0-1-476,0 1 1,0-1 366,0 1 1,0 0-501,0-1 1,0-3 193,0-1 0,0 1-319,0 3 0,0 1 492,0-1 0,0 0 176,0-4 0,0 3 1,0-2 1,4 1 139,0-2 1,0 3-62,-4-2 1,4 1 57,0-2 0,5 3-35,-5-2 0,4 1 125,-4-2 0,4 7 119,-3-2-129,4 2 1,-7 2-658,2 0 0,-2 5-412,3-1 120,-4 3 0,4 6-376,-5 3 0,0 3 289,0 2 1,0-1 767,0 1 0,-5 5 1,-2 1-1</inkml:trace>
  <inkml:trace contextRef="#ctx0" brushRef="#br0" timeOffset="52">22938 14808 21642,'6'-12'-2472,"-1"0"1,-3 3 708,2 1 2241,-2 5-221,9-2 905,-10 5-607,10 0 0,-5 1-344,2 3 0,2 3-462,-6 6 1,4 0 242,-4 4 1,5-2 169,-5 6 0,5-5-65,0 5 1,-3 0-100,3 3 0,-7 3-361,3 2 0,-3-3-132,3 3 1,-4 1 96,3-1 1,-3 1 437,-1-1 0,0-3-138,0 3 1,-4-3 315,0-1 0,-4-1-233,4-4 1,-5 2 70,5-5 0,-5 4 140,0-5 1,0 1-67,0-5 1,-2-1 438,3-3-398,-3 3 1,-1-5 249,-1 2 1,5-1-150,0-3 282,5-2-240,-2 3-573,5-5-142,0 0-201,5-5 1,-2 3 274,5-2 1,0-1 348,5 0 1,5-4-1,1 2 1</inkml:trace>
  <inkml:trace contextRef="#ctx0" brushRef="#br0" timeOffset="53">23521 15044 12878,'0'-8'-991,"0"0"0,1 3 875,3-3 0,-3 4 336,4-4 0,-3 4 294,3-5-327,-4 7 369,10-4-14,-4 1-306,5 3 0,1-3 89,-1 5 0,0 0-111,1 0 0,-1 0-143,1 0 1,-1 0-389,0 0 0,1 0 292,-1 0 1,-3 0-524,-1 0 1,0 0 150,4 0 0,0 1-1079,-4 3 1424,3-2 1,-4 9 0,5-5 0</inkml:trace>
  <inkml:trace contextRef="#ctx0" brushRef="#br0" timeOffset="54">23496 15168 13324,'7'-1'309,"-3"-3"0,3 2-10,1-2 0,-1 3 11,1 1 1,0-2 206,5-2-264,-1 3 0,2-6-300,3 3 1,-4 2-215,4-2 0,-3 3-278,-2 1 0,5 0 273,-1 0 1,1 0-642,-5 0 898,0 0 1,1 0 0,-1 0 0</inkml:trace>
  <inkml:trace contextRef="#ctx0" brushRef="#br0" timeOffset="55">24563 14821 19271,'-7'0'-463,"-4"0"-503,4 0 970,-6 0 396,1 0 0,0 0 20,-1 0 1,5 4-152,0 0-212,-1 6 0,-2-3-86,3 5 1,-3 0-86,3 1 1,-3-1 109,-2 1 1,5 0-117,0 4 1,1-2-254,-1 6 0,-3-5 137,2 5 0,4 1-192,1 7 0,-2-3 159,2 3 0,0 1-136,4-1 1,0 2 188,0-2 1,0-3-181,0 3 1,4-4 91,0-5 0,4 2 93,-3-5 1,4-1-49,0-3 0,-3-5 370,3 0 0,-2-4-235,1 5 0,3-7 287,-3 3 1,-1-4-271,1-1 1,-4 4-359,5 0 677,-1 0 0,4 2 1,1 1-1</inkml:trace>
  <inkml:trace contextRef="#ctx0" brushRef="#br0" timeOffset="56">24947 15094 21096,'0'-9'-5999,"0"1"5322,0 5 1,0-4-45,0 3 589,0 3 1,2-5 894,2 6 1,-3 6-712,3 2 1,-2 3-95,-2 2 0,0 0-338,0 4 1,4-2 620,0 6 0,0-1-165,-4 5 0,0-4-81,0 0 0,1-1-76,4 5 1,-4-4-281,3-1 0,-3 0 225,-1 0 0,5-2 143,-1-5 1,0-1-439,-4 1 266,5-1 0,-2 0-461,5 1 485,-5-6 0,4 0-129,-3-3-126,-2-3 272,3 5 1,-5-5-629,0 3 1,0-3 841,0 5-68,0-6 1,0 0 0,0 0 0</inkml:trace>
  <inkml:trace contextRef="#ctx0" brushRef="#br0" timeOffset="57">24811 15069 13230,'0'-13'-1635,"0"1"1,0 0 1447,0-1 873,0 1 1,1 1-332,3 3 1,-1-2 43,5 6 0,1-5-136,3 5 0,0-1 84,1 1 0,3 2-189,1-2 0,5 3 287,-1 1 0,2 0-176,2 0 1,0 0 76,-1 0 0,1 4-280,0 0 1,-1 6-164,-4-2 0,4-1 98,-4 1 0,0 0-224,0 5 0,-5-1 29,2 1 0,-5-1-384,-3 0 320,2 1 1,-6-1 12,3 1 1,-2-1-46,-6 0 0,0 1 83,0-1 0,-1 1 79,-4-1 1,-1-1 93,-7-3 1,-1 6 131,-2-6 1,1 6-2,-6-6 1,4-1 91,-3 2 0,0-2 22,0 1 0,-4-3 100,4-5 0,2 2-27,1 2 0,-1-3-44,2 3 1,-2-2-391,1-2 0,8-2 64,-4-2 0,4 3-982,-4-3 266,6-3-1036,2 5 1744,5-3 1,-6-1 0,-1-1-1</inkml:trace>
  <inkml:trace contextRef="#ctx0" brushRef="#br0" timeOffset="58">25406 14684 17816,'0'-8'-5029,"0"0"3683,0 5 1708,0-2-274,0-1 29,0 5-177,0-5 325,0 6-229,0 0 0,4 2 362,0 2 1,5-2-267,-5 7 1,6-1-11,-2 4 1,-1 1-14,1-1 0,-1 2-55,1 2 1,3-2-83,-3 3 0,-1-3-2,2-2 0,-3 0-366,3 1 0,0-1 77,-4 1 1,4-2 273,-1-3 0,-1 2-440,2-6 382,-7 5 0,8-6 342,-6 5-1206,6-5 858,-9 3-848,10-6 1169,-9 0 0,9 0 0,-4 0 0</inkml:trace>
  <inkml:trace contextRef="#ctx0" brushRef="#br0" timeOffset="59">25692 14635 16901,'-13'0'280,"1"4"-149,-1 0 1,1 6-241,0-2 0,-1 3 36,1 1 1,-2 1 132,-3-1 0,4 2-92,-4 2 0,3-2 61,2 3 1,-1-3-630,1-2 374,0 0 0,-1 1-145,1-1 1,5-4-160,3 1-494,-3-1 373,0 4 1,-1-3 265,-1-1 1,5-5 443,-4 1 1,0 3 0,-5 0 0</inkml:trace>
  <inkml:trace contextRef="#ctx0" brushRef="#br0" timeOffset="60">25344 14833 16187,'-7'-1'262,"3"-3"-983,3 2 507,1-3 5,0 5 0,1-2 429,3-2 1,3 3 183,6-3 0,3-2-139,1 2 1,5-4-464,-2 4 1,2-2-495,-1 2 1,3 3 865,-4-3 0,9-3 1,3 0-1</inkml:trace>
  <inkml:trace contextRef="#ctx0" brushRef="#br0" timeOffset="61">25778 15218 16341,'-5'-7'-1866,"3"-4"675,-3 9 2077,5-9-1173,0 10 215,0-5 1,1 6 611,3 0 0,-1 0-49,6 0 0,-5 0 57,4 0-27,0 0 1,5-1 366,-1-3 0,0 3-594,1-4 0,3 4 246,1 1 0,4 0-33,-5 0 0,6-4-684,-1 0 1,2 0-312,2 4 0,1-4 294,3-1 1,-7 1-401,3 4 0,-8-4 236,-1 0 1,-2 0-810,-2 4-116,1 0 1283,-1 0 0,1 0 0,-1 0 0</inkml:trace>
  <inkml:trace contextRef="#ctx0" brushRef="#br0" timeOffset="62">26672 14957 24184,'-7'0'-2986,"-4"0"2973,4 0 193,-6 0 13,1 0 0,0 0 116,-1 0-172,1 0 1,-1 0 26,1 0 0,-1 4-129,1 0-132,0 6 0,-1-3 31,1 5 1,-5-3-37,1-1 0,-1 0-78,5 5 0,-1-1 44,1 0 0,-2 2-116,-2 3 1,6-3-22,-2 2 1,2-2 6,-2-2 0,-1 5 63,1-1 0,4 2-26,-1-1 1,6-3-259,-1 2 1,3-2-489,1-2 706,0 1 0,1-1-171,3 0 0,3 0 511,6-4 0,-1-1 31,1-3 0,-1-1 50,0 5 0,5-5 119,-1 1 1,5-3 196,-4-1 0,5 0-18,-2 0 0,4 0-238,1 0 1,-5 0-230,1 0 1,-2-1-16,2-3 0,1 1-634,-5-5 1,3 3 211,-3-3 0,-2 4 354,-7-4 0,9-6 0,-3-5 0</inkml:trace>
  <inkml:trace contextRef="#ctx0" brushRef="#br0" timeOffset="63">26944 14635 18095,'0'-7'-4685,"2"-3"2892,2 6 2014,-3 0 0,6 4 1247,-3 0-957,-2 0 0,9 0-44,-3 0 1,-1 0-103,1 0 1,0 5-408,5 4 0,-2 2 462,-3 1 0,3 1-85,-3-1 1,4 6-218,0 3 0,-4-2-409,0 2 1,-3-1-74,3 5 1,-4-4 14,4-1 1,-5 1-8,1 4 0,-2 4 34,-2 0 1,0 0 212,0-5 1,0 1-213,0 0 0,-2 0 117,-2 0 0,1 2-19,-5-2 0,4 3 192,-4-8 0,3 4-150,-3 0 0,5-3 184,-1 0 0,-1-5 42,1 5 0,-5-4 20,5 3 1,-4-5 18,4 2 0,-6-3 146,2-2 0,1 1-88,-1-1 1,1-4 71,-1 0 0,-3-5 640,2 1-87,4-2-95,-6-2 152,4 0-539,-6 0 0,5 0 10,0 0 0,1-2-280,-1-2-165,-3 3 1,4-5-480,-6 6 0,5 0-506,0 0 1134,5 0 1,-2 0 0,5 0-1</inkml:trace>
  <inkml:trace contextRef="#ctx0" brushRef="#br0" timeOffset="64">27577 14883 20151,'-7'-7'-1223,"2"1"826,5 1-1237,0 4 726,0-5 657,0 6 1141,0 0 1,0 6-1433,0 2-13,5 3 1,-3 5 277,2 1 1,-3 1 56,-1-2 1,0-1 182,0 6 0,0-4 30,0 3 1,-4 1 106,0 4 1,0-4-896,4-1 1,-2-3 938,-2 3 0,3-4-120,-3 0 1,2-2 25,2-2 1,0-3-16,0-1-131,0 0-11,0-1-196,0-2 56,0-5 1804,0 0-1659,0-5 0,0 2 58,0-5 0,0 0 27,0-5 1,0 1 13,0-1 1,0 1 0,0 0 1,0-1 7,0 1 0,0-2-46,0-2 1,0 2-896,0-3 0,0 2 823,0-1 1,0 2 72,0-3 0,0 2 61,0-1 1,0 2-64,0-3 0,0 3 89,0 2 0,0 0-78,0-1 0,0 1 170,0-1 1,0 5-90,0 0 1,0 0 15,0-5 0,0 5 355,0 0-318,0 5 200,0-8-161,6 10 1078,-5-5-923,10 6 412,-4 0 1,1 6-304,1 2 0,-5 3-196,4 1 1,-1 1 117,1-1 0,-1 0-143,-3 1 1,2-1 156,2 1 0,2 3-737,-6 1 1,5-1 591,0-3 0,0 3-627,0 1 0,2-1 370,-3-3 0,3-1 200,1 0 0,1 1-34,-1-1 0,2 1 92,3-1 0,-4 0 36,4 1 1,-3-1-137,-2 1 0,0-5 116,1 0 1,-1-1-134,1 1 0,-5-1 141,0-3 40,-5-2 156,8 3-257,-10-5 183,10 0 0,-9-1-329,2-3 0,-3 1-325,-1-5 0,0 4-107,0-5 0,0 5 155,0-4 1,0 4-584,0-4 496,0-1 0,0-3-91,0-1 0,0 1-208,0 0 1,-4 3 472,0 1 1,0 0 198,4-5 1,-4 1 111,0 0 1,-2-2-8,2-3 1,3 4-87,-4-4 1,0 2 31,1-2 0,0 4-73,4-4 1,-4-1 42,-1 2 1,1-2-209,4 1 1,0 3-98,0-2 1,0 2 79,0 2 1,2-1-43,2 1 1,-1-1 310,5 1 1,-5 4-393,1-1 0,1 5 8,-1-4-99,6 5 0,-3-2-180,5 5 0,-3 1 343,-1 3 1,0-1 379,5 5 1,-1 6 0,0 5 0</inkml:trace>
  <inkml:trace contextRef="#ctx0" brushRef="#br0" timeOffset="65">28508 15007 11263,'-7'0'-1038,"-4"0"1342,9 0 0,-5 0 152,3 0-40,3 0-7,-5 0-70,6 0 16,0-6-272,0 5 62,0-5 1,4 5 12,1-3 0,4 3 153,0-4 1,-3 4-97,3 1 0,-1-1 14,4-3 1,5 2-87,-1-2 1,2 3-194,-1 1 1,-3-5 214,2 1 0,4-1-192,0 1 1,-1 2-345,2-2 0,-2 1 188,2-1 1,3 3-575,-4-3 0,-2 1 356,-1-1 0,-4 3-684,0-4 1082,-6 4 0,4 1 1,-4 0-1</inkml:trace>
  <inkml:trace contextRef="#ctx0" brushRef="#br0" timeOffset="66">29450 14796 21430,'7'-8'-2074,"-3"-1"0,-1 3 697,1-3 0,-2 2 1393,2 3 1,-1 3 1274,1-3-635,-3 2-411,5 8 0,-2 1-324,0 5 0,0 1-592,-4-1 1,0 5 556,0-1 0,0 6-27,0-1 1,0-2 14,0 2 1,0-5-486,0 5 0,0-5 270,0 5 1,0-2-208,0 2 1,0-2 474,0-2 0,0-3 9,0 2 0,-1 2 100,-4-1 0,4-1-46,-3-3 202,3-1-502,1 0-182,0 1 233,0-1-237,0-5 317,0-1 1,0-8-458,0-2 0,0 1 708,0-5 1,5 0-1,2-5 1</inkml:trace>
  <inkml:trace contextRef="#ctx0" brushRef="#br0" timeOffset="67">29413 14746 17416,'7'-5'-2342,"-1"-2"1799,-1-5 0,-2 1 1004,5 2 1,-4 0-110,4 5 0,-3-2-46,3 2 1,0 2 13,5-2 1,-1-1 0,0 1 1,5 0-325,-1 4 0,5-2 368,-4-2 1,5 3-50,-2-3 1,4 1-21,1-1 1,-1 1-263,1-5 1,0 5-342,0-1 1,-2-2 147,-2 2 1,1-1-158,-5 0 1,-1 4-164,-3-3-1294,-1 3 1037,0 1 1,-5 1-811,-3 3 1369,-2-3 0,-2 10 0,0-4 0</inkml:trace>
  <inkml:trace contextRef="#ctx0" brushRef="#br0" timeOffset="68">29537 14945 16766,'-8'0'-281,"0"0"0,4 0-990,-5 0 1808,6 0-353,-8 5 1,9-3 259,-7 2-140,7-3 456,-4-1-193,1 0-74,3 0-5,-3 0 42,5 0-158,5 0 0,2 0 6,6 0 1,-1 0-194,0 0 0,2-4 57,3 0 1,-2-2-507,6 2 0,-1 2 50,5-7 1,-4 7-464,-1-3 0,0 4 280,0 1 1,4-4-107,-4 0 0,3 0 511,-3 4 0,4 0 0,-5 0 1</inkml:trace>
  <inkml:trace contextRef="#ctx0" brushRef="#br0" timeOffset="69">23322 16520 11836,'8'-4'-128,"1"0"0,-5-2 69,4 2 718,-5 3-281,8-5-180,-4 6 0,5 0-184,1 0 1,-5 0 124,0 0 1,0 0-137,5 0 1,-1-1 75,1-3 100,-1 2 0,2-3-545,2 5 314,-2 0 1,4 0-190,-6 0 1,1 0-158,-1 0 0,1 0-696,-1 0 532,0 0 1,1 0-689,-1 0 1202,1 0 0,-1 5 0,0 2 0</inkml:trace>
  <inkml:trace contextRef="#ctx0" brushRef="#br0" timeOffset="70">23409 16644 17638,'0'7'-2720,"0"-2"0,0-3 1840,0 2 577,0-3 576,0 5-199,0-6 1,-1 4 382,-4 0-40,4 0-955,-4-4 823,5 0 1,-5 2 267,1 2 200,0-3-29,4 5 45,0-6-231,0 0-205,6 0 1,1 0-76,5 0 0,2-5-62,2 1 0,-1-1-113,6 1 0,-2-2-265,2-2 1,1 1-353,-5 3 1,3 1 450,-3-5 1,4 5-1222,-5-1 0,1 3-202,-5 1-811,0 0 2308,1 0 1,5 0-1,1 0 1</inkml:trace>
  <inkml:trace contextRef="#ctx0" brushRef="#br0" timeOffset="71">24649 16160 13215,'-5'-7'-2362,"4"2"2738,-5-1 1,2 4 9,0-7 1,-2 7 172,2-3-409,3 4 0,-6 1 29,3 0 0,1 0 0,-5 0 1,4 0 36,-5 0 0,2 6 44,-1 2 0,-3-1 61,3 1 0,-2 2-276,2 6 1,-3-2 13,3 2 0,-2 2 22,2-1 1,-2 4-177,6-5 1,-6 6 13,2-1 1,1 2-77,-1 2 0,4 4 117,-5 0 0,7 1-21,-2-1 1,-2 2 45,2 2 0,0-3 120,4-5 1,0-2-126,0-2 1,0 2 16,0-2 1,5-3-43,4-2 0,0 0-72,-1 0 0,4-4-80,-4 1 0,3-1 213,1-3 1,1-3-101,-1 3 0,0-2 39,1 1 1,-1-1-237,1-3 0,-1-3-10,0 3 1,1-1-663,-1 1 218,1-2 0,-1 3-146,0-5 924,1 0 1,-1 0 0,1 0-1</inkml:trace>
  <inkml:trace contextRef="#ctx0" brushRef="#br0" timeOffset="72">24811 16483 15336,'0'-7'-1771,"0"-4"0,0 8 1993,0-5-22,0 5-6,0-2-4,0-1 107,0 5-76,0-5 1,4 7-166,0 4 0,0-3 148,-4 7 1,4-1 33,0 4 0,2 1-51,-2-1 0,-3 1-16,4-1 1,0 0-1,-1 1 1,2 3-173,-2 1 0,-1-1 76,5-3 0,-4-1-7,4 1 1,-1 3-13,1 1 0,4-1 179,-4-3 0,3 3-81,1 1 1,1-1 77,-1-3 0,0-1 2,1 0 1,-2-2-25,-3 2 0,3-6-158,-3 6 1,2-6 13,-2 2 0,3-5 177,-2 1 1,-2 2-176,1-2 0,-4 0 113,4-4 1,-4 0 221,5 0-231,-7-6 1,5 1-89,-3-4 1,-2-2-140,2 3 1,-3-3-78,-1-1 1,0-1-159,0 1 0,0 0 156,0-1 1,0 1-135,0-1 1,0 1-20,0 0 1,0-1-127,0 1 1,-4-1 161,0 1 1,0 0 93,4-1 0,0-3 135,0-1 1,-4-4-30,0 5 0,-1-2-2,5 1 0,0 2 28,0-5 0,0 3-38,0-4 0,5 2 87,-1-2 0,4-2 26,-4 2 1,6-1 2,-2 2 1,-1 0-47,1 4 1,1 2 44,3-3 1,-4 4-184,0 0 1,-3 2-169,3 3 0,-4-3-228,4 3-905,-5 2 950,8 1 1,-8 5-184,5 0 0,-5 1-240,1 3 833,3 3 0,-6 5 0,5 1 1</inkml:trace>
  <inkml:trace contextRef="#ctx0" brushRef="#br0" timeOffset="73">25468 16582 16104,'0'-7'-2769,"0"0"2456,0 3 409,0 3 67,0-5 1,2 6 524,2 0 1,-1-1-139,5-3 0,0 2-45,4-2 0,-2 3-460,2 1 0,-2-2 484,7-2 1,-2 1-536,1-5 0,-2 5 273,3-1 1,1 2-881,-2-3 0,1 4-158,-5-3 766,6 3 0,-4 1 0,4 0 0</inkml:trace>
  <inkml:trace contextRef="#ctx0" brushRef="#br0" timeOffset="74">26163 16086 12923,'7'-7'-47,"0"-3"372,-3 6-266,-3 0 0,5 3 242,-6-3 1,1 2 62,3-2 37,-2 3-27,3 1-250,1 5 1,-5-2-156,3 5 1,-1-4-256,1 5 162,-3-1 1,5 4-195,-6 1 1,0-1 102,0 0 0,-1 2-11,-4 3 0,4-3-48,-3 2 1,1 2 131,-1-1 0,3-1 211,-3-4 1,-2 5 8,2 0 0,0-1 62,4-4 1,0 1-73,0-1 0,0-3 58,0-1 0,0 0-113,0 4 1,0-3 196,0-1 1,0-4 15,0 4-95,0-5 1,5 3 19,4-6 1,-3 0 94,3 0 0,3 0-94,5 0 0,1-2 194,-2-2 0,2 1-455,3-5 1,-3 5 118,-6-1 1,0-1-357,1 1 0,-1-2 46,1 2 1,-5 3-271,0-4 0,-4 0-897,5 1 818,-7 0 0,4 2 564,-6-2 1,0 3 0,0-5 0</inkml:trace>
  <inkml:trace contextRef="#ctx0" brushRef="#br0" timeOffset="75">26026 16185 11905,'-6'0'678,"-1"1"-252,3 4-494,2-4 102,-3 4 553,5-5 203,0 0 0,5 0-417,3 0 0,-1 0-83,2 0 1,-1 0-6,4 0 0,1 0-131,-1 0 0,2 0-95,2 0 1,-2 0-182,3 0 0,1 0 135,-2 0 0,6-1-477,-1-3 0,-2 3-6,2-4 0,-2 0-191,2 1 0,-2 0 76,-2 4 1,-4 0-331,4 0 0,1 0 75,-2 0 822,1 0 0,1-6 0,1-1 0</inkml:trace>
  <inkml:trace contextRef="#ctx0" brushRef="#br0" timeOffset="76">26026 16594 14154,'7'0'425,"-1"0"-178,-6 0 67,0 0-103,5 0 1,-2 0 316,5 0-278,-5 0 1,8 0 59,-3 0 0,-1 0-217,2 0 0,-1 0 132,4 0 1,2 0-137,3 0 0,1-4 26,2 0 1,4-1 38,-4 0 1,4 4-52,1-3 0,-1-2-206,1 2 0,-4 0-233,0 4 0,-6-4 228,1 0 0,-2 0-826,-2 4 351,1 0-803,-1 0 720,1 0 1,-5 0-1011,0 0 503,-5 0 302,8 0 826,-4 0 0,0 5 1,-2 2-1</inkml:trace>
  <inkml:trace contextRef="#ctx0" brushRef="#br0" timeOffset="77">26324 16867 8070,'0'-8'-667,"0"0"1830,0 5-401,0-3-240,6 1-335,-5 3 0,6-3 112,-3 5-299,-3 0 0,6 0 238,-2 0-135,-4 5 0,4 2-41,-5 6 1,2-1 76,2 1 0,-3-1-47,3 0 0,-2 1 45,-2-1 1,-4 5 0,0-1 0,-5 1-54,5-5 1,-7 5 15,-1-1 0,-2 5-20,-7-5 0,5 2-98,-5-1 0,0-3-64,-3 2 0,-1-2 98,0-2 1,1-5-101,4-3 1,-2 2 64,5-2 1,-3 0-40,3-4 1,0 0 61,5 0 0,4-5-25,0-4 0,5 3 35,-1-3 1,2 1 19,2-4 1,0-1-72,0 1 0,2 1 45,2 3 1,3-2-59,5 6 0,0-5 52,1 5 1,-1-4-11,1 4 0,-1 0-42,0 4 1,1 0-11,-1 0 1,1 0-29,-1 0 0,1 0-5,-1 0 0,0 1 146,1 3 1,-5-1-86,0 5 0,1 1 236,3 3 1,0-4-139,1 1 0,-2-1 76,-3 4 1,3-1-117,-3-2 1,3 2 19,2-3 0,-1-3-72,1-1 0,3-1-199,1 1 0,1-2-477,-2 2 1,-1-4 295,6-4 0,0-3-1356,3-6 1762,-4 1 0,3 0 0,-4-1 0</inkml:trace>
  <inkml:trace contextRef="#ctx0" brushRef="#br0" timeOffset="78">26907 16793 8308,'0'-7'1311,"0"1"-568,0 1-20,0 3-456,0-3 0,2 5 81,2 0 0,-1-4-81,5 0 1,-4 0-210,4 4 1,0 0-97,5 0 1,-1-5-338,1 1 0,-1 0-178,0 4 0,5 0 553,0 0 0,5 0 0,-3 0 0</inkml:trace>
  <inkml:trace contextRef="#ctx0" brushRef="#br0" timeOffset="79">27875 16371 8733,'0'-7'-942,"0"-4"2236,0 4-692,0 0-436,-6-4 1,4 10-123,-7-3 0,5 2 147,-4 2 0,4 0-275,-4 0 173,-1 0 1,-3 0-141,-1 0 1,1 2 65,0 2 0,-1-1 27,1 5 1,-1-4 77,1 4 1,0-3-36,-1 3 1,1 0-47,-1 4 1,1-3 40,0-1 0,-1 0-29,1 5 0,1-1 24,2 1 1,-2-2-57,3-3 1,1 6 34,-1-6 0,4 10-19,-4-6 1,3 3 6,-3-2 1,5-1 2,-1 1 1,3-1 59,1 0 0,0 1-52,0-1 0,0 1 176,0-1 1,4-4-87,0 0 0,6-1 19,-2 2 1,3-2 1,2-3 1,0-3 0,4 3 0,-2-1-217,6 1 1,-5-3-256,5 4 0,-2-4-485,2-1 0,2 0 374,-2 0 1,-2 0-371,2 0 0,-2-4 256,2 0 1,2-5-46,-2 5 1,-2-5 576,2 0 1,0-2-1,4-1 1</inkml:trace>
  <inkml:trace contextRef="#ctx0" brushRef="#br0" timeOffset="80">28173 16011 15757,'8'5'-1203,"0"-1"1,-5 1 292,1-1 1,2-1 1037,-2 5 1,4-3 162,-4 3 1,4 0-225,-4 4 1,2 1-78,-2-1 1,2 5 59,2-1 0,2 6-366,-6-1 1,4-2 230,-4 2 0,4 1 131,-3 7 1,3-3 26,-4 3 0,0 1 16,-4-1 0,0 4-56,0-4 1,0 4-108,0-4 1,0 0 125,0-4 1,-1 4-188,-3 0 1,1-4 114,-5-5 0,3 1 134,-3 4 1,4-2-228,-4-2 1,-1 1 170,-3-5 1,0 3 110,-1-3 0,1 4-114,-1-5 1,1 1 16,0-5 1,-2-4-16,-3 1 0,3-5-33,-2 4 1,6-5-91,2 1 69,0-3 0,-1-1-732,1 0-393,5-5-242,-2-2 1330,5-6 0,0 1 0,0 0 0</inkml:trace>
  <inkml:trace contextRef="#ctx0" brushRef="#br0" timeOffset="81">28718 16272 8197,'0'-13'278,"0"1"0,0 4-14,0 0 24,0 5-432,0-3 219,0 6-35,0 6 0,0 1 108,0 5 0,-4 2 79,0 2 1,0-2-45,4 3 0,0 1 20,0-2 0,-4 5-21,0-5 1,0 5-42,4-4 1,0 3-91,0-3 0,0 5 106,0-2 0,-5-2-238,1-1 1,0-2 16,4 2 0,0-4-34,0 4 0,0-7 54,0-2-36,0-5 507,0 8-237,0-10 311,0 5-356,0-12 1,0-1-162,0-5 0,0-1 56,0 1 0,0-2-132,0-2 0,2 0 78,2-4 1,-3 3-179,3-3 0,-1 0-17,1 0 0,-2-2 113,2 5 0,1-5-18,-1 1 0,5-2 35,-5-2 0,4 4 101,-4 1 1,6 0-23,-2 0 1,-1 2 141,1 5 0,-5 1-94,1 0 0,2 3 402,-2 1-404,0 5 39,1-2-282,-3 5 1,3 1 141,-5 3 1,4-1-24,1 5 1,0 1 58,-1 3 0,-1 0 3,5 1 0,-4 1 49,5 2 0,-5-1 153,4 6 0,-4-4-3,4 3 0,-3-5-83,3 2 0,-1 2 84,1 2 0,3-2-92,-3 2 1,3-6-105,2 2 1,-1 0 52,1 0 1,-5 1-20,0-2 1,0-6-18,5 2 0,-1-2-18,1 3 1,-5-2 125,0-3-86,0 3 1,5-10 237,-1 3 0,-4-2-5,1-2 45,-1 0 0,4-6-110,1-2 0,-5-3-53,0-1 1,-1-1-13,2 1 0,0-5-140,-5 1 0,5-6-97,-5 1 0,4-1 76,-4 1 1,0-2-106,-4 2 1,4-1 76,1 1 1,-1-1 37,-4 6 0,0-6 31,0 1 0,-2 3 14,-2 2 1,3-2-24,-3 1 1,1-3 6,-1 3 1,2 0-261,-2 5 1,1 1 94,-1 3 0,3-3-463,-3 2 1,2 3-171,2-3-491,0 7 0,2-4 307,2 6 1,3 1-446,5 4 1419,1-4 0,-1 10 0,0-4 0</inkml:trace>
  <inkml:trace contextRef="#ctx0" brushRef="#br0" timeOffset="82">29661 16321 8528,'-7'0'-448,"-4"0"339,4 0 288,1 0 401,-5 0-95,9 0 69,-3 0-14,5 0 350,0 0 0,5 0-540,3 0 0,3 0 5,2 0 1,-1 0-98,1 0 1,0 0-147,4 0 1,-2 0 62,6 0 0,-6 0-134,2 0 1,2-4-224,1 0 0,0 0-478,0 4 0,1-1-560,4-3 1,-2 2 558,-2-2 0,1 3 661,-5 1 0,5-6 0,-3-1 0</inkml:trace>
  <inkml:trace contextRef="#ctx0" brushRef="#br0" timeOffset="83">30356 16111 12124,'5'-7'-2273,"-3"-4"3179,3 9 567,-5-3-1240,0 5 0,0 1-111,0 3 1,0 3-16,0 6 1,0-1 90,0 0 0,0 2-111,0 3 0,0-2-29,0 6 0,0-5 153,0 5 1,0-2-363,0 2 1,0 2 358,0-2 0,0-2-302,0 2 0,0-2 0,0 2 1,0 1-62,0-6 0,0 5 80,0-4 0,0-1-147,0-3 0,0-1-55,0 0 1,0-3 172,0-1 1,2-5-319,2 1 372,-3 3 0,6-6-474,-3 3 11,-2-2 0,5-2-57,-3 0 0,-3-6 597,3-2 1,3-3 0,0-2-1</inkml:trace>
  <inkml:trace contextRef="#ctx0" brushRef="#br0" timeOffset="84">30319 16111 10099,'0'-7'1104,"0"0"-372,0 3 43,0 2-268,0-3-204,5-1 0,2 5 92,6-3 1,-1 1-246,0-1 0,6 3 33,3-4 1,4 0-341,4 1 0,-3-4 175,3 3 0,1 0-811,-1 1 0,0 2 278,-4-2 1,-2 3-88,-2 1 1,-2 0-797,-2 0 1401,-3 0 1,4-6 0,-6-1 0</inkml:trace>
  <inkml:trace contextRef="#ctx0" brushRef="#br0" timeOffset="85">30282 16321 9185,'0'-6'-32,"1"0"978,3 6 507,-3-5-725,5 3 315,-1-3-151,2-1-573,6 5 0,-1-5-61,1 6 95,-1 0 0,4 0-191,1 0 1,0 0 64,-5 0 0,5 0-593,-1 0 1,5 0-316,-5 0 0,6 0-571,-1 0 0,1 0 1248,-1 0 0,8 6 0,-3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09:07:04.26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2270 7938 18092,'0'-13'-1939,"0"1"0,0 3 1641,0 1 0,0 4 947,0-4-361,0 5-24,6-3 911,-5 6-581,5 0-109,-6 0 145,0 0 0,0 6-433,0 2 0,0 1 224,0 3-451,0-2 293,0 8-575,0-1 1,1-1 23,3 4 0,-3 1 67,4 4 1,-3 0-51,3-1 0,-4 1 488,3 0-380,3 0 1,-6 1 254,3 3-205,-2 3 220,-2-1 1,4 4 39,0-6 0,0 4 20,-4-4 1,0 0-129,0-5 0,2 1 75,2 0 1,-3 0-125,3 0 0,-2-6 60,-2-3 0,0-2-8,0-1 23,5-1-331,-3 0-298,3-5 461,-5 4-502,0-9 81,0 3-1119,0-5 1458,6 0-253,-5 0 1,4-1 111,-5-3 0,0 1-1094,0-5 1422,0-1 0,0-8 0,0-3 0</inkml:trace>
  <inkml:trace contextRef="#ctx0" brushRef="#br0" timeOffset="1">1972 7875 15958,'0'-12'-3745,"0"0"2689,6-6 1,1 4 1175,5-3 1,1 4 57,-1 0 1,2 1-2,2-1 1,0 5 417,4 0 1,0 1-41,0-1 1,4-2-32,-4 6 0,8-2 213,1 2 1,1 3-277,-1-3 1,-3 2-151,3 2 1,2 0 8,-2 0 0,4 0-353,-4 0-1,-1 2 2,-3 2 1,0 1-151,0 4 1,0 2 40,0-3 0,-6 3-224,-3 1 1,2 1-47,-1-1 1,-2 5 102,-7-1 1,2 2-176,-6-1 0,0-3 98,-4 2 1,-1 3 57,-3 2 0,-5-2 266,-7 2 0,1-6 127,-6 2 0,-4 1 132,-4-2 0,-1 1 53,1-5 1,3 1 133,-3-1 1,-1-4 117,1 0 0,0-5-162,4 1 0,0 2 16,0-2 1,0 0-446,1-4 0,4-1-107,4-3 0,1-2-1098,-2-2 15,9-3-175,-9 4 1191,16 0 1,1-4-1,7 4 1</inkml:trace>
  <inkml:trace contextRef="#ctx0" brushRef="#br0" timeOffset="2">2841 7392 22580,'5'-7'-3109,"-3"1"1011,3 1 2227,-5 4 1,2-5 239,2 6 0,-1 0 3,5 0 0,-4 6-537,4 2 1,-1-1 131,1 1 0,3 0-368,-2 5 1,-2-1 206,1 0 1,-1 5 205,1-1 1,3 1-366,-3-5 1,-1 1 140,1-1 0,1 2-366,3 3 0,-1-4 492,-3 4 1,3-3-56,-2-2 0,0-4 175,0 1 1,2-1-173,-3 4 1,-1-3-13,1-1 0,-4-5 125,4 1-185,-5-3 308,3-1 1,-5 0-116,3 0 116,-2 0-805,3 0 688,-5-5 1,0-8 0,0-6 0</inkml:trace>
  <inkml:trace contextRef="#ctx0" brushRef="#br0" timeOffset="3">3188 7255 18051,'-8'-1'-2497,"0"-3"1984,5 2 0,-8-3 854,3 5 0,1 0 146,-2 0 0,3 5-176,-3 4 1,-2 2-169,3 1 1,-3 1 167,-1-1 1,-5 5-230,0-1 1,-3 6 50,3-1 1,-3 1 77,3-2 1,-5 7-88,1-7 1,2 5-192,-2-8 0,6 3 205,-1-3 0,2 4-433,1-5 199,1 1 1,1-5-140,3 0 1,1-1-180,3-2-444,2 2-497,-3-4 477,5 0 1,1 2-855,3-5 637,-2 0 1234,9-4 0,-4-5 0,5-2 0</inkml:trace>
  <inkml:trace contextRef="#ctx0" brushRef="#br0" timeOffset="4">2816 7541 18051,'-8'0'-2050,"-1"0"2951,7 0-62,-9 0 87,9 0-587,-3 0 1,6 0-16,3 0 0,5 0-74,7 0 1,2-5 113,3 1 1,6-1-303,-2 1 1,3 1 109,-4-5 1,5 4-853,0-5 1,0 7 416,-4-3 0,-1 4-1470,-4 1 1763,4 0 1,-5-5 0,6-2 0</inkml:trace>
  <inkml:trace contextRef="#ctx0" brushRef="#br0" timeOffset="5">3598 8000 19197,'0'-9'-4115,"0"1"3828,0 5 1,0-4 457,0 3-15,5 3 634,2-5 1,5 2-195,1 0 1,-5 0 24,0 4 1,1 0-635,3 0 0,0 0 718,1 0 1,3-1-134,1-4 1,1 4 50,-2-3 0,0 2 81,4 2-821,-5 0 1,5-4-1,-5 0-479,1 1 1,1 2-54,-5 1 1,1 0 252,-1 0 1,-4 0-690,1 0 931,-7 0 0,9 6 0,-4 1 0</inkml:trace>
  <inkml:trace contextRef="#ctx0" brushRef="#br0" timeOffset="6">3647 8086 20433,'-1'7'-3985,"-3"-3"4568,2-2-220,-3-2 416,5 0 15,0 0-433,5 0-180,2 0 1,6 0-177,-1 0 0,0-2 384,1-2 0,-1 3-182,1-3 0,3 2-284,1 2 1,1-4-131,-2 0 0,-2 0-81,2 4 0,2-4-398,-1 0 1,4 0 351,-5 4 0,1 0-266,-5 0 0,5 0 561,-1 0 0,1 0 0,-5 0 0</inkml:trace>
  <inkml:trace contextRef="#ctx0" brushRef="#br0" timeOffset="7">4565 7739 13609,'-1'-7'-885,"-3"3"1,2 1 713,-2-1 322,3 3 311,1-5-358,0 6 482,0 0-411,0 6 1,4 1-431,0 5 1,0 0 403,-4 1 1,4-1-79,0 1 1,2-1-14,-2 0 1,-1 1-66,5-1 1,-4 5 117,5-1 0,-3 5-288,3-4 0,2 5 258,-3-2 0,3 0 114,1 0 0,1 1-89,-1 4 1,1-2 88,-1-2 1,0 2-95,1-2 1,-1-2 63,1 2 0,-1-6-99,0 2 0,1 0 111,-1 0 0,1 0-200,-1-5 0,1 0 49,-1 1 0,0-1 55,1 1 1,-5-1-170,0 0 0,-1-3 168,1-1 1,2-4 115,-6 4-305,6-5 468,-9 3-563,10-6 1088,-9 0-479,3 0 1,-3 0 407,2 0-525,-3-6 1,5-1-272,-6-5 0,0-1-43,0 1 0,0 0-64,0-1 0,0 1 99,0-1 0,1 0-155,3-4 1,-3 3-189,4-2 1,-4-2-4,-1 1 1,0-5 41,0 2 0,0 0 205,0 0 0,0 0 76,0 0 0,0-4 13,0 4 1,1-4 16,3-1 1,-2 1 72,2-1 1,2 0-78,-2 0 0,1 0 45,-1 0 0,-1 1 14,5-1 0,-1 0 25,1 0 1,4 5 18,-4-1 1,-1 2-4,1-2 1,-4-1-91,4 5 0,-5 1 12,1 3 0,-2 5-545,-2 0 58,0 0-714,0-5-184,0 6-559,0-4-634,0 10 1202,5-5 1355,-3 12 0,9 1 0,-5 5 0</inkml:trace>
  <inkml:trace contextRef="#ctx0" brushRef="#br0" timeOffset="8">5508 8049 13436,'0'-7'-1355,"0"2"949,0 5 1218,0 0-468,5 0 0,-3-2-3,2-2-88,3 3 1,0-5 116,5 6-387,1 0 0,-1-1 352,0-3 0,5 2-157,-1-2 0,1 3-218,-5 1 1,2-4 105,3 0 0,-3 0-369,2 4 1,2-5 109,-1 1 0,-1 0-354,-4 4 0,1-4 184,-1 0 1,1 0-941,-1 4 1308,1 0 0,-1-6 0,0-1 0</inkml:trace>
  <inkml:trace contextRef="#ctx0" brushRef="#br0" timeOffset="9">6364 7355 20626,'0'-7'-7036,"0"0"6127,0 3 760,0 2 223,0-3-9,0-1-254,0 5 186,0-5-446,0 6 1,0 6 551,0 2 0,0 0 50,0 5 0,-1-4 52,-4 8 0,4 1 7,-3-2 0,-2 7-16,2-3 1,-4 4 74,4 0 0,-4 5-103,3 0 1,1 0 6,4-4 1,0 3-28,0-4 1,0 4 86,0-7 1,2-3-305,2-2 1,-1-2 222,5-2 1,0-1 97,5-2 1,-1-4 98,0-5 0,5 4 199,-1 0 0,2 0-64,-1-4 0,-2-4 58,6 0 0,-2-4 31,2 4 1,2-4-150,-2 3 0,-2-4-90,2 0 1,-2 3-306,2-3 1,1 2-261,-6-1 1,1-1-134,-5 4 1,1-3-569,-1 4-124,1-6 414,-7 9 1,0-6-932,-6 3 1262,0 3 1,0-5 0,0 6 0</inkml:trace>
  <inkml:trace contextRef="#ctx0" brushRef="#br0" timeOffset="10">6203 7516 21746,'-7'0'-1889,"-4"0"2673,9 0-573,-3 0 1,1-2-674,0-2-195,-1 3 584,5-5-289,0 6 1,2-1-11,2-3 307,-3 3 0,10-5 260,-2 6 1,2 0-5,1 0 1,0 0 118,1 0 1,1 0 158,2 0 1,-1 0-137,6 0 0,-4-1 371,3-3 1,-3 2-284,3-2 0,0 3-439,0 1 0,3-5-185,-7 1 1,5 0-150,-5 4 0,1-1-39,-5-3 1,1 2-772,-1-2 8,0 3 1124,1 1 0,-6 0 0,-2 0 0</inkml:trace>
  <inkml:trace contextRef="#ctx0" brushRef="#br0" timeOffset="11">6190 8049 18202,'-7'0'-2228,"2"0"2402,-1 0 298,5 0-248,-5 0-138,6 0 479,0 0-438,6 0 1,-3 0-82,5 0 1,-4 0 114,4 0 0,1 0-47,3 0 1,0 0-26,1 0 1,-1 0 8,1 0 1,0 0-16,4 0 1,-3 0 12,2 0 1,4 0 3,0 0 0,4 0-28,1 0 0,-1 0 50,1 0 1,0 0-84,0 0 0,0-4 120,-1 0 0,1 0 1,0 4 1,0 0-53,0 0 0,-1-4 78,1-1 1,-1 0-4,-4 1 1,4 2-35,-3-2 1,1-1-124,-2 1 0,2-5 82,-5 5 0,4-4-387,-5 4 0,1-2 132,-5 2 1,0 3-206,1-3 1,-5 2-424,0 2-109,-5 0 401,8 0 140,-9 0 0,3 2-320,-5 2 1,-5-1 592,-4 5 1,-2 0-1,-1 5 1</inkml:trace>
  <inkml:trace contextRef="#ctx0" brushRef="#br0" timeOffset="12">6476 8285 11918,'0'-9'-1074,"0"1"847,0 5 470,0-8-567,0 10 225,0-4 66,0 5 0,-5 1 279,1 3 1,-1 2-155,1 2 1,1 3 89,-5-3 0,4 3 14,-5 2 0,5-1-69,-4 0 1,5 1 67,-1-1 0,-2 1-201,2-1 0,-4 0 118,4 1 1,0-1-303,4 1 1,0-5 64,0 0 104,0 0 1,5 1 93,4-1 0,-3-5 12,3 1 1,-1-3 152,4-1 1,5 0-52,-1 0 0,2 0-14,-1 0 0,-3 0 60,2 0 1,2 0-37,-1 0 0,3-4 3,-3 0 0,1-4-64,-2 4 0,-2-2-236,3 2 1,-4 1 2,0-5 1,-1 5-283,1-1 0,-5 3 91,0 1 0,-4 0-315,5 0 21,-7 0-460,4 0-38,-1 0 249,-3 0 792,3-6 0,1-1 0,1-5 0</inkml:trace>
  <inkml:trace contextRef="#ctx0" brushRef="#br0" timeOffset="13">6811 8260 12094,'-13'0'-360,"1"0"0,5 1-1332,3 3 2230,-3-2 1,4 9-316,-5-3 1,5-1 216,-1 1 1,3 5-185,1 3 1,0 5 11,0-5 0,-2 6-147,-2-1 0,3 3 117,-4 0 0,4 5-154,1 0 1,0 2 111,0-2 1,0-3-143,0 3 1,0 1 168,0-1 1,0-4-222,0-5 1,0 1 176,0 4 0,0-2-368,0-2 1,0 1 104,0-5 1,0-5-638,0-4-140,0 0 626,6 5 1,-4-6-466,7-3 0,-5-3 380,4-1 1,-4 0-1233,4 0 1645,-5 0 1,8 0 0,-4 0 0</inkml:trace>
  <inkml:trace contextRef="#ctx0" brushRef="#br0" timeOffset="14">2407 15317 13299,'0'-13'-2244,"0"1"2100,0 0 518,0-1 7,0 1 1,0 4 138,0-1-272,0 7 0,0-5-108,0 3 1,1 2 289,3-2-43,-2 3 0,3 2 415,-5 3-571,6 3 0,-5 5-101,3 1 1,2 3 98,-2 1 0,0 4-198,-4-5 1,0 6 114,0-1 0,0 2-338,0 2 0,0 0 45,0 0 0,0 0-144,0-1 0,0 5 138,0 0 0,0 4-23,0-4 0,0 0 43,0-4 1,1-4 64,3-1 1,-2-5-108,2 2 0,-1-3-2,1-2-583,-3-5-190,5 4-102,-6-10 512,5 5 1,-3-7-125,2-4 0,-2 3-677,3-7 1383,-4 7 1,10-15 0,-4 3 0</inkml:trace>
  <inkml:trace contextRef="#ctx0" brushRef="#br0" timeOffset="15">2804 15180 9331,'1'-6'-596,"3"1"-330,-2 4 1409,3 1 447,-5 0 1,0 1-332,0 4 0,4 1-165,0 7 0,0 5 0,-4 2 1,0 4-165,0 1 0,0 1 83,0 3 1,0 1-105,0 3 0,-1 3 20,-3-3 1,1 3-70,-5 1 0,5-1 91,-1-3 0,-2 1-176,2-5 1,0 6 95,4-2 0,0-4-219,0-4 0,0-2 63,0-6 1,0 3-118,0-3 1,2-1 1,2-3-14,-3-1-279,10 1-360,-4-1-472,0-5 488,-2-2-325,-5-5 329,0 0-28,6 0 0,-5-5 195,3-3 1,-2 1-1201,-2-2 1718,0 1 1,-6-10-1,-1-1 1</inkml:trace>
  <inkml:trace contextRef="#ctx0" brushRef="#br0" timeOffset="16">1985 15131 13281,'5'-7'-113,"-2"-3"514,5 6 0,1 0 269,3 4 1,2-4-240,2 0 1,4 0 79,5 4 1,1 0-133,3 0 0,-2 0 123,6 0 1,0 0-46,5 0 0,-1 0 172,0 0 0,4 1-119,1 3 0,0-2-249,0 2 0,-2-3-179,5-1 0,-5 0 197,2 0 0,-4 0-310,-1 0 1,1 0 134,-1 0 0,-5 0-122,-4 0 1,1 0-99,-4 0 0,3 0-369,-8 0 0,3 0-392,-3 0 0,2-1 11,-5-3-282,-1 2 1,-5-5-306,-2 3-1199,-4 3 2564,-5-5 0,0 1 0,0-2 0</inkml:trace>
  <inkml:trace contextRef="#ctx0" brushRef="#br0" timeOffset="17">3759 15118 15363,'7'0'-1170,"-2"0"2257,-5-5-1538,6 4 1594,-5-5-949,5 6 0,-8 0 121,-2 0 1,-3 6-66,-5 2 0,-1 4-64,1 5 0,-2-2-27,-2 6 0,1-5 96,-6 5 0,0-1 76,-4 5 1,2 1-317,2 3 1,-1-1-17,6 5 0,-5-4-16,4 4 0,2-4-81,7 4 0,-2-4 152,6 4 0,-4-1-180,4 1 1,0-1 84,4-4 0,1-1-39,3 2 1,-1-3-53,5-1 0,-4-5 48,5 1 0,-1-6-109,4 2 0,1-4 162,-1 0 0,1-1-411,-1 1 1,0-5-96,1 0 1,-1-5-290,1 1 0,-1-3 349,0-1 0,1 0-182,-1 0 1,1-1 676,-1-3 0,0-3 0,1-5 0</inkml:trace>
  <inkml:trace contextRef="#ctx0" brushRef="#br0" timeOffset="18">4057 15515 9875,'0'-12'-836,"0"0"1,0 3 449,0 1 0,0 4 985,0-4 0,0 3-147,0-3 1,0 4-25,0-4 0,1 4-106,3-5 1,-3 5 590,4-4-670,-4 5 1,0-2 402,3 5-69,-2 0-329,3 0 341,-5 0 51,0 0-540,0 5 0,0 2 94,0 6 0,0-5-98,0 0 0,0 0 24,0 5 0,0-1-163,0 1 0,0-1 79,0 0 0,0 1-198,0-1 0,0 5 55,0-1 0,-1 5 197,-3-5 0,2 2-224,-2-1 0,2 1 112,-3 2 1,4 4-128,-3-3 0,1-2 83,-1 2 1,3-6 41,-3 1 0,2-2-51,2-2 0,0-3-90,0-1 24,-5-5 182,3 2 186,-3-5-165,5 0-19,0-5 1,0-2-51,0-6 1,-4 1 11,-1 0 0,1-2-75,4-3 1,0 3 8,0-2 1,0 1-86,0-2 0,0 2 110,0-6 1,0 5-85,0-5 1,0 5 69,0-5 0,2 2 94,2-2 1,-3-1-31,3 5 1,2 0 19,-2 0 1,4 2 25,-4-6 1,5 6 16,-5-2 0,4 4 383,-4 0-348,6 1 1,-5 0 158,4-1 1,-2 6 97,-3 3 39,-3-3-310,10 6-159,-10-5 0,6 6 137,-2 0 1,-4 6-251,3 2 1,-1 3 57,1 2 0,-3-1 80,3 0 1,2 1 126,-2-1 1,2 5-145,-2-1 0,-2 2 212,7-1 0,-6-4-92,1 4 1,1-2-32,-1 2 0,5-4 46,-5 4 0,5 1 7,0-2 0,-2 2-67,1-1 1,-1-3 59,1 2 0,3-2-146,-3-2 1,-1 2 66,1 3 1,-1-4-9,2 4 1,0-3 18,-5-2 0,6 1-6,-2-1 0,-1-4-55,1 1 1,-3-3-6,3 3 1,-4-2-6,4-3 1,-4-3 96,5 3 179,-7-2-185,9-2 243,-4 0 0,2-5-106,-1 1 1,-5-5-51,1 0-42,3-2 1,-6-1-28,3 0 1,2-1 60,-2 1 0,0-2-71,-4-3 0,4 4 140,0-4 1,0 2-168,-4-2 1,0 4-4,0-4 1,0-1-13,0 2 0,2-6-28,2 1 0,-3 2 6,3-2 1,-2 0 68,-2-3 1,0-1-288,0 0 1,0 4 141,0 1 0,0 0-266,0 0 0,4-2-197,0 5-556,0 0-572,-4 5-1024,6 5 1471,-5 2 0,9 10 1251,-6 3 1,11 9 0,-1 2-1</inkml:trace>
  <inkml:trace contextRef="#ctx0" brushRef="#br0" timeOffset="19">4764 15739 7670,'-7'0'1410,"1"0"1,6 1-186,0 3-716,0-3 0,0 10-130,0-2 0,0 2-88,0 1 1,0-2-153,0 2 1,0-6 151,0 6 1,0-2-325,0 2 0,2 1-45,2-1 0,-3 0 51,3 1 0,-2-5-559,-2 0-131,5 1 1,-2 2-1606,5-3 2322,-5-3 0,8 1 0,-4 1 0</inkml:trace>
  <inkml:trace contextRef="#ctx0" brushRef="#br0" timeOffset="20">5223 15391 12815,'0'-7'-2002,"0"-4"2201,5 5 0,-3-3 48,2 1 0,-2 4 420,3-4-51,-4 5-247,10-8 1,-4 5-11,5-2 0,-1 1-73,-2 3 0,2 3 53,-3-4 0,3 4 97,1 1 1,5 0-162,-1 0 0,2 0 13,-1 0 1,-3 0-192,2 0 1,-2 1-26,-2 4 0,5 1-60,-1 7 1,-3 1-231,-5 2 1,-1-1 38,1 6 0,2-2 25,-6 2 1,0 2 20,-4-2 1,0 3-6,0 0 0,-5 1 19,-4 0 1,-2 4-30,-1 0 1,-6 0 156,-3-4 0,-2-1 85,-2 1 0,0-4-71,1 0 0,-1-6 128,0 1 1,0-2-14,0-2 1,0-5 52,1-3 0,0-2-101,4-2 1,-2 0-52,5 0 0,0-2-66,5-2 0,1 2-138,3-7 0,-2 1-86,6-4 0,0-1-46,4 1 1,0-1 44,0 1 0,5 1-160,4 3 0,3-2 197,5 6 0,-2-4 261,5 4 1,1-1 6,4 5 1,-4 0 291,-1 0 0,0 0-146,0 0 0,2 0 106,-5 0 1,3 6-74,-3 2 1,0 5-202,-5 3 1,0-2-117,1 2 1,-2 2 57,-3-1 1,3 1-384,-3-2 151,-2-2-5,5 4 1,-8-7-332,5-3 125,0-2 1,6-6-250,2 0 0,0-7 300,4-5 1,-5-1-72,2-3 0,2-4 12,2 0 0,-2 0-950,2 0 1438,-6-1 0,9-4 0,-5 0 0</inkml:trace>
  <inkml:trace contextRef="#ctx0" brushRef="#br0" timeOffset="21">5855 15118 12739,'4'9'-795,"1"-1"0,0 0-126,-1 5 0,2-1 898,2 0 1,3 6 897,-3 3 1,2 4-343,-2 4 1,3 4-66,-2 8 0,0-1-275,-1 6 1,3-5-113,-2 4 0,-2 0 84,1 0 0,-4-2 72,4-6 1,-5-1-305,1-3 1,-1 1-34,1-5 1,-3 0 61,4-4 0,-4 0-102,-1 0 1,0-1-268,0 1 1,-4-5-111,0-4 1,-5-2 226,5-2 1,-4 1-553,4-1 488,-6-5 0,3-2 48,-5-5 1,4 0 33,-1 0 0,3-1-143,-3-3 1,-2-2 408,3-2 1,-3-3 0,-1 4 0</inkml:trace>
  <inkml:trace contextRef="#ctx0" brushRef="#br0" timeOffset="22">6637 15652 18645,'0'-7'-5176,"0"0"4314,0 3 1333,0 2 1,0-4 305,0 1-264,0 4-290,0-4 0,4 3 467,0-2 0,2 3-411,-2-3 472,3 2 1,5 2-274,0 0 1,1-1 128,-1-3 0,1 2-11,-1-2 0,5 3-355,-1 1 1,2 0 144,-1 0 1,-2 0-931,5 0 0,-4 0 96,0 0 1,2 0-421,-1 0 0,-1 1 209,-3 3 1,-1-2-139,0 2 0,-3-3 464,-1-1 228,-5 6 1,8-5-1,-4 5 1</inkml:trace>
  <inkml:trace contextRef="#ctx0" brushRef="#br0" timeOffset="23">6686 15776 14725,'-8'0'1411,"0"0"-405,5 0-245,-8 0-161,10 0 19,-5 0 29,6 0-29,0 0-439,6 0 1,1 0 81,5 0 1,-4 0-361,1 0 0,-1 0-477,4 0 0,1 0 374,-1 0 1,1 0 19,-1 0 1,0 0-246,1 0 0,1 0-1661,2 0 2051,-2 0 0,4 5 0,-6 2 1</inkml:trace>
  <inkml:trace contextRef="#ctx0" brushRef="#br0" timeOffset="24">8163 15180 14777,'0'-12'-2986,"0"4"2758,0 0 1,0 3 215,0-3 173,0 5 190,0-8-175,0 10 1,-6-5 190,-2 6 0,1 0-94,-1 0 0,0 2 416,-5 2 1,-3 3-155,-1 5 0,-5 6 49,1 3 0,2 2-197,-2 2 0,1 1 25,-5 3 0,0-1 15,0 5 1,0 0-266,1 4 1,0 0-273,3 1 1,4-1 101,4 0 0,2-5-156,3-3 1,-2-3 153,6-1 0,0-1-181,4 1 0,0-1 25,0-4 1,4 4-254,0-4 0,6 4 61,-2 1 0,3-5-228,2 1 0,0-5 69,4 5 1,-2-6 224,6 2 0,-1-3-677,5-2 0,0 0 141,0 1 935,0-1 1,5 1-1,2-1 1</inkml:trace>
  <inkml:trace contextRef="#ctx0" brushRef="#br0" timeOffset="25">8361 15404 17677,'-7'0'110,"2"0"404,-1 0 464,5 0 158,-5 0-437,6 0-316,0 0 1,0 5-498,0 3 0,2 2-98,2-2 0,-3 3 3,3-2 0,2 6-112,-2 1 1,4 1 162,-4-5 0,2 2-316,-2 3 1,-1-4 110,5 4 1,-4 2-195,5 2 0,-3-3 677,3-2 0,2 2-83,-3-1 1,3 4-1,1-5 0,1 2 146,-1-2 1,1 0-148,-1 4 1,-4-5 101,1 2 1,-1-3-140,4-2 0,-1-4 237,-2 1 1,2-2-48,-3 1 1,-1 2-119,1-6 408,0 5-449,5-7 269,-1 3 1,-4-5 651,1 0 17,-7 0-553,4 0 1,-5 0-72,3 0 0,-2-5-185,2-4 0,-3 3-361,-1-3 0,2 1 236,2-4 1,-3-1-318,3 1 1,-2-1-117,-2 1 1,1 0 130,3-1 0,-2-1-89,2-2 0,-3 2 15,-1-2 0,4-4 398,0 0 0,1 0 103,-5 0 0,4 0-125,0 0 0,1-4 60,-1 4 0,-1-4-15,6-1 1,-5 1 24,4-1 1,0 0-132,5 0 0,-1 0 243,0 1 0,-2 0-213,2 3 1,-2-2-280,7 2-343,-4 3-358,0 0-880,-1 12 452,-5 0 0,3 12 458,-6 2 1,0 4-1227,-4 5 2086,0-3 1,0 9 0,0-4 0</inkml:trace>
  <inkml:trace contextRef="#ctx0" brushRef="#br0" timeOffset="26">9130 15652 19164,'7'-6'-1486,"-1"3"2428,-6-5-1487,0 5 0,1-6 434,3 5 317,-2 0 0,3 2 132,-5-2 1,2 3 352,2-3-636,-3 2 1,6 1 269,-3-3 1,-1 2 7,5-2 1,-4 3 823,5 1-534,-1 0 0,4 0-363,1 0 0,-1 0-91,0 0 0,1 0-111,-1 0 0,1 0-406,-1 0 0,0 0 172,1 0 1,-1 0-224,1 0 0,-1 0 35,0 0 1,1 0-645,-1 0 1,2 0-94,3 0 1065,-4 0 1,11 5 0,-5 2 0</inkml:trace>
  <inkml:trace contextRef="#ctx0" brushRef="#br0" timeOffset="27">10098 15056 21094,'0'-8'-2836,"0"0"0,4 4 2942,0-4 0,2 1 254,-2-2 0,-1 0 56,5 5 1,-5-2 143,1 2 88,3 3 1,-5-5-213,7 6-18,-7 0 1,5 1 1335,-2 4-1676,-4 1 1,4 7-170,-5-1 0,0 5-24,0-1 0,0 1 113,0-5 0,0 2-334,0 3 0,0-2 85,0 5 1,-4-4-118,0 0 0,0 2-131,4-1 0,0 0 401,0 0 0,0-3 140,0 2 1,0-2-4,0-2 1,0 5-22,0 0 1,0-5 230,0-4-152,6 1 0,0 3-3,7 0 1,-1-5 344,1-3 0,0-2 100,4-2 1,-2 0 83,6 0 1,-2 0-284,2 0 0,2-4 16,-2-1 0,1-3-137,-1 4 0,1-4-90,-6 4 0,1-5-113,-5 5 0,1-4-312,-1 4 0,-1-2-515,-3 2-737,3 3 767,-9-10 1,3 8-1045,-5-5-875,0 5 1447,0-8 0,-1 10-38,-3-4 1111,2-1 0,-9-1 1,4-6-1</inkml:trace>
  <inkml:trace contextRef="#ctx0" brushRef="#br0" timeOffset="28">10011 15118 17457,'0'-6'-2187,"0"0"1,-1 2 1311,-3 0 1302,2 0-498,-3 4 1477,5 0 877,0 0-1642,5 0 1,2 4-551,6 0 1,-1 0 652,0-4 0,2 0-34,3 0 1,-2 0-165,6 0 0,-1 0 120,5 0 1,0 0-528,0 0 1,-1 0-78,1 0 0,0 0-348,0 0 0,-2 0-252,-2 0 0,1 0 259,-5 0 0,3 0-1595,-3 0 985,-1 0 1,-7 0 888,-1 0 0,-5 0 0,2 0 0</inkml:trace>
  <inkml:trace contextRef="#ctx0" brushRef="#br0" timeOffset="29">9974 15577 21632,'-7'0'-1471,"-4"0"2347,10 0-209,-10 0-140,9 0-321,-3 0 0,5-1-765,0-3 0,5 2 801,3-2 1,-1 3 1,2 1 0,-1 0 1,4 0 1,1 0-32,-1 0 1,2 0 4,2 0 1,-2 0 11,3 0 0,2 0-6,2 0 1,-2 0 570,2 0 1,1 0-533,7 0 1,-3-1-96,3-4 0,1 4-173,-1-3 1,1-2 163,-1 2 0,-2 0-239,2 4 0,-3-4 148,-1 0 0,-2-2-150,-2 2 0,1 3 121,-6-3 1,2-2-313,-1 2 1,-8 0-826,4 4-102,-4 0-175,4 0 409,-6 0-182,-2 0 1,-5 5-1445,0 4 2386,-5-4 0,-2 6 0,-6-4 0</inkml:trace>
  <inkml:trace contextRef="#ctx0" brushRef="#br0" timeOffset="30">10210 15850 17687,'5'-7'-1899,"2"-4"0,1 9 3675,1-7-1466,-7 7 0,5-8 212,-3 6 47,-2 0-677,9-2 785,-10 5-902,5-5 770,-6 6-824,0 6 0,0 1-27,0 5 0,-2 0 243,-2 1 0,-1-1-35,-4 1 1,-2 0 267,3 4 1,1-3-404,-1 2 0,4-2 171,-5-2 0,5 1-105,-4-1 0,5 1 320,-1-1 1,1-4 40,-1 1 0,3-1-152,-3 4 1,2-3-148,2-1 1,2-4-63,2 4 1,-1-4 152,5 5 153,0-7 0,5 4 76,-1-6 0,2 1 86,2 3 1,-2-2-46,3 2 1,-4-3-37,0-1 1,3-1 107,1-3 1,-1 2 112,-3-2 0,-1 1-535,1-1 0,0 3 37,4-3 0,-7-2-1561,2 2 918,-2 0 1,1 3-109,-3-3 0,-1 2 710,-3-2 0,-3-3 0,5 0 0</inkml:trace>
  <inkml:trace contextRef="#ctx0" brushRef="#br0" timeOffset="31">10545 15850 15853,'0'-7'-4540,"0"-4"4921,0 10-122,0-5 0,0 8 181,0 2 1,-2 3-25,-2 5 0,3 5 88,-3-1 1,1 6-113,-1-1 0,2 2-448,-2 2 0,-1 0 250,0 0 1,-3 4 70,4 0 0,-1 4-120,0-4 1,4 0 189,-3-5 1,-2 4-438,2-3 1,0 1-64,4-9 1,0 3-212,0-3 46,0-1-207,0-3-365,0-6 639,6-2 0,1-5 63,5 0 0,-4 0 8,0 0 1,-3-1-1247,3-3-16,0 2 1502,5-3 1,-1-1-1,0-1 1</inkml:trace>
  <inkml:trace contextRef="#ctx0" brushRef="#br0" timeOffset="32">11190 15689 8607,'0'-7'1833,"0"2"-1378,0 5 87,5 0-276,2 0 0,5 0 15,1 0 1,-1 0-39,1 0 1,0 0 31,4 0 1,-3-5-244,2 1 1,2 0-16,-1 4 0,3 0-149,-3 0 1,4 0 4,-5 0 1,1 0-264,-5 0 1,1-4-1304,-1 0 1254,6 0 1,-4 4-1456,2 0 780,-2 0 1114,-2 0 0,1 5 0,-1 2 0</inkml:trace>
  <inkml:trace contextRef="#ctx0" brushRef="#br0" timeOffset="33">12145 15577 9115,'7'-5'-2348,"0"-1"3690,-3-2-228,-3-3-857,5 4 1,-6-1 5,0 0 1,-2 5-97,-2-1 1,1 1 126,-5-1 0,4 2-71,-4-2-151,-1 3 0,-3 1 139,0 0 1,-1 0-109,1 0 0,-1 1 119,1 3 0,-2-1-179,-2 5 1,2-1 71,-3 2 0,4 2-88,0-3 0,1 4 98,-1 5 0,-3-3-98,-1 2 1,1 2-24,3-1 1,1 5-10,0-2 0,3 4-15,1 1 1,1-1 73,-1 1 0,2 0-90,6 0 0,0-5 116,0 1 1,2-6 158,2 2 1,3-5-124,5-3 1,2 0 133,2-5 1,4 0-202,5-4 0,-1 0 18,1 0 0,4-1-84,0-3 1,0 1-254,-4-5 0,1 1 17,3-1 1,-4-3 97,0 2 0,-1 3-492,-3-3 1,-2 5 22,2-4 1,-6 4-177,2-5 0,-5 5 102,-4-4 0,3 4 5,-2-4 1,-4 4 672,-1-5 7,-2 1 0,-2-4 0,0-1 0</inkml:trace>
  <inkml:trace contextRef="#ctx0" brushRef="#br0" timeOffset="34">12529 15056 16657,'11'-1'-57,"-2"-3"0,2 3 196,-3-4 0,-1 4 294,1 1 1,0 1-240,5 4 1,-1-3 1,1 7 1,-1 4-202,0 8 0,1 2 14,-1 2 0,-1 1 69,-2 3 1,2 9-232,-3 7 1,-3-1 50,0 2 0,-4-1-41,-1 5 1,0-1-5,0 1 1,-1-2 84,-4-2 1,3-2 64,-7-3 0,5-1 147,-4 6 1,0-7-42,-5 3 0,1-4-22,-1 0 0,-3-1 163,-1 0 1,-1-4-232,2 0 1,2-5 53,-2 1 1,0-3-38,0-1 0,2-6 28,-2-3 0,3-2 11,5-1 0,-3-6 241,3-3-156,2-3 1,-1-1-72,3 0 0,3-5-291,-3-4 0,2-2-772,2-1 1,0 4 314,0-1 0,2 1-2009,2-4 2631,-3 5 0,16-4 0,-4 4 1</inkml:trace>
  <inkml:trace contextRef="#ctx0" brushRef="#br0" timeOffset="35">13150 15590 13238,'-2'-7'-699,"-2"3"0,3 1 264,-3-1 912,2 2-340,2-3-122,0 5 1,0-1-87,0-4 318,0 4-430,0-4 348,0 5 1,0 1 128,0 3-257,0-3 1,0 10 49,0-2 1,0 2-157,0 1 1,0 1 44,0-1 1,0 2 52,0 2 1,-1-2 119,-3 3 0,2 1-55,-2-2 1,3 6-41,1-1 0,0-2 4,0 2 1,0-6-114,0 1 1,0 2 124,0-1 0,0 4-243,0-5 123,0 1 1,0-5-124,0 0 1,-4-3 112,0-1 218,-1-5 267,5 2-490,0-5 631,0 0-95,0-5-434,0-2 1,-4-6-66,0 1 1,0 0-107,4-1 0,-1 1 4,-3-1 0,2 1-147,-2 0 1,3-2 276,1-3 0,0 4-253,0-4 0,0 2 26,0-2 0,0 2 238,0-6 1,0 5 34,0-5 1,1 6 66,3-1 1,-1-2 46,5 1 0,-4-4 78,5 5 1,-5-1-109,4 5 0,-1 0 127,1-1 0,2 1-52,-6-1 1,1 5 279,0 0-313,-4 5 1,6-2 301,-3 5-71,-3 0-220,5 0 1,-5 1-60,3 3-193,-2 3 0,5 5 56,-3 1 1,-3-1-124,3 1 1,2-1 140,-2 0 0,4 1-88,-4-1 0,5 1-24,-5-1 0,4 0 26,-4 1 1,4-1 164,-3 1 0,3-1 6,-4 0 1,6 2 60,-2 3 1,-1-4-97,1 4 1,0-3 124,5-2 0,-5 5-243,0-1 1,1 1 70,3-5 0,0 2 55,1 3 1,-1-4-47,1 4 1,-1-2-21,0 2 0,1-4-18,-1 4 1,1-3 92,-1-2 0,0 0-203,1 1 0,-5-5 191,0 0 0,-1-3-169,2 3 150,2-5 1,-5 2 44,7-5 1,-5 0 97,0 0 0,-3 0 1,3 0 1,-4-5-11,4-4 0,-4 0-146,5 0 0,-5-2 162,4 3 0,-5-3-201,1-1 0,1-2 42,0-3 0,0 4-123,-1-4 1,-2-1-44,2 2 0,-3-2-59,-1 1 1,0-2 77,0-6 0,0 4-20,0 1 1,0-2 43,0-7 1,0 2-7,0-1 0,0 5 54,0 3 0,0-1-81,0-4-1,0 6-19,0 3 1,0 2-177,0 1 1,0 1-1073,0 0 998,0 5 0,2 1-127,2 6 1,-2 0 302,7 0 1,-2 6-1585,1 2 1817,3 3 1,-4 7 0,5 1 0</inkml:trace>
  <inkml:trace contextRef="#ctx0" brushRef="#br0" timeOffset="36">14130 15813 16601,'-7'-7'-3158,"-4"-4"2966,9 10 0,-7-6 335,5 3-1,0 2 411,4-3-512,0 5 612,0 0-531,5 0 1,-2 0 234,5 0 0,0 0-100,5 0 1,-1 0 36,1 0 0,-1 0-119,0 0 0,5 0 105,-1 0 1,2 0-516,-1 0 1,-2 0-422,6 0 0,-5 0 654,5 0 0,0 0 0,3 0 0</inkml:trace>
  <inkml:trace contextRef="#ctx0" brushRef="#br0" timeOffset="37">14911 15639 8563,'0'-7'-906,"0"2"1403,0-1-17,0 5-232,0-10 1,0 8 199,0-5 8,0 5-253,0-8 1,2 6-14,2-4 0,-1 3-11,5 1 0,0 3-22,4-7 1,1 5 5,-1-4 0,2 4-38,3-4 0,1 5-119,2-1 1,4 2 111,-4 2 1,0 0-213,0 0 0,-3 0 125,4 0 0,-6 6-71,1 2 0,-2 3 30,-2 2 0,-1 0 34,-2 4 0,0-2-1,-5 6 0,1-1 3,-5 5 0,0 0 32,0 0 0,-2 0-7,-2-1 1,-3 5-78,-5 0 1,-2 0 69,-3-4 1,2 0-100,-5 0 0,3-2 62,-4-2 0,5-3-8,-5-6 1,5 0-40,-5 1 1,2-5-12,-2 0 0,2-5-85,2 1 1,3-2 116,-2-2 0,2 0-156,2 0 0,-1-4 135,1-1 1,-1-4-110,1 0 1,4-2 22,0-1 0,5 0-11,-1-1 0,2 1 68,2-1 0,2 1 3,2 0 0,3-1 148,5 1 0,0-1-155,1 1 0,3 1 233,1 3 0,5-2-110,-1 6 1,2-4 234,2 4 1,-4-1-62,-1 5 1,-3 0-123,3 0 1,-3 6-50,4 2 1,-6 3 1,1 2 1,-3-1-111,-5 0 0,3 2 70,-3 3 1,-1-3-161,2 2 1,-3-6 76,3-2 0,2 0-177,-3 5 1,-1-2-4,1-3 1,-4 3-178,5-3 1,-1-1 39,4 1 0,-3-5-249,-1 1 1,-4 2 52,4-2 0,-1 1-222,1 0 803,3-4 0,-4 4 0,0-10 0,-1-2 0</inkml:trace>
  <inkml:trace contextRef="#ctx0" brushRef="#br0" timeOffset="38">15594 15615 8563,'6'-13'-1036,"0"1"913,-1-1 1046,-3 6-392,9 2-169,-10 10 1,5 4-15,-6 7 1,0-1-108,0 6 0,0-4 57,0 3 1,0 0-67,0 0 1,-4 4 110,-1-4 1,1 4-169,4 1 0,-4-1 22,0 1 0,0-1-221,4-4 0,0 2 135,0-5 1,-4 4-206,0-5 1,0 1 44,4-5 0,0 0-142,0 1 1,1-5-69,3 0 34,-3-5-203,10 3 76,-4-6 0,6 0-663,-1 0 476,-5-6 1,3-1-304,-6-5 1,4 4-269,-4-1 1110,0 1 0,-4-4 0,6-6 0,1-2 0</inkml:trace>
  <inkml:trace contextRef="#ctx0" brushRef="#br0" timeOffset="39">15544 15602 8563,'0'-7'167,"0"-4"0,0 8 802,0-5-650,5 5 1,2-2-20,6 5 1,-1 0-17,1 0 1,4 0-2,4 0 0,-2 0-127,2 0 1,0 0 92,4 0 1,-1 0-400,1 0 1,-4 0-137,0 0 0,-1 0-155,5 0 0,-6 0 11,-2 0 0,-3 0 203,-2 0 1,0 1-1378,1 3 797,-1-2 807,-5 3 0,4 1 0,-4 1 0</inkml:trace>
  <inkml:trace contextRef="#ctx0" brushRef="#br0" timeOffset="40">15556 15850 7649,'0'-7'1275,"0"-4"1,2 10-882,2-3 0,3-2 55,5 2 0,1 0-166,-1 4 0,2-4 38,2 0 1,-1 0-39,6 4 0,-4-5-224,3 1 0,-3 0-199,4 4 1,-2-4-355,2 0 1,1 0-1887,-6 4 2380,1 0 0,1 5 0,1 2 0</inkml:trace>
  <inkml:trace contextRef="#ctx0" brushRef="#br0" timeOffset="41">20382 13382 27474,'0'-7'-9831,"0"2"7649,0 5 0,0-2 535,0-2 596,0 3 517,0-5 216,0 6 3350,0 0-2887,0 6-150,0-5 55,0 10 0,0-8-17,0 5 0,0-4-1,0 5 1,0-5 0,0 4 1,0-4-6,0 4 1,0-3-1224,0 3 1,1-4 44,4 4 0,-4-4 1255,3 5-104,-3-1 0,1 3-202,2-3 201,-3 3 1,6-5 1094,-3 2-1107,-2 3 0,5-5 1175,-3 2-1285,-3 3 0,6-6 1277,-3 4-853,-2 2 2214,9-4 1,-9 4-2263,7-3 0,-7-1-1219,2-3 1759,3-3 0,-4 9-1965,5-6 1780,-5 0 0,7-2 407,-6 2-339,6-3 0,-8 5-956,7-6 2257,-7 0-851,9 0 1,-8 0-703,5 0 1,-3 0 796,3 0 0,-4 0-24,4 0-997,-5 0 491,8 0 326,-4 0 1,1 0-1024,0 0 0,-3 0-7,3 0 4,-5 0 1,8 0 1,-3 0 0,-1 0-1,1 0 1,-4-5-255,4 1 0,-3 0-659,3 4 911,0 0 0,3-1 3,-3-3 1,3 2 21,-2-2 0,-2 3 41,1 1 0,-4 0-100,4 0-5,1 0 338,3 0 1,0 0 134,1 0 1,-5-4-623,0 0 22,1-1 1,3 5 136,0 0-122,1 0 142,-1 0 1,1-1 204,-1-3-122,0 2 0,1-3-307,-1 5 360,1 0 0,-1 0 113,0 0-243,1 0 1,-1 0-6,1 0 0,-1 0 7,1 0 1,-5-1-40,0-4 0,0 4 10,5-3 0,-1 3 228,1 1 0,-5 0-165,0 0 0,0 0 7,5 0 1,-1 0-41,1 0 0,-1 0 30,0 0 1,1 0-2,-1 0 1,2 0 10,3 0 0,-4-5 7,4 1 1,-3 0 72,-2 4 1,0 0 18,1 0-77,-1 0 0,1 0 16,-1 0 64,0 0-99,1 0 0,-5 0-34,0 0 0,-3 2-355,3 2 0,-4-3-549,4 3 137,-5-2 302,8 3 0,-5-2-137,2 5 1,-1-4-158,-3 5 0,-3-5-256,3 4 1,2-4 204,-2 4 0,1-1 376,0 1 1,-4 3-1452,3-2 1384,3 2 0,-6 1-247,4 1 0,-3-1-368,2 0 670,-2 1 0,3-1 272,-5 1 0,0-5-426,0 0 389,0 0 0,0 1 362,0-1-502,0-5 470,0 8 268,0-10 429,0 5-611,0-6 967,0 0 0,0-6-1183,0-2 1,0 1 91,0-1 0,0-1-209,0-3 1,0 0 179,0-1 0,0 1-210,0-1 1,4 1 420,1 0 1,3-1 687,-4 1-1661,6-1 0,-3 1 1279,5 0 1,0-1 123,1 1 1,-1 1 104,1 2 0,-1-2 21,0 3 0,2 3 301,3 1 1,-4-2-260,4 2 0,-2-2-243,2 2 0,-3 3 177,2-3 1,-2 2-208,-2 2 0,1 0-153,-1 0 1,0 0-282,1 0 0,-1 0-154,1 0 0,-1 0 0,0 0 0,-3 0 0,-1 0 0,0 0 0,5 0 0,-1-1 0,1-3 0,-1 2 0,0-2 0,1 3 0,-1 1 0,5 0 0,-1 0 0,1 0 0,-5 0 0,2 0 0,2 0 0,-2 0 0,3 0 0,-3 0 0,-2 0 0,2 0 0,2 0 0,-2-1 0,3-4 0,-4 4 0,0-3 0,-1 3 0,1 1 0,-1-2 0,0-2 0,1 3 0,-1-3 0,1 2 0,-1 2 0,5 0 0,-1 0 0,1-1 0,-5-3 0,1 2 0,-1-2 0,2 3 0,2 1 0,-2 0 0,3 0 0,-4-4 0,0-1 0,-1 1 0,1 4 0,-1 0 0,0 0 0,1 0 0,-1 0 0,1 0 0,-1 0 0,0 0 0,-3 0 0,-1 0 0,0 0 0,5 0 0,-1 0 0,-4 0 0,1 0 0,-1 0 0,4 0 0,-3 0 0,-1 0 0,0 0 0,4 0 0,1 0 0,-1 0 0,1 0 0,-1 0 0,-2 0 0,2 0 0,-6 0 0,6 0 0,-2 0 0,2 0 0,1 0 0,-1 0 0,0 0 0,1 0 0,-5 0 0,0 0 0,1 0 0,3 0 0,0 0 0,1 0 0,-1 0 0,1 0 0,-1 0 0,0 0 0,1 0 0,-1 0 0,1 0 0,-1 0 0,0 0 0,-3 0 0,-1 0 0,0 0 0,5 0 0,-1 0 0,0 0 0,1 0 0,-1 0 0,2 0 0,3 0 0,-4 0 0,4 0 0,-2-4 0,2 0 0,-4 0 0,4 4 0,-3 0 0,-2 0 0,1-4 0,-1 0 0,2 0 0,2 4 0,-2-5 0,3 1 0,-4 0 0,0 4 0,3-4 0,1 0 0,-1-4 0,-3 3 0,-1 0 0,1 1 0,3 1 0,1-5 0,-1 4 0,-3-5 0,-1 3 0,0-3 0,1 0 0,-1 4 0,1-3 0,-1 4 0,-4-4-293,1 4 206,-1-6-324,-1 3 1,-2-1-903,-5 0-915,0 5 108,0-8 778,0 4 0,0-1-563,0-1 0,-1 7 989,-3-3 0,-3 4 176,-6 1 0,1 0 759,0 0 347,-6 0 0,-2 6 1,-4 1-1</inkml:trace>
  <inkml:trace contextRef="#ctx0" brushRef="#br0" timeOffset="42">20829 14089 20914,'4'-8'-2274,"0"0"1,0 3 1709,-4-3 0,0 4 59,0-4 0,1 4 372,4-5 523,-4 7-305,4-4 445,-5 1-2156,0 3 1229,0-3 228,0 10 0,0 2 286,0 5-222,0 1 1,0 3 1,0 1 1,-4-1 74,0-3 1,-4 3-91,4 1 1,-5 4 351,5-5 0,-4 2-3,4-1 1,-2-2-58,2 5 0,3-4-3,-3 0 1,-2 2-39,2-1 0,0-1 8,4-3 1,0-1-245,0 0 1,0 1-168,0-1 168,0 1 1,0-1-39,0 0 0,0-3-49,0-1 159,0-5-148,6 8 378,0-10 1,3 9 350,-1-6-7,0 0 1,5-3 59,-1 3 1,0-2 7,1 2 1,-1-3 64,1-1 0,-1 0 28,0 0 1,1 0-151,-1 0 1,1-1-41,-1-3 1,0 2-296,1-2 1,-1-1-212,1 1 0,-1-2-350,1 2 0,-2 1-378,-3-5 62,3 5 0,-8-6-160,5 4 0,-5 0 457,1 1 1,-8 2 0,-3-3-1</inkml:trace>
  <inkml:trace contextRef="#ctx0" brushRef="#br0" timeOffset="43">20655 14225 21006,'-6'-6'-4782,"5"-1"2821,-3 3 2140,3 2 0,1-5-591,0 3-47,0 3 449,0-5 0,1 5 923,3-3-1028,-3 2 728,10-3 1,-4 5 388,6 0 0,-5 0 292,0 0-513,1 0 0,3 0-163,0 0 1,1 0-189,-1 0 0,-4 0-399,1 0 1,-1 0-58,4 0 1,1 0-66,-1 0 0,1 0-854,-1 0 865,0 5 0,1-3 1,-1 3-1</inkml:trace>
  <inkml:trace contextRef="#ctx0" brushRef="#br0" timeOffset="44">21176 14288 22567,'0'-7'-3152,"0"-4"0,0 8 1571,0-5 1058,0 5 216,0-8 1,1 9 897,3-2 0,-1 2-204,6-3 0,-5 4 133,4-3 0,-4 2-715,4 2 785,1 0 1,3 0-143,0 0 1,-3 0 79,-1 0 0,0 0-170,5 0 1,-5 0-454,0 0 0,-4 0-25,5 0 0,-7 2-126,2 2 0,3 3 0,0 5 0</inkml:trace>
  <inkml:trace contextRef="#ctx0" brushRef="#br0" timeOffset="45">21226 14374 22567,'6'0'-1019,"0"0"1,-6-1-806,0-3 0,1 2 2608,4-2-549,-4 3 0,6-3 197,-3 0-517,-3 0 1,6 4 362,-3 0-476,-2 0 270,9-6 1024,-4 5-451,5-5-495,0 6 1,1 0-251,-1 0 1,-3 0 89,-1 0 10,0 0 0,10 0 0,1 0 0</inkml:trace>
  <inkml:trace contextRef="#ctx0" brushRef="#br0" timeOffset="46">21660 14015 22040,'0'-13'-7619,"0"1"7069,0-1 1,0 1 232,0 0 437,0 5-165,0-4 68,0 4 0,1 0 315,3 3 1,-2 1-1081,2-1 1873,-3 3 14,-1-5-1054,6 6 361,-5 6 1,5 0-469,-6 7 1,0-5 116,0 0 1,0 1-301,0 3 1,0 2 11,0 2 0,0-2-191,0 3 1,0-4-22,0 0 1,-2-1 614,-2 1 0,3-1-306,-3 0 1,2 1 506,2-1-471,0 1 0,0-1 213,0 0-407,0 1 217,0-1 0,0-3-404,0-1-28,0-5 181,6 2 1,-5-4 46,3 4 1,-1-4 597,1 3-660,-3-3 599,11-1 1,-10 0-209,7 0 0,-5 0 275,4 0 0,-5 0 1,2 0-1</inkml:trace>
  <inkml:trace contextRef="#ctx0" brushRef="#br0" timeOffset="47">21511 14399 17020,'-7'0'-1596,"0"0"914,3 0 392,3 6-714,-5-5 1451,6 5-909,0-6 2665,0 0-2121,6 0 0,-4 0-12,7 0 0,-5 0 54,4 0-14,0 0 1,5 0 349,-1 0 1,1-2-349,-1-2 1,0 3 509,1-3 1,-1 2-507,1 2 1,0-1 43,4-3 0,-3 2-58,2-2 0,2 1-7,-1-1 1,-1 3-203,-3-3 1,-1 1 106,0-1 1,1 2-522,-1-2 58,1 3-389,-1 1-161,-5 0-303,-2 0 669,-5 0 597,-5 0 0,-2 5 0,-5 2 0</inkml:trace>
  <inkml:trace contextRef="#ctx0" brushRef="#br0" timeOffset="48">21623 14647 16710,'-5'-8'-1728,"1"0"1,0 3 1199,4-3 3,-5 5 1102,3-8-747,-3 10 579,5-4-706,0 5 292,0 0-40,0 5 1,0 2-181,0 5 1,0-3 302,0-1 1,0 0-368,0 5 0,0-1 384,0 0 0,0-3-416,0-1 1,0 0 414,0 5 1,0-5-812,0 0 817,0 0 0,1 1 52,3-1-119,3-5 1,6 2 334,-1-5 0,0 4-329,1 0 1,-5 1 59,0-5 1,1 0 130,3 0 1,0-2 22,1-2 1,-5 3-55,0-3-243,1-3 1,3 1 478,0-2-490,-5 2 1,4-5 0,-4-2-1</inkml:trace>
  <inkml:trace contextRef="#ctx0" brushRef="#br0" timeOffset="49">21833 14610 15879,'-6'0'202,"0"0"150,6 0 1,-4 1-299,0 3 1,0-1-409,4 5 1,0-3-213,0 3 288,0 0 0,-2 9 202,-2-1 1,3 1-289,-3-5 1,1 2 129,-1 2 0,2 2-79,-2 3 1,-1 3 119,1-4 1,-5-1 288,5 2 0,-4-2 25,4 2 0,0 1 20,4-5 1,-5-1-251,1-3 141,0 5 1,4-5-263,0 4 0,0-7 123,0-2-319,0-5-473,0 8 126,0-10-414,0 4 1145,0-5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09:07:04.31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2084 6437 15109,'0'14'-440,"0"2"1,0-2 404,0 2 1,0 4 87,0 0 0,0 4 130,0 1 0,1 4-168,4 0 80,-4 5 1,6-4 0,-4 5 152,1-2 1,4 0-410,-4 4 0,4-4 131,-3 0 1,4-7 117,0-1 1,-3-1-244,3-8 1,-5 1 152,4-5 1,-1-4-381,1 1 363,3-7 1,-8 4-942,5-6 899,-5 0-941,3 0 469,-6 0 0,0-1-528,0-4-199,0 4 1247,-6-10 1,-1 4 0,-5-5 0</inkml:trace>
  <inkml:trace contextRef="#ctx0" brushRef="#br0" timeOffset="1">1724 6300 17301,'4'-12'-2127,"2"0"1733,1-1 1,0 1 369,1-1 1,4 5 510,1 0 0,1 1 102,6-1-392,-5-3-193,9 9 127,-5-9 0,6 10 197,0-3-200,0 2 1,4 2 8,0 0-300,5 0 210,-8 0 0,9 0-274,-6 0 149,5 0 1,-6 0-209,5 0 326,-6 6-41,4-5 1,-2 10-23,-1-2-257,1 2-39,-4 1 215,0 6-336,-6-4 216,5 9 1,-12-8-397,1 6 465,-1 0 1,-11-1-86,4 1-277,-4 0 404,-1-2 1,-7 4 31,-5-2 343,-1-3-112,-10 0 248,3-6-165,-4 1 1,-3-1 260,-1 0 30,1 1-256,-3-6 1,5 2 134,0-4-353,1-1-52,-7-4 0,5 0-159,-3 0 0,7 0-652,1 0 598,1 0 1,-1-4-1171,0-1 345,12 1 985,-8-1 1,10 3 0,-5-3-1</inkml:trace>
  <inkml:trace contextRef="#ctx0" brushRef="#br0" timeOffset="2">2717 5941 13802,'7'7'-1091,"4"-2"1,-9-5 2072,7 0-596,-7 0 0,5 0 206,-2 0 0,-4 2-153,3 2-312,3-3-113,-6 5 1,6-2-10,-3 0 1,-1 1 107,5-1-286,-5 3 36,8 0 0,-8 4-131,5-2 261,-5-4 9,8 6 0,-8-4-199,5 5 1,-4 1 18,4-1 1,-1 1 6,2-1 0,2 0-74,-3 1 0,1-1-50,0 1 0,2-5 77,-3 0 0,-1-1-257,1 1 18,0 3 131,5-4-441,-1 0 149,1-1-48,-6-6 805,4 0 1,-4-6-1,5-1 1</inkml:trace>
  <inkml:trace contextRef="#ctx0" brushRef="#br0" timeOffset="3">3126 5866 13802,'-5'7'-1183,"-2"-1"1356,-6-6 0,5 4-62,0 0 1,0 1 135,-5 0 0,3-3 387,-2 7-443,2-1 30,-7 4-69,4 1 0,-3-1 120,-1 1 0,-4-1-124,5 0 0,-6 5 167,1-1-421,3 1 63,-5 1 1,9-4-101,-3 2 130,-2-2 0,5-2 103,-2 1-617,2 5 352,2-5 0,-1 5 0,1-5-249,-1-1 0,6-4 84,3 1 0,-1-5-150,1 4-406,0-5-59,4 2 383,5-5 1,2-4 621,5 0-11,1-6 0,-1 4 0,1-7 0</inkml:trace>
  <inkml:trace contextRef="#ctx0" brushRef="#br0" timeOffset="4">2729 6102 13206,'-8'0'391,"0"0"616,5 0 117,-3 0-426,1 0-76,3 0-384,8-6 0,4 5 0,9-4-157,-1-1 0,4 5-1077,-1-3 833,8-3 0,-3 1 26,3-2-1235,-3 2 915,4 1 0,-4 3-54,3-2 0,-2 3 519,-3 1 1,1-6 0,0 0-1</inkml:trace>
  <inkml:trace contextRef="#ctx0" brushRef="#br0" timeOffset="5">3325 6486 8407,'-7'0'-98,"1"0"503,1 0 125,3 0 63,-9 0-346,4 0-109,-5 0 1,4 0 87,-1 0 0,5 2-71,-4 2 1,4-1 28,-4 5 1,1-4-100,-1 4 1,-2-4 263,6 5-238,-6-1 40,3 4-86,-5 1 1,4 3-125,-1 1 0,5 1 49,-4-2-94,5 4 188,-8-1 1,10 9-227,-3-4 198,-3 4-12,5-3 1,-3-1 14,5 1-1,0 6-21,0-5 0,0 0-83,0-5 55,5-6 1,-2 3 11,5-6 0,-1 1 44,1-1-488,3 0 258,-4-5 0,6-1-102,-1-6 0,1 4-249,-1 0 1,0 0 22,1-4 0,1-1-182,2-3 1,-2 2-774,2-2 1448,-2-3 0,-1 0 0,-1 0 0,-5-4 0,4 5 0,-4-7 0</inkml:trace>
  <inkml:trace contextRef="#ctx0" brushRef="#br0" timeOffset="6">3610 6648 8361,'0'-13'-1226,"0"1"1890,0 5-19,0-4-203,0 10-153,0-5 183,0 6-112,0 0-169,0 6-22,0 0-21,0 7 0,-4-5 11,0 0 0,0 1 7,4 3 0,-5 5-125,1-1 0,-4 1 66,4-5 0,0 5-241,4-1 145,-6 6 0,5-7 0,-5 5 67,1-2 0,3-1 3,-2 0 1,3-2-10,1 6 0,0-6-166,0 2 0,0-4 82,0 0 0,0-5-109,0 0 0,0-4-7,0 5 80,5-7-18,2 4 64,6-6 1,-5-4-1,-1-2-113,-2-1 1,4-1 102,-5-4 0,4-1-73,-4 1 0,5-2 55,-5-2 5,0 2 1,1-4 0,-2 1-12,5 1 1,-5-5-24,1 5 1,2-2 48,-2 1-14,0 3 0,-3-8 0,2 6 67,1 1 1,0 1-71,-4 1 1,0 1 245,0 0 0,2 1-54,2 2 75,-3-2-220,5 10 0,-6-5 52,0 6-34,0 0-25,5 0 1,-3 6-16,2 2 0,1-1 72,-1 1 0,2 1-5,-2 3 0,-1 0-33,5 1 279,-5-1-281,8 1 1,-8-1 126,5 0-95,0 1 0,3 1 0,-1 1 75,-2 1 1,0 2-59,5-1 1,-1-3 10,1 2 1,-1 2-84,0-1 1,1-1-13,-1-3 1,1-2-183,-1-3 230,1 3 8,-1-10-242,0 10 213,1-9 1,-5 3-15,0-5 1,-4 0-18,5 0 1,-5 0-4,4 0 0,-5-1-19,1-3 106,3-3 0,-6-6-69,3 1-2,-2 0 1,-1-1 147,3 1-139,-2-6 45,3 4-43,-5-4 1,0 4 6,0-2 0,0 1 0,0-6 1,-1 4 21,-3-3-134,2 5 110,-3-9 0,5 6-53,0-2 1,0-2 43,0 5 1,0-5-164,0 1 0,0-1 150,0 2-286,0-4 0,0 10 82,0-2 1,1-2-485,3 1 394,-2 1 0,7 8-12,-5-1 1,2 7-588,-2-3 485,-3 4-833,10 1 491,-9 6 36,9 0 716,-10 1 0,10 4 0,-4-4 0,6 6 0</inkml:trace>
  <inkml:trace contextRef="#ctx0" brushRef="#br0" timeOffset="7">4267 6858 8645,'0'7'902,"0"4"-562,0-9 0,0 5-3,0-3 103,0 3-421,0 5 136,0 1-253,0-1 89,0 0-48,0 1-210,0-1-414,0 1-521,6-1 404,-5-5 321,5 4 477,-6-10 0,5 10 0,2-4 0</inkml:trace>
  <inkml:trace contextRef="#ctx0" brushRef="#br0" timeOffset="8">4578 6548 8444,'0'-8'-607,"0"0"397,0 5 0,0-4 434,0 3 1,0 1-119,0-5 1,0 4 540,0-4-335,0 5 1,1-7-145,3 6 0,2-1 102,2 1-122,3 2 1,-4-5 20,5 3 1,1 3 44,-1-3 1,0 1 129,1-1-392,-1 2 0,1-3-215,-1 5 217,0 0 1,5 0 121,0 0-202,-1 0 67,-4 0 1,1 1 28,-1 3 0,-3-1-5,-1 5 0,-1 1-33,1 3 0,-2 0 86,-6 1 0,0-1-47,0 1 0,0 3 33,0 1 1,-6-1-14,-2-3 0,-3 3 35,-2 1 1,1-1 5,-1-3 0,1-2-2,0-3 0,-1 2-17,1-6 1,-1 4-49,1-4 0,4 0 61,0-4-158,5 0 138,-3 0 1,6-1-162,0-3 150,6-3 0,1-1 1,5 1-21,0 1 0,1 1 58,-1 1-49,1 2-6,-1-3 5,0 5 138,1-6-129,-1 5 1,1-5-7,-1 6 64,1 0-49,-1 0 1,-4 4 7,0 1-1,1 4-7,-2-2 1,2 5 1,-5 1 2,1-1-1,0 6 257,-4-4-252,5 9 1,-6-3 10,0 4 234,0-4 1,-6 3 1,5-4-116,-4 6 0,0-4-67,1 0 1,-5-6 106,0 1 1,-2-2-132,-1-1 1,4-5-3,-1 0 1,1-4 4,-4 4 1,-5-5-9,1 1 1,-1-2-191,5-2 1,-2 0 62,-3 0 0,4-6-186,-4-2 0,3 1 70,2-1 1,-1 0-250,1-5 1,4 1-77,-1-1 1,7 1-63,-2 0 1,-2 3 130,2 1 1,0 0-54,4-5 0,1 1 508,3-1 0,3 1 0,11-6 0,1-1 0</inkml:trace>
  <inkml:trace contextRef="#ctx0" brushRef="#br0" timeOffset="9">5086 6300 7885,'7'0'-560,"0"2"384,-3 2 141,-2-3 9,9 10 0,-6-8 1351,3 5-565,3 1-263,-4 3 251,6 0-239,-1 1-153,0 5 1,1 1 366,-1 6-362,1 0 0,-2 5 240,-3 3-267,3 3 1,-5 1-65,2 0 0,-3 0 134,-5 1-252,0-1 1,-1 1 67,-3 4 1,-3-8 186,-6 3-474,7-8 0,-8 2 216,6-6 122,-12-1-719,12 1 352,-10-6 0,6 1-223,-1-4 1,-3-2 147,-1 3 0,-4-8-209,5-1 1,-5-5 130,5 1 0,-1-2-133,5-2 1,1-2-47,2-2 0,4 1-575,5-5 1,1 0-1587,3-4 2589,3-1 0,11-5 0,2-1 0</inkml:trace>
  <inkml:trace contextRef="#ctx0" brushRef="#br0" timeOffset="10">5657 6635 8357,'-8'0'-1052,"-1"0"1486,7 0-238,-4 0 1,5 0 191,-3 0-30,2 0-103,-3 0 1,9-1 161,0-3-206,6 2 0,-4-3 240,7 5-242,-1 0 0,5 0-186,-1 0 1,1 0 126,-5 0 0,1 0-256,-1 0 1,0 0 84,1 0 1,-1-4-518,1 0 394,5-1 1,-5 5-1,4 0-444,-3 0 1,-2 0-474,1 0 391,-1 0-449,0 0 1119,1 0 0,-6 0 0,-2 0 0,-5 0 0</inkml:trace>
  <inkml:trace contextRef="#ctx0" brushRef="#br0" timeOffset="11">5669 6796 8357,'-7'2'-1180,"3"2"885,-3-3 1,5 6 895,-7-3-27,7-2-174,-4 3 0,6-3 366,0 2-367,0-3 0,1 5 185,4-6-326,1 0 1,7-4-172,-1-1 0,1 1 142,-1 4 1,5-4-390,-1 0 1,1-1 90,-5 0 0,5 4-521,-1-3 0,1 2-548,-5 2 0,2 0 226,2 0 912,-2 0 0,4-5 0,-5-2 0</inkml:trace>
  <inkml:trace contextRef="#ctx0" brushRef="#br0" timeOffset="12">6538 6437 8493,'7'-2'-174,"-3"-2"273,3 3 1,-6-6 384,3 3 1,-1 3 229,1-4-118,-3-2-138,5 6-186,-6-4 211,0 5-274,0-6 0,1 5 209,3-3 65,-2 2-400,3 2 220,-5 0-27,0 0-378,6 0 116,-5 6 0,5 1 9,-6 5 1,4-4 77,0 1 0,1 0-121,0 8 0,-4-3 31,3 2 1,2 2-78,-2-2 0,4 5 162,-4-4 1,6 5-132,-2-2 1,3 2 78,1-1 1,1 3-7,-1-4 1,1 4 108,-1 0 1,5 0-95,-1-3 1,5 2-14,-5-2 1,2 1-41,-1-2 1,-3 0-4,2-4 1,2-2 69,-1 3 1,-1-5-177,-3-4 1,-5-1 57,0-3 68,0-2-135,5 3 109,-6-5 1,0 0 276,-3 0-267,-3 0 34,5-5-30,-6-2 0,1-4-1,3 2 0,-2-2-4,2 3 1,-3-3 21,-1-1 1,0-1-51,0 1 1,0-1 37,0 1 0,0 0-27,0-1 0,0 0 8,0-4 0,0 3 31,0-2 0,0-4 8,0 0 0,0-2-25,0 1 0,1-2-6,4 2 0,-3-3 9,7 0 0,-5-1-8,4 0 1,-1 2-1,1 2 1,3-2-3,-3 2 0,3-1 9,2 1-305,-1-2 140,1 9 1,-1-4-145,0 6 0,-3-1 1,-1 2-94,2 3-22,-5-3-280,6 10 20,-9-5-368,9 6 531,-10 0 1,10 0-976,-10 6 902,10-5 1,-8 10 586,5-3 0,1 3 0,3 2 0</inkml:trace>
  <inkml:trace contextRef="#ctx0" brushRef="#br0" timeOffset="13">7381 6648 8479,'-7'0'-29,"2"0"89,5 0 539,-6 0 131,5 0-264,-5 0 166,6 0-361,6 0 1,1 0 130,5 0 1,1 0 72,-1 0-479,0 0 128,1-6 0,3 5-371,1-3 1,4 2 205,-5 2 0,2-1-703,-1-3 1,0 2 417,4-2 1,-3 3-400,-6 1 0,5 0 5,0 0 720,-1 0 0,2 0 0,1 0 0</inkml:trace>
  <inkml:trace contextRef="#ctx0" brushRef="#br0" timeOffset="14">8250 6028 7151,'0'-7'1474,"0"-4"-1132,0 9 317,0-9-147,0 10-237,0-5-24,0 6 402,0 0-590,0 6 1,0-3 35,0 5 1,0 0 62,0 5 0,0 0-85,0 4 0,-5-3-116,1 2 0,-1 2-27,1-1 0,2 3 52,-2-3 7,3-1 64,1 2 0,0 0 30,0 3 0,0-2 12,0-2 0,1-4-6,3 4 168,3-3-207,6-2 1,-2 1 56,-3-1 1,4-4 12,1 1 0,-1-7-126,5 2 1,-4 2 153,0-2-352,5 0 105,-4-4 1,5 0-40,-3 0 0,-2-1-269,3-3 0,-4 1 54,0-5-494,-1 5 181,-5-3-138,4 1 384,-4-2 1,0-1-1151,-3-1 704,-3 1 862,-1-4 0,-5-1 0,-2 1 0,-5 0 0</inkml:trace>
  <inkml:trace contextRef="#ctx0" brushRef="#br0" timeOffset="15">8101 6164 8293,'-7'0'-380,"-4"0"407,9 0 133,-9 0 172,10 0 53,-10 0-151,10 0 45,-5 0 135,6 0 459,0 0-671,6 0-98,-5 0 1,10 0-123,-3 0 196,9 0 41,-3 0-316,9 0 0,-5 0 115,3 0 1,2 0-99,-2 0 1,2-4-39,2 0 0,-2 0 0,-1 2-437,-1-2 0,-4 3-245,3-3 1,-4 2 352,0 2 1,-2 0-450,-2 0 896,1 0 0,-6-5 0,-2-2 0</inkml:trace>
  <inkml:trace contextRef="#ctx0" brushRef="#br0" timeOffset="16">8163 6511 7312,'-7'0'112,"1"0"469,6 0 1534,0 0-1921,6 0 0,-3 0 45,5 0 1,0 2-4,5 2 0,0-3-104,4 3 0,-2-2 81,6-2 1,-5 0-94,5 0 1,0 0-10,3 0 0,1-5-136,0 1 1,0-1-56,0 1 1,-1 1 45,1-5 1,-4 5-102,0-1 1,-2-2 102,2 2 1,1-4-251,-6 4 0,1-5-438,-5 5 1,1-1 319,-1 1 0,-4 2-458,0-2 140,-5 3-565,8 1 1283,-9 0 0,3 0 0,-5 5 0,0 2 0</inkml:trace>
  <inkml:trace contextRef="#ctx0" brushRef="#br0" timeOffset="17">8460 6734 7240,'0'-8'-367,"0"0"790,0 5 1,0-4 273,0 3-264,0 3-274,0-5 1,0 5 24,0-3 228,0 2-252,0-3 1,0 6 57,0 3 1,0-1-56,0 5 12,-5 1 0,-1 3-50,-2 0-51,-3 6 0,8-4 0,-5 4 22,-2 0 1,4-4-119,-3 2 108,7 4 1,-5-5 0,4 4-26,-1-1 0,0 3 55,4-5 1,0 5-145,0-5 1,1 1 60,3-5 0,3 1-97,5-1 1,1-1 112,-1-3 0,6-1-125,3-3 37,2-2 1,2 3 14,0-5 0,0 0 0,0-1-85,-1-3 1,1 1 106,0-5 1,0 0-208,0-5 0,-5 1 119,1-1 0,-6 5-65,2 0 1,-4-3 206,0-2-99,-1-2 0,-5 8 0,-3-5 101,-2 0 1,-2 3-104,0 1 1,-2 1 137,-2-1 1,-3 1-49,-5 3 95,-1 2-137,1-3 0,0 5 8,-1 0 274,1 0-264,-6 0 1,4 0 33,-2 0 1,2 0-16,1 0 0,1 0 65,0 0-60,-1 5-12,1-3 0,-5 9-128,1-3 129,5 3 0,-5 2-69,4-1 0,1 0 0,3 1 85,-2-1-817,5 1 513,-6 4 1,9-3-1049,-2 3 617,3-3 280,6 3 409,2-3 0,11 10 0,1-5 0</inkml:trace>
  <inkml:trace contextRef="#ctx0" brushRef="#br0" timeOffset="18">1489 9389 10750,'-7'5'187,"1"2"140,6 5 0,0 1-110,0-1 1,0 1 126,0-1 1,-4 5-27,0-1 1,0 2-7,4-1 0,0-2-86,0 5 1,0-3-45,0 4 1,1-5-241,3 5 1,-2-5 195,2 5 0,-1-6-255,1 2 1,-3-2 86,3 1 1,2-2-400,-2 3 230,0-4 0,0 0-100,0-1 0,5 1-317,-5-1 0,0-4-63,-4 1-833,0-7 986,0 4 0,1-6-607,3 0 1172,-2 0 0,3-6 0,-5-1 0</inkml:trace>
  <inkml:trace contextRef="#ctx0" brushRef="#br0" timeOffset="19">1116 9277 14333,'5'-8'-711,"-1"-1"0,4 5 709,-4-4 1,6 1 302,-2-1 0,3-3-188,2 3 0,-1 1 538,0-2 0,2 3-131,3-3 0,-2 0-197,5 4 0,1-3-215,4 4 0,1 0 241,3 4 1,-1-4-124,5 0 1,0 0 1,4 4 1,-1 0-214,-3 0 0,1 1 19,-5 3 1,4-1-174,-4 5 0,-4-1-51,-4 1 0,-6 3-191,2-2 0,-5 2-62,-4 1 1,2 0 68,-6 1 0,0 1-4,-4 2 1,0-2 85,0 2 1,-5 2 174,-4-1 1,-3-1 51,-5-3 1,2 3 330,-5 1 1,-1-2-12,-4-7 1,0 3 228,1-2 1,-5-3-41,0 3 0,0-7-20,4 3 1,0 0-431,0-1 1,-2 0-7,2-4 1,-1 0-280,9 0 0,1 0-199,3 0-1709,6-5 2097,2 4 0,16-11 0,3 6 0</inkml:trace>
  <inkml:trace contextRef="#ctx0" brushRef="#br0" timeOffset="20">1910 9599 13831,'-5'-6'-353,"4"0"-399,-5 6 1350,6 0-652,0 0-27,6 6 1,-5-4 109,3 7-272,-3-1-86,5 4 0,-5 1 169,3-1 0,-1 0 191,1 1 1,-2-1-255,2 1 1,-1-1 128,1 0 1,-3 5-88,3 0 174,-2-1 0,2-4-134,0 1 0,0-5 116,-4 0 0,0-3 2,0 3 375,0-5-194,0 2-98,0-5-24,0-5 1,0-2 42,0-6 0,0 1-30,0-1 0,0 1-68,0 0 0,0-1 16,0 1 0,0-1-17,0 1 0,1-2-8,4-2 1,-3 2 61,7-3 0,-5 4 81,4 0 0,0 1-52,5-1 0,-1 1 102,0 0 0,1 1-74,-1 2 1,5 0 50,-1 5 0,1-1 5,-5 5 1,5 0 28,-1 0 0,1 0-24,-5 0-77,1 0 1,-1 2 0,1 2-88,-1 4 1,-4 2 16,1-2 1,-3 7-94,3-2 0,0 2 28,-5-3 1,5 2 28,-5 3 1,1-2-56,0 5 0,-4-4 0,3 0 1,-3 2-20,-1-1 1,0-1 32,0-4-348,0 1 276,0-1-569,0 1 189,0-6-583,0-2 365,0-5-109,0-5 860,0-2 1,6-11 0,1-2-1</inkml:trace>
  <inkml:trace contextRef="#ctx0" brushRef="#br0" timeOffset="21">2369 9426 10413,'0'-13'-782,"-1"1"-760,-3 0 1278,3-1 1388,-5 1-1475,6-1 56,0 6-188,0 2 199,0 5 1,0 1 288,0 3 0,6 3 0,0 6 0</inkml:trace>
  <inkml:trace contextRef="#ctx0" brushRef="#br0" timeOffset="22">2791 9488 9552,'-8'-8'-132,"0"-1"1,-1 5 430,-3-4 1,0 5 74,-1-1 1,1 3 117,-1 1 0,-3 0-75,-1 0-209,1 0 1,-1 0 0,-1 1-74,-1 3 0,4-1 65,-2 5 0,4-1-229,0 1 0,5 3 53,0-2 1,5-3-114,-1 3 0,2-1 80,2 4 0,4-3-173,1-1 0,8 0-53,0 5 231,2-1 1,3-4-1,3 1 87,2 0 0,-2 2-57,-1 2 0,1-1 44,4 0 1,-5-1 3,1-2 0,-6 0 17,2-5 0,-3 5 15,-2-5 1,-4 4-221,1-4 73,-7 6 0,4-7-34,-6 5 0,-6-1-53,-2 1 1,-8-1 155,-5-3 0,-3-1-257,0 5 1,-3-5 135,-2 1 1,3 2-423,-3-2 1,3 0 173,1-4 1,1 4 361,-1 0 1,5 0 0,2-4 0</inkml:trace>
  <inkml:trace contextRef="#ctx0" brushRef="#br0" timeOffset="23">3585 9599 14743,'-1'-6'-3622,"-3"1"4393,2 4-147,-3 1 0,6 0-174,3 0 1,-1 4-379,5 0 0,-4 6 33,5-2 1,-5-1-16,4 1 0,0 1-77,5 3 1,-5 0 304,0 1 0,1-1-146,3 1 0,-4-1-534,1 0 1,-1 5-21,4 0 0,1-1 177,-1-4 0,-4 1 95,1-1 1,-1-3 126,4-1 1,1-1-66,-1 1 97,0 3 0,1-6-92,-1 4 0,-3-4 125,-1-5 0,-4 0 100,4 0 0,-4-1 15,5-3 1,-5-3-51,4-6 1,-5 1 32,1 0 0,1-1-128,0 1 1,3-2 191,-4-2 1,1 2-132,0-3 1,-4-1 25,3 2 0,2-1-120,-2 5 1,0-5-158,-4 1 1,1-1-253,3 5 1,-2-1 228,2 1 1,-3 0-518,-1-1 0,0 1 284,0-1 1,4 5-1629,1 0 852,-1 5 120,-4-2 1109,5 5 0,2 5 0,6 2 1</inkml:trace>
  <inkml:trace contextRef="#ctx0" brushRef="#br0" timeOffset="24">4181 9761 14457,'-6'-13'-2965,"5"1"2350,-3-1 1,4 5 1369,4 0 1,-2 5-45,7-1 1,-1-2-215,4 2 0,1-1-150,-1 1 1,5 2-268,-1-2 1,5 3-204,-4 1 0,3-4 155,-3 0 0,3-1 205,-3 5 1,0 0-182,-5 0 0,0 0-327,1 0 1,-1-4 98,1 0 1,-2-1-168,-3 1 0,1 1 32,-4-6 0,3 5-55,-4-4 0,0 4-158,-4-4-167,0 5 521,-5-8 0,-2 8 61,-6-5 1,1 5 79,0-1 0,-2 3-66,-3 1 1,3 0 294,-2 0 0,2 0-43,2 0 1,-1 0 113,1 0 0,-1 4 65,1 0 0,0 4 0,-1-4 1,5 5-185,0-5 1,1 5-38,-1 0 0,-2 2-30,6 1 1,-2 0-50,2 1 0,3-1 35,-3 1 1,2-1-66,2 0 1,4 1-147,1-1 0,4 1 86,-1-1 0,3 0-147,2 1 0,3-5 40,1 0 0,4-3-197,-5 3 0,5-5-256,-5 1 1,5 1 257,-4-1 1,5 0-107,-2-4 0,2 0 100,-1 0 0,2 0-576,-2 0 969,3 0 0,6 0 0,2 0 0</inkml:trace>
  <inkml:trace contextRef="#ctx0" brushRef="#br0" timeOffset="25">5012 9686 10569,'-7'-12'-354,"3"-1"1,-2 1 350,2 0 0,-4 3 287,4 1 1,-6 1 2,2-1 0,-3-3 16,-2 3 0,1 2 48,0 2 0,-1-2-57,1 2 1,-1 0-63,1 4 1,-5 0-54,1 0 1,-2 0 105,1 0 0,2 0-248,-5 0 0,3 4 153,-4 0 1,5 6-231,-5-2 1,6 3 94,-2 2 1,5-1-145,4 1 1,-3-1 98,2 0 1,4 5-224,1-1 1,2 1-123,2-5 1,2 2 59,2 3 0,4-8-176,9 4 1,-2-4 122,6 4 1,-1-2-379,5-3 1,0 2 241,0-6 0,-5 1-341,1 0 0,4-4 929,4 3-81,0-3 0,-4-6 1,-1-2-1</inkml:trace>
  <inkml:trace contextRef="#ctx0" brushRef="#br0" timeOffset="26">5012 9389 10188,'-8'-7'-883,"-1"3"861,6 2 1,-6 4 452,5 2 0,0 3-162,4 5 0,0 2-89,0 2 1,0 4 136,0 4 0,0 1-51,0 0 1,0 0-151,0 0 0,4-1 106,0 1 1,0-1-234,-4-4 0,4 2-39,0-5 1,5-1-66,-5-3 1,0-5-345,-4 0 368,5 1 1,-2-2-320,5-3 86,-5 3-1118,8-6 1466,-4 10 0,5-4 0,1 5 0</inkml:trace>
  <inkml:trace contextRef="#ctx0" brushRef="#br0" timeOffset="27">6004 9463 15718,'-7'-6'-1595,"2"5"1942,5-4-1332,0 5 1957,0 0-96,0 5-1025,0 2 0,0 5 213,0 1 0,0-1-288,0 1 1,0-1 119,0 0 1,4 5-34,0-1 1,2 1 148,-2-5 0,-3 5-435,3-1 0,2 2-96,-2-1 0,4-3 523,-4 2 5,0-2 1,1-2-141,-1 1 110,0-6 75,-4 4 0,1-10 254,3 3-192,-2-2 204,3-8 1,-5-1-592,0-5 1,0-1 128,0 1 0,0 0 19,0-1 0,0 1-44,0-1 1,0-3 87,0-1 1,0-1-89,0 2 0,4 2-22,0-2 1,6 2 143,-2 1 0,2-3 174,-2-1 0,3 2 252,-2 7 1,6-3 111,1 3 0,2-2-23,-1 2 0,-2 2 98,6 6 0,-2 0-68,2 0 0,1 0-57,-6 0 1,5 2-171,-5 2 0,1 4-255,-5 9 0,1-4-12,-1 4 0,-1 1-174,-3-2 0,2 6-70,-6-1 0,5-2-141,-5 2 0,1-5 82,-1 5 1,-2-4-106,2 3 0,-3-4 246,-1 0 0,0-2 49,0-2 0,0 1-87,0-1 204,0-5-296,0 4 41,0-10-217,0 5-489,-5-6 1220,3 0-247,-3-6-447,5 5-1183,0-10 734,0 10 874,0-5 0,0 1 0,0-2 0</inkml:trace>
  <inkml:trace contextRef="#ctx0" brushRef="#br0" timeOffset="28">6811 9612 16489,'-7'0'-958,"1"0"1178,6 0 0,0-2-1178,0-2 552,0 3 583,6-5 0,1 5 34,5-3 1,0 3 140,1-4 1,3 3-643,1-2 0,4 2 207,-5-2 0,5 3-1262,-5 1 1534,1 0 0,1 0 1,1 0-1</inkml:trace>
  <inkml:trace contextRef="#ctx0" brushRef="#br0" timeOffset="29">7232 9438 9840,'-7'2'-524,"3"2"539,-3-3 1,6 10-29,-3-3 0,3 3 6,1 2 1,0-1 48,0 1 1,0 0 70,0 4 0,0-2-54,0 6 0,1-6-72,3 1 1,3-2-72,5-1 0,1-1 116,-1 0 1,1-3-130,-1-1 1,4-4 183,1 4 1,4-5-90,-5 1 1,2-2 141,-1-2 0,-4 0-180,4 0 1,-3-6 98,-2-2 1,1-2-62,-1 2 1,-1-3 5,-3 3 1,2-3-56,-6-2 0,0 1-1,-4-1 1,4 1-38,1 0 1,-1-1-12,-4 1-20,0-1 0,0 1 286,0 0-69,-6 5 0,3-3 63,-5 6-166,5 0 1,-4 4 343,3 0-303,3 0 1,-5 1 54,6 3 1,0-1-86,0 5 0,0 1 21,0 3 0,0 2-16,0 2 1,2-2-18,2 3 1,-1-4 16,5 0 1,-4 1-56,4 2 0,1-2-6,3 2 0,0-6 73,1-2 1,5-1 105,2 2 0,0-4-139,0-5 1,1 0 100,4 0 1,1 0-122,3 0 0,-3-5 39,3-4 0,-4-2-150,-4-1 1,1-2 73,-6-2 1,5 0-15,-5-4 0,0 3-25,-8-4 0,2 1-61,-6-5 1,4 2 64,-4 2 0,0-3-77,-4 4 0,4-4 173,1 0 1,-1 3-81,-4 0 0,0 6 10,0-1 1,0-2 423,0 1-299,0 1 1,-2 5 347,-2 2-128,3-2-336,-5 10 194,6-5 1,-4 8-145,0 2 1,0 3 100,4 5 1,0 6-27,0 3 1,0-2 123,0 2 0,1-1-154,3 5 1,-2 1 172,2 3 0,1-3-71,0 3 0,4-2 172,-1-3-257,3 1 1,2-4 0,1-2 0,2-1 0,3-1 44,6-5 0,0-4-149,0 1 1,1-7-87,3 2 1,-3-2 185,3-2 0,-3-2-469,-1-2 1,-4 2 155,0-7 0,-6 2-353,1-1 0,-7-3-150,-5 3 755,3 2 0,-6-10 0,4 2 0</inkml:trace>
  <inkml:trace contextRef="#ctx0" brushRef="#br0" timeOffset="30">7840 9451 10672,'-7'-2'-807,"3"-2"1106,3 3 1,2-5-39,3 6 0,3 0 57,6 0 1,0-4-299,4 0 1,-2 0 147,6 4 0,-1 0-153,5 0 0,0-2 116,0-2 1,0 3-669,-1-3 1,1 2-977,0 2 1541,0 0 1,0 0 0,0 0-1</inkml:trace>
  <inkml:trace contextRef="#ctx0" brushRef="#br0" timeOffset="31">8758 9339 10015,'-4'-12'-277,"0"-1"0,-4 1-31,4-1 0,-5 5 182,5 0 1,-6 4 428,2-5 0,-3 7-89,-1-2 1,-1 2-8,1 2 0,-2 0-22,-2 0 1,2 0-31,-3 0 1,4 4 77,0 0 0,-2 2-55,3-2 0,-4 2-135,8 2 1,1-1 210,-1-3-452,5 3 129,-2 5-51,5 1 1,5-1-12,3 0 0,3-3 77,2-1 1,1 0 18,2 5 0,2-5 45,3 0 1,2 0 0,-2 5 0,-2-2-2,2-3 0,-5 3 46,5-3 0,-6 3-6,2 2 1,-3-1 193,-2 1-220,0-1 1,-5 0 7,-3 1-40,-2-1 1,-2 1-23,0-1 0,-6-4 23,-2 1 0,-4-7 58,-5 2 0,-1 2-73,-3-2 0,-2 0 77,2-4 1,-2 0-104,-2 0 0,0 0 116,1 0 0,0-4-340,3 0 1,-1-4-485,6 4-286,-6-6 310,8 3 0,-3-5 689,9-1 4,3 6 0,10-4 0,2 4 0</inkml:trace>
  <inkml:trace contextRef="#ctx0" brushRef="#br0" timeOffset="32">9192 9525 10015,'9'-11'-200,"-1"3"0,-5-3 56,1 2 486,-3-2-136,-1-1 0,0 0-28,0-1 0,0 5-67,0 0-148,0 5 1,-5-7 116,-4 6 0,-2 0 2,-1 4 0,0 0 114,-1 0 0,-3 0-52,-1 0 0,-4 0 54,5 0 1,-2 4-56,1 0 0,4 6 6,-4-2 0,3 2-1,2-2 1,-1 3-176,1-3 1,0 3 44,-1 2 0,5-1-158,0 1 1,5-1 75,-1 0 1,2 1-132,2-1 0,0 1 142,0-1 1,6-4-2,2 1 1,3-3 0,2 3 1,-1 0 12,0-5 1,5 1-26,0-5 0,3 0 104,-3 0 1,3 0-27,-3 0 1,1 0 41,-2 0 1,-2-6 11,3-2 1,-3 1-81,-2-1 0,-1-1-32,-3-3 1,2-5-32,-6 1 1,4-1-18,-4 5 1,1-2 40,-5-2-52,0 2 0,0-4 95,0 6 1,0 3-139,0 1 76,-6 5 114,5-2 4,-10 5 1,8 1 96,-5 3-104,5 3 0,-3 6-11,6-1 1,0 0-23,0 1 0,0-1-18,0 1 1,6-2 51,2-3 0,-1 2-65,1-6 1,5 4 31,3-4 1,2 2-94,-1-2 0,2-3 95,6 3 1,0-4 25,-1-4 1,3-3 18,2-5 0,-7-1-16,2 1 1,-7-2-33,0-2 0,-4 1-41,0-6 0,-2 0-42,-3-4 0,-2 5-6,-6-1 1,0 0-32,0-3 1,0 3 40,0 0 1,0 6-6,0-1 0,-5 2 67,1 1-22,-5 1 0,6 5 209,-5 3-80,5 3-37,-8 1 1,8 1 79,-5 3 0,5 3-38,-1 5 0,3 5 28,1-1 0,-2 5-62,-2-4 1,3 5-36,-4-2 1,4 2-4,1-1 0,0 2-79,0-2 0,4 1 45,0-1 1,6 1-253,-2-6 0,-1 5 114,1-4 1,1 3-271,3-3 0,5-2-216,-1-7 1,5 3 252,-5-2 0,6-4-78,-1-1 0,3 2 107,0-2 0,1 0 417,0-4 1,0 0-9,0 0 0,-2 0 3,-2 0 0,2 0-8,-2 0 1,2-5-40,2-4 0,-4 2-102,-1-1 1,-3 0 66,4-5 1,-6 1 310,1 0 1,-2-1-94,-1 1 1,-2-1 141,-3 1 1,2 0-86,-6-1 1,0 1 175,-4-1-283,0 1 1,-4 0 134,0-1 1,-6 5-125,2 0 1,-5 5 26,-3-1 1,2 2-48,-3 2 0,-2 0 99,-2 0 0,2 2-1,-2 2 0,2-1-16,-2 5 0,-1 0-39,6 5 1,-2-1-73,1 0 1,4 2-50,-4 3 1,5-4-34,3 4 0,0-3-213,5-2 0,-1 1-33,5-1 1,3-4 80,5 1 1,2-5-216,11 4 0,-1-5 107,5 1 1,4-3-53,0-1 1,0 0 124,-4 0 0,0-1 101,0-3 0,-5 2 179,1-2 0,-6-1-274,2 1 443,-4-1-305,0 5 227,-6 0 1,-2 2-161,-5 2 0,0 3 105,0 5 0,0 2 29,0 3 1,-4-2 15,0 5 0,-2 1-81,2 4 0,2 0 18,-7-1 0,6 3 87,-1 2 1,-1-3-71,1 3 0,-6-3 35,2-1 1,1-5 7,-1 1 0,-2-6-160,-7 2 0,2 1 169,-5-2 1,-1-3-254,-4-5 1,0-5-110,0 1 1,1-3 116,-1-1 1,4-1-724,1-3 0,4 1 344,0-5 0,-1-1 439,5-3 1,-3-1 0,8 1 0</inkml:trace>
  <inkml:trace contextRef="#ctx0" brushRef="#br0" timeOffset="33">10483 9066 19226,'5'-7'-4336,"-4"0"3644,4 3 1607,-4 3-86,-1-5-1303,0 1 1,1 3 697,3-2-678,-2 3 128,3 1 0,-3 0 1163,2 0 249,-3 0-1460,5 0 0,-5 1 331,3 3 0,-2 3 0,3 6 0</inkml:trace>
  <inkml:trace contextRef="#ctx0" brushRef="#br0" timeOffset="34">10507 9475 12015,'-7'0'548,"2"0"0,5-1-1176,0-3 297,0 3 514,0-5-610,0 6-108,0 0 0,0 0 1</inkml:trace>
  <inkml:trace contextRef="#ctx0" brushRef="#br0" timeOffset="35">1700 11249 21121,'0'-7'-3546,"0"2"2106,0 5 2924,0 0-1816,0 5 0,0 2 257,0 5 1,0 2-110,0 3 1,0-2-10,0 5 1,1 1-421,3 4 1,-3 0 574,4 0 0,-4 1 107,-1 3 1,0-3-382,0 3 1,0 1 359,0-1 1,0 1-13,0-1 0,0-7-139,0 3 0,0-3 120,0 3 0,4-6-177,0-2 1,0-3 135,-4-2 0,2 0-489,2 1 86,-3-6 125,5 4 0,-5-10 151,3 3-728,-2-2-357,3-2 948,-5 0-1,0 0 1,0-6 0,0-1 0</inkml:trace>
  <inkml:trace contextRef="#ctx0" brushRef="#br0" timeOffset="36">1439 11187 25289,'12'-4'-1930,"1"0"0,-5-5 2165,0 5 1,2-4 170,7 4 0,-4-4-252,4 3 0,2-3-91,2 4 0,2-4 101,2 4 0,0 0-160,0 4 1,4 0-81,0 0 1,5 0-249,-1 0 0,-3 0 423,-1 0 0,-1 4-332,1 0 1,-4 5-96,0 0 0,-2 0 37,-6 0 0,3 2-99,-3-3 1,-1 7-21,-3 2 1,-2-1-81,-3-3 1,3 0 99,-3 4 0,-2-3-286,-2 2 0,-3-2 165,-1-2 0,-1 1 114,-3-1 1,1 1 255,-5-1 0,-2 0 142,-6 1 0,0-1 250,-4 1 0,-1-2 149,-4-3 1,2 3-33,2-3 1,-4-2 208,1-2 1,3 1-93,-4-1 1,3 1-103,-3-5 1,0 0-326,1 0 1,3-5-143,0 1 1,6-4-499,-1 4 1,2-6-517,1 2 1,2 1-143,3-1 1026,3 5 1,-1-8-1,-1 4 1</inkml:trace>
  <inkml:trace contextRef="#ctx0" brushRef="#br0" timeOffset="37">2593 11001 15163,'-7'-1'-989,"3"-4"0,1 4 365,-1-3 469,2 2 1,-4 1 696,1-3-486,4 3 0,-6-5 149,3 6 434,3 0-252,-10 0-51,4 0 0,-6 1 27,1 4 0,4-3-37,-1 7 0,1-1-308,-4 4 1,-1 5 207,1-1 0,-1 2-217,1-1 0,1-2-121,3 6 1,-3-1-179,2 5 1,0-1-126,1-4 0,1 4 125,3-4 1,2 0 18,-2 0 1,3-3 98,1 3 1,0-4-130,0 0 0,0-2 79,0-2 1,4-3-113,0-1 1,6-1 198,-2 1 1,3-1-479,1-3 338,1-3 1,3 5-31,1-6 0,-1 0 77,-3 0 408,-1 0 1,6 0 0,1 0 0</inkml:trace>
  <inkml:trace contextRef="#ctx0" brushRef="#br0" timeOffset="38">2779 11150 20344,'0'-9'-5773,"0"1"4945,0 5 1,0-3 376,0 1 447,0 4 158,0-4-8,0 5 1,0 1 228,0 3-900,0 3 1,-2 5 776,-2 1 1,3-1 8,-3 1 1,-2 3-156,2 1 1,-4-1 185,4-3 0,-6 3-176,2 1 0,1 3 85,-1-3 1,4-1-160,-5-3 1,6-1 63,-1 1 0,3-1-288,1 0-125,-6-5 463,5 4-127,-4-9 1,6 3-594,3-5 878,-3 0 0,9-5-169,-6-4 1,5 2 9,-5-1 1,1 0-60,-1-4 0,-2-1-93,2 1 0,1-2-398,-1-3 1,6 4 674,-2-4 0,-1 3 62,2 2 0,-1-5-618,4 1 1,-4-2-174,1 1 254,-1 9 309,4-8 0,-1 9 294,-2-6 0,0 5 110,-4 0-472,4 5 249,-2-2 1,1 5 352,1 0-231,-7 0 0,5 5-439,-3 3 0,-2 3-256,2 2 1,1-4-4,0 4 0,0-4-27,-1 8 0,-2-3 87,2-2 1,1 5-202,-1-1 1,2 2-65,-2-1 0,-1-2 14,5 5 0,-4-4 577,4 0 1,1-2 168,3-2 0,1 1-17,-1-1 0,2-5 217,2-3 1,-2 2-92,3-2 0,0 0 122,0-4 1,4 0 29,-5 0 1,1-6-119,-5-2 0,1-3-42,-1-1 1,-4-1-318,1 1 1,-5 0-69,4-1 1,-5-3-318,1-1 0,-3-4-54,-1 5 1,0-6-95,0 1 0,0 2-58,0-2 0,0 2 60,0-2 0,-4-1 26,0 6 1,0-6 149,4 1 1,-4 3-242,0 1 1,-2 0 209,2 0 0,3 0-102,-4 5 0,4 4-88,1 0-955,0 5 994,0-8 1,0 11 82,0 0 480,6 0 1,0 16-1,7-2 1</inkml:trace>
  <inkml:trace contextRef="#ctx0" brushRef="#br0" timeOffset="39">3536 11348 20353,'-7'0'-2103,"1"6"1186,6-5 116,0 5-264,0-6 1494,0 5-1309,0-4 372,0 10-1674,0-4 938,0 6-748,0-1 1989,0 1 0,0-1 1,0 0-1</inkml:trace>
  <inkml:trace contextRef="#ctx0" brushRef="#br0" timeOffset="40">3796 11113 16530,'0'-9'-2474,"0"1"0,-1 5 1606,-3-1 1233,2-3-910,-3 6 1611,5-5-1163,0 6 992,0 0-512,5 0 188,-3 0 0,4 2-291,-1 2 1,-4 3-328,3 5 1,2-4 106,-2 1 1,1-1-348,-1 4 0,-2 1 159,2-1 0,1 1-291,0-1 0,3 0 24,-4 1 1,0-1-133,-4 1 1,4-1 258,0 0 1,0 1 203,-4-1-31,6 1 0,-5-1 127,5 0 18,-6-5-148,0 4 154,0-9 1,0 2 411,0-8 1,0 1-458,0-5 1,-4 3 94,0-3 0,-1 0-180,5-4 1,0-1 145,0 1 0,0-1-89,0 1 0,0 0 62,0-1 0,0 1-33,0-1 1,2 1-319,2 0 1,-1-1 550,5 1 0,-4-1-69,4 1 0,1 1 250,3 3 1,1-2 12,-1 6 0,2 0 119,2 4 1,-2 0-53,3 0 0,-2 0 20,1 0 0,-2 1-158,3 3 1,1 3-262,-2 6 1,2-1-36,-1 0 1,-4 1-167,4-1 0,-3 2-123,-2 2 1,0-2-121,1 3 1,-2 1-38,-3-2 0,2 1-8,-6-5 1,0 1 9,-4-1 0,0 0 143,0 1 0,0-5-2,0 0 1,0-4-94,0 5-231,0-7-360,0 4 555,-5-6 571,3 0 443,-9 0-1050,10-6-345,-5 5 710,6-10 1,0 4 0,0-5 0</inkml:trace>
  <inkml:trace contextRef="#ctx0" brushRef="#br0" timeOffset="41">4553 10827 20468,'8'4'-907,"0"1"1,1 0 538,3-1 1,0 3 104,1 5 1,-1 1 271,1-1 1,-5 6-39,0 3 1,-1 2-33,1 2 1,-1 1 116,-3 3 0,-2-3-415,2 3 0,-1 2 158,1-2 1,-3 0 15,3-5 1,-2 1 76,-2 0 1,0-4-141,0-1 1,0 0 264,0 0 1,0 0-196,0-4 0,0 2 110,0 3 0,-2-3-30,-2-6 1,-1 4 178,-4 1 0,-2 0-35,3-5 1,-2 0-135,2 1 0,-2-5-46,6 0 1,-5-1 46,0 1 0,4-1 88,1-3-860,2-2 445,2 3 494,0-5 0,6 0 0,1 0 0</inkml:trace>
  <inkml:trace contextRef="#ctx0" brushRef="#br0" timeOffset="42">5111 11162 9452,'0'-7'1179,"0"2"-1186,6 5 366,0 0 0,7 0-101,-1 0 0,-3 0-74,-1 0 1,0 0-108,4 0 1,1 0 157,-1 0 1,1 0-362,-1 0 0,0 0 229,1 0 1,-1 0-293,1 0 1,-1 0-305,1 0-606,4 0 581,3 0 0,-1 0 519,-2 0 0,-4-6 0,0-1 0</inkml:trace>
  <inkml:trace contextRef="#ctx0" brushRef="#br0" timeOffset="43">5136 11299 11588,'-7'5'-463,"0"-4"-713,3 4 697,3-4 1123,-5 4 127,1-3-155,3 3-312,-3 1-23,10-5-78,2 5 1,5-6-3,1 0 1,-1 0 17,1 0 1,0 0-39,4 0 0,-3 0-229,2 0 0,-2 0-486,-2 0 1,2-2 433,3-2 1,-3 3-663,2-3 0,-2 2 793,-2 2 1,6-5-1,2-2 1</inkml:trace>
  <inkml:trace contextRef="#ctx0" brushRef="#br0" timeOffset="44">5905 10939 14162,'0'-7'-1189,"0"1"593,0 6 3427,0 0-2261,5 0 0,-2 0 432,5 0-814,-5 6 1,4 1-72,-3 5 0,-1-3-413,5-1 0,-4 0 456,5 4 1,-5 1-178,4-1 0,-5 1-384,1-1 1,2 5-112,-2-1 0,4 2 143,-4-1 1,4-2 80,-4 5 0,5-3 257,-5 4 0,4-6 24,-4 1 0,5 2 36,-5-1 1,4-1-10,-4-3 0,6-1 61,-2 1 0,-1-1 38,1 0 0,-4 1-137,5-1 1,-5-1 122,4-3 0,-4 3-218,4-2 310,-5-4-95,8 6 0,-8-8-14,5 5 1,-4-5 30,5 1 1,-5-1 56,4 1 1,-4-3 269,4 4 2,-5-4-79,8-1 1,-8 0-87,5 0 1,-5-1-120,1-4 0,-3 3-239,-1-7 1,5 5 64,-1-4-60,0 0 1,-4-5-263,0 1 0,1 0 170,3-1 1,-2 1-136,2-1 1,-1 0-10,1-4 1,-3 3 206,3-2 1,-1 1 217,1-2 0,-1 2-154,5-6 1,-5 5 131,1-5 0,2 4 51,-2-3 0,4 3-44,-4-3 1,4 3 10,-3-4 1,3 5-115,-4-5 0,6 5 153,-2-5 1,-1 2-203,1-2 0,0-2 52,5 2 1,-1 2 41,1-2 0,-1 2-87,0-2 0,1 3 130,-1 6 0,-1-2-336,-3-3 0,2 8 36,-6-4-1139,6 4 694,-9 2-1456,5 1 896,-6 6 0,0 2 1138,0 2 1,0 3 0,0 5 0</inkml:trace>
  <inkml:trace contextRef="#ctx0" brushRef="#br0" timeOffset="45">6711 11212 14918,'-7'0'296,"2"0"436,5 0-276,0 0 123,5 0-363,2 0 0,6 0-147,-1 0 0,1 0 102,-1 0 0,0 0-156,1 0 0,1 0-311,2 0 0,-2 0 166,2 0 1,-2 0-442,-1 0 0,0 0 248,4 0 1,-3 0-1165,2 0 1498,-2 0 0,4-6 1,1-1-1</inkml:trace>
  <inkml:trace contextRef="#ctx0" brushRef="#br0" timeOffset="46">7766 10616 19127,'0'-6'-5111,"0"-1"3306,0 2 1328,0 4 602,0-10-55,0 10 1,1-5 467,3 6 486,-2 0-871,3 0 1480,-5 0 93,0 0-491,0 6-1133,0-5 1,-1 10 177,-3-3 1,2 3-59,-2 2 1,3-1-738,1 1 0,0-1 69,0 0 0,-4 2-64,-1 3 1,1-3 61,4 2 1,0-2-209,0-2 1,0 5 658,0-1 1,0 5-58,0-4 1,0-1 14,0-4 1,2 1 119,2-1 1,1 1 159,4-1 1,2 0-62,-3 1 1,3-5 149,1 0 0,1-5 223,-1 1 0,2 2-200,3-2 1,-4 0 239,4-4 1,1-1-410,-2-3 1,1 2-200,-5-2 1,1-1-290,-1 0 1,0 0 4,1 1 0,-5 2-86,0-2 0,-3-1-517,3 1 1,-5-2-934,1 2 1276,-3 3 287,-1-10 1,0 4 0,0-6 0</inkml:trace>
  <inkml:trace contextRef="#ctx0" brushRef="#br0" timeOffset="47">7530 10740 14821,'-12'0'-39,"3"0"376,1 0 0,5-1-296,-1-3-226,3 3 251,1-5-334,0 6 646,0 0 0,5 0-97,4 0 0,3 0-29,5 0 0,-2 0 89,5 0 1,-3 0 41,4 0 1,-5 0 39,5 0 1,0-4 48,3 0 1,1 0 71,0 4 0,0-5-454,0 1 0,4-1-302,-1 1 0,1 2-491,-4-2 0,-4-1 325,0 1 1,-5-1-1461,5 5 705,-6 0-417,3 0 1540,-11 0 0,4 0 1,-4 0-1</inkml:trace>
  <inkml:trace contextRef="#ctx0" brushRef="#br0" timeOffset="48">7530 11274 17696,'0'-7'-3317,"0"1"2119,0 6 2839,0 0-460,6 0-315,0 0-509,7 0 0,-1 0-27,1 0 1,-1 0-213,0 0 0,5 0 628,0 0 1,3 0-22,-3 0 0,5 0-542,-1 0 1,2 0-5,2 0 1,0 0-3,-1 0 1,1 0-74,0 0 0,4-1 99,0-3 0,0 2-43,-4-2 0,1-1 49,3 1 1,-3-5-201,3 5 0,-3-4 60,-1 4 0,-4-2-14,-1 2 0,0 3-84,0-3 1,2-2 64,-5 2 0,-1 0-346,-3 4 167,-1 0-520,1 0 213,-1 0-103,-5 0-183,-2 0-522,-5 0-312,0 0 423,0 5 872,0-3 0,0 9 1,0-4-1</inkml:trace>
  <inkml:trace contextRef="#ctx0" brushRef="#br0" timeOffset="49">7617 11658 13604,'4'-8'-1498,"0"0"935,0 5 645,2-8 1,-3 5 125,5-2 0,0-2 86,5 6 0,-2-1 81,-3 1 1,7 1-165,-3-5 1,4 5-15,-4-1 1,0 2-16,1 2 1,-1 0 275,1 0-405,-1 0 1,-1 2 41,-3 2 1,2-1-208,-6 5 0,4 0-120,-4 5 0,1-5 56,-5 0 1,0 5-50,0 3 1,0 1-21,0-5 0,-6 2 91,-2 2 1,-3 2 34,-2 3 1,-3 2-54,-1-2 1,-5-2 229,2 2 0,-7-2 81,3 2 0,-4-3 202,7-6 1,-1-1-64,2-2 0,-2 0 89,5-5 0,-1 0-108,2-4 0,6 0 8,-3 0 0,4-1-97,-4-3 0,7 1-228,1-5 1,0 0-152,1-5 1,0 1-69,4-1-35,0 1 1,1 0 126,3-1 1,3 1-28,5-1 1,1 2 121,-1 3 1,1 1 16,-1 3 1,0 3 223,1-3 1,-1 2-121,1 2 1,-2 2 84,-3 2 1,3-2 15,-3 7 1,2-5 21,-2 4 0,3 0-233,-3 5 0,4-5 114,0 0 0,-4 1-203,0 3 0,1-4 81,3 1 1,1-3-33,-1 3 1,0 0-100,1-4 0,-1 3 74,1-4 0,-1 0-165,0-4 1,1 4-198,-1 0 1,1 0 198,-1-4 1,0 0-159,1 0 1,-2-1 507,-3-3 1,9-3-1,-4-5 1</inkml:trace>
  <inkml:trace contextRef="#ctx0" brushRef="#br0" timeOffset="50">8076 11658 13144,'0'7'-2678,"0"0"2538,0-3 1,4-1 419,0 5 1,0-4-204,-4 5 1,0-1 88,0 4 0,0 1-51,0-1 1,0 0-74,0 1 1,0-1-328,0 1 0,0-1 391,0 0 0,0 1-116,0-1 1,0 1 39,0-1 0,0-4-375,0 1 318,0-7 4,0 9-74,0-9 42,0 3 0,0-10-15,0-4 0,4 3 184,1-3 1,4 1 14,-1-4 1,4-1 32,0 1 0,0-1 124,1 1 1,1 0-103,2-1 0,-1 1 283,6-1 0,-6 5-40,2 0 0,1 4 64,-2-5 0,5 7-242,-5-2 0,1 2-34,-5 2 0,-1 2 48,-2 2 1,2 3-199,-3 5 0,-1 0-30,1 1 1,-4 3-105,4 1 1,-5-1 25,1-3 0,2 3-73,-2 1 0,0-1-65,-4-3 1,0-1-52,0 1 0,0-1-75,0 0 1,0-3-105,0-1 0,0-4-110,0 4-888,0-5 643,0 3-460,0-6 1374,0 0 1,6 0 0,0 0-1</inkml:trace>
  <inkml:trace contextRef="#ctx0" brushRef="#br0" timeOffset="51">1638 14945 18577,'12'0'-1662,"-4"0"-621,0 0 2702,-5 0 1,3-2-130,-6-2 1,4 2-320,0-7 21,0 7 0,-4-5-257,0 3-476,0 2-90,0-3 658,0 5 548,0 0-201,6 5-309,-5 2 1,5 5 223,-6 1 1,0-1-77,0 1 0,0 0 28,0 4 0,0-2 45,0 6 1,0-5-161,0 5 0,0-2-59,0 2 1,0 2-49,0-2 0,0 2 172,0 2 1,0-1-88,0-4 1,0 2 113,0-5 0,0 4-178,0-5 1,0 1-261,0-5 259,5 1-195,-4-1 1,6-1-169,-3-3 15,-2-2 0,5-6 223,-3 0 0,-1 0-444,5 0 1,-5-6 185,1-2 0,1 1 565,-1-1 0,6-6 0,-3-5 1</inkml:trace>
  <inkml:trace contextRef="#ctx0" brushRef="#br0" timeOffset="52">2034 14771 10399,'6'-7'-1773,"-5"2"1867,5 5 741,-6 0 0,0 5-406,0 4 0,0 2 52,0 1 0,4 5-151,0-1 0,0 6-3,-4-1 1,0-2-144,0 2 1,0-1 51,0 5 0,0 4-125,0 0 0,-1 4 16,-3-4 0,2 1-16,-2-1 1,-1-2 114,1 1 0,-2 3-250,2-2 0,3 0-62,-4-5 1,0 0-36,1-3 0,0 2-100,4-2 1,0-3 183,0-2 0,0-2-332,0-2 217,0 1-27,0-1 0,1-4 20,3 1-146,-2-7 1,3 5-393,-5-3-187,0-2-479,0 3 466,6-5-103,-5-5 1,4-2 1012,-5-5 0,6-6 0,1-2 0</inkml:trace>
  <inkml:trace contextRef="#ctx0" brushRef="#br0" timeOffset="53">1414 14771 9572,'8'0'734,"1"0"0,-1 0-301,4 0 0,6 0-48,3 0 1,4 0-1,4 0 1,2-4-14,7 0-1,4-2-43,4 2 1,-2 2-5,2-7 1,-7 5-31,3-4 0,-4 4-163,0-5 1,-1 5 23,0-4 0,-5 4-367,-3-4 0,-4 5-75,-5-1 0,2-2-396,-5 2 1,-1 0-404,-3 4 1,-5-4 493,0 0 1,-4 0-971,5 4 1550,-7 0 0,9 5 0,-4 2 1</inkml:trace>
  <inkml:trace contextRef="#ctx0" brushRef="#br0" timeOffset="54">2704 14722 9894,'0'-13'-326,"0"5"762,0 0-256,-5 5 0,2-3-30,-5 6 0,4 0 49,-5 0 0,5 0 50,-4 0 1,4 0 140,-4 0-124,-1 6 1,-3 1-87,0 5 1,-1-1 42,1-3 0,-1 8-5,1-4 1,0 3-98,-1-2 0,1 3-19,-1 1 0,1 5-149,-1-2 1,1 4 98,0 1 1,1-1-97,2 1 0,-2 6 125,3 2 0,1 2-277,-1 3 0,5-5 95,-1 0 0,3-4-74,1 4 1,5-6 58,3 2 1,3-8 9,2-4 1,-1 0-144,1 0 0,-5 0 129,0-5 1,0 0-311,5 1 1,-1-1 106,1 1 0,-5-5-273,0 0 141,1-5 0,3 2-152,0-5 1,1-1 639,-1-3 0,6-3 0,1-5 0</inkml:trace>
  <inkml:trace contextRef="#ctx0" brushRef="#br0" timeOffset="55">2903 15044 11708,'0'-8'-1660,"0"0"1558,0 5 668,0-3-143,0 6 242,0 0 0,0 6-515,0 2 0,-4 3 74,0 1 1,-1 5-188,5 0 0,-4 3 147,0-3 0,-4 5-154,4-2 0,0 0-16,4 0 0,-4 0 120,-1 0 1,0 4-438,1-4 1,2-2 137,-2-1 0,3-3-121,1-2 0,-4-4 435,0 1-71,-1-7 120,5 4-230,0-12 1,0-2-47,0-8 0,0 2 43,0-3 0,5-1 6,-1 2 0,1-5 49,-1 5 1,-2-5-89,2 4 1,1-5 135,0 2 1,0 0-200,-1 0 0,2 0 391,2 0 1,3-4-107,-3 4 1,-1-2 145,1 1 0,1 2-115,3 2 0,0 3 58,1-2 1,-5 2-63,0 2 0,-3 5 189,3 3-39,-5-3-284,8 5 92,-10-3 4,10 10 0,-8 2-307,5 6 0,-5-1 76,1 0 0,1-2 3,0 2 0,0-2 0,-1 7 0,-1-2 9,5 1 0,-5 0 67,1 4 0,-1-3-111,1 3 0,-3-3 44,4 4 0,0-5 97,-1 5 1,4-2-66,-3 2 1,3 1 93,-4-6 0,6 5-51,-2-4 1,-1-1 63,1-4 0,-4-3-179,5-1 229,-1-5 1,4 6 7,1-4 1,-5-1 30,0-4 1,0-4 50,5-1 0,-5-4 24,0 1-112,1-4 1,3-4-15,0-1 1,-3 0-24,-1 0 0,-1 2-137,1-6 1,2 5 17,-6-5 1,4 0-55,-4-4 1,2 5 52,-2-1 1,-3 0-36,3-3 1,-2 0-25,-2 4 1,0-4 24,0 3 0,0-1-135,0 2 1,0-2 52,0 5 0,0-1-173,0 2 1,0 1-34,0-6 1,0 6 166,0-2 0,0 3-1200,0 2 446,5 0-60,-3-1 0,7 8 218,-4 5 821,4 5 0,-2 8 0,5-1 0</inkml:trace>
  <inkml:trace contextRef="#ctx0" brushRef="#br0" timeOffset="56">3536 15218 11821,'0'7'434,"0"4"1,0-9-238,0 7 1,0-5-14,0 4 0,0-4-28,0 4 1,0-3 111,0 3 1,0-4-337,0 4 1,0-4-319,0 5-700,0-7 411,0 9 0,0-8 10,0 5 0,4-3 698,0 3 1,5-5 0,-2 2-1</inkml:trace>
  <inkml:trace contextRef="#ctx0" brushRef="#br0" timeOffset="57">3870 15007 16585,'0'-7'-2145,"0"1"1837,0 17 0,0-2 110,0 7 0,0-2 269,0-2 1,0 5-67,0 0 0,0 5 25,0-2 0,0 0-63,0 0 1,0-5-405,0 2 1,0 1 580,0-2 1,0 1-282,0-5 1,0 1-34,0-1-45,0 0 0,-1 0-102,-3-4 146,3 3 272,-5-10 122,6 5 1,0-8-192,0-2 0,0-3-83,0-5 1,0-2 66,0-2 1,0 0-31,0-4 1,6 3 83,2-3 1,-1 3-119,1-4 0,-1 5 220,1-5 1,3 5-162,-3-5 1,4 4 416,0-3 1,0 5 45,1-2 0,-1 3-94,1 2 1,0 1 103,4 3 0,-3-2-123,2 6 0,-2 0-17,-2 4 1,2 0-81,3 0 0,-6 1-96,5 3 0,-9-1-69,6 5 1,-4 0-267,4 5 0,-1-1-35,0 1 0,-3 0 15,-1 4 0,-1-2-119,1 6 1,-2-5-54,-6 5 1,0-4 38,0 3 1,0-3 68,0 3 0,0-4 84,0 0 1,0 2 61,0-1 0,-4-1 77,-1-4 0,-3-3 33,4-1 1,-2-1 87,2 1 0,2 2-604,-7-6 529,7 6-608,-4-9 547,6 10-1288,0-10 475,0-1 1,1-6 806,4-7 1,1-5 0,7-1 0</inkml:trace>
  <inkml:trace contextRef="#ctx0" brushRef="#br0" timeOffset="58">4466 14647 12184,'8'-7'-2542,"0"3"3355,-5 3 0,8 1-129,-2 0 1,-3 5-465,3 4 0,-5 2 120,4 1 1,0 5-91,5-1 0,-5 6 61,0-1 0,-1 6-140,1 2 0,2 4-19,-6-4 1,5 6-82,-5-2 1,0 1-129,-4-1 1,0 6 142,0-6 1,0 4-158,0-8 1,-6 4 40,-2-4 0,-2 4 159,2-4 1,-3 0-230,3-4 1,-2-2 27,2-2 0,-3 1-309,3-5 297,-3-1 1,-2-5-200,1-3 0,1-1-538,2-3 321,-2-2 1,9-1-161,-7-5 1,5-4 679,-4 4 1,0-6-1,-5 3 1</inkml:trace>
  <inkml:trace contextRef="#ctx0" brushRef="#br0" timeOffset="59">5198 15007 19460,'-7'0'-618,"1"-2"-326,6-2-126,0 3 0,0-6-216,0 3 859,0 3 0,5-6 371,-1 3 0,5 2 1631,0-2-361,2 3 1,2 1-799,4 0 0,-3 0-153,2 0 1,2 0 172,-1 0 0,1 0-4,-2 0 0,-2 0-307,3 0 0,0 0-346,0 0 0,0 4-121,-5 0 0,0 0-770,1-4 1,-1 1 19,1 4 1017,-1-4 1,0 10-1,1-4 1</inkml:trace>
  <inkml:trace contextRef="#ctx0" brushRef="#br0" timeOffset="60">5247 15156 15573,'0'-7'-718,"2"0"1131,2 3 0,-1 2 169,5-2 1,0 3-95,5 1 0,3-4-120,1 0 1,3-1-58,-3 5 1,5-1-109,-1-3 0,2 3-325,2-4 1,-4 4 93,-1 1 0,0 0-743,0 0 1,0 0-785,-4 0 1,-2 1 108,2 4 1404,-2-4 1,-1 10-1,-1-4 1</inkml:trace>
  <inkml:trace contextRef="#ctx0" brushRef="#br0" timeOffset="61">6612 14498 25143,'-7'-5'-6008,"-2"2"4532,4-5 1093,-4 5 1357,2-2-763,-6 5-32,1 0 1,0 5-75,-1 3 1,1-1-536,-1 1 0,2 5 461,3 3 1,-7 2-297,3-1 1,-4 2 456,4 6 0,-5 0-545,1 0 1,-2 5 272,1 3 1,4 3-333,-4 1 1,-1 0 164,2 0 1,-1 2 74,5 2 0,-1-1 156,1 6 0,5-10-102,3 1 1,2-7 115,2 3 1,0-5-93,0 1 1,5-9 31,-1-3 1,5-2 4,0 2 1,2-4-166,1 4 1,1-5-225,-1-3 1,0 2 219,1-3 0,3 3-700,1 1 1,-1-3 481,-3-1 1,3-1 493,1 1 1,5 9 0,-3-4-1</inkml:trace>
  <inkml:trace contextRef="#ctx0" brushRef="#br0" timeOffset="62">6798 14833 17477,'0'-8'-3841,"0"0"2305,0 5 1224,0-8 0,0 8 547,0-5-78,0 5-151,0-2 162,0 5 0,2 4-356,2 0 1,-3 6 403,3-2 0,-2 3-34,-2 1 1,4 2-105,0 3 1,1-4 92,-1 4 0,-2 1-161,2-2 0,1 6 9,0-1 0,3-2 36,-4 2 0,4 0-29,-4 3 1,5 1 26,-5 0 0,5-4 36,0-1 1,-2 1 23,1 4 0,-1 0-159,1-1 1,3-3 181,-3 0 1,2-6-95,-2 2 1,3 0-4,-2 0 0,-3 0-160,3-5 1,-2-4 217,1 0 1,2-3 143,-6 3-297,5-5 312,-2 2-30,0-5 73,4 0 63,-9 0 0,4-1-124,-1-3 0,-4 1-242,3-5 1,-3-1-136,-1-3 0,0 0 111,0-1 1,5 1-27,-1-1 1,0 1 52,-4-1 0,0-3-174,0-1 1,0 0-9,0 0 0,0 2 36,0-6 1,0 5 102,0-5 1,0 2 91,0-2 0,0-2-18,0 2 1,-4-3-91,0 0 0,-1 3 119,5 0 0,0 2-24,0-2 1,0-2 171,0 2 1,0 2-96,0-2 1,0 5-95,0-5 1,0 2 56,0-2 0,2-2-137,2 2 0,-1 2 65,5-2 1,-4 2-254,4-2 1,-1 3-360,2 6 0,2-1 300,-3 1 0,-1 4-164,1-1 0,-4 7 212,4-2 0,-3 2-597,3 2 1,-1 2 89,1 2 773,3 3 0,-4 10 0,5 3 1</inkml:trace>
  <inkml:trace contextRef="#ctx0" brushRef="#br0" timeOffset="63">7468 15094 15453,'0'-7'-938,"1"1"990,4 6 557,-4 0 0,9-1-56,-6-3 1,5 2-309,0-2 1,2 3-57,1 1 0,5-4-459,-1 0 0,5-1 85,-5 5 0,6 0-735,-1 0 0,-3 0 272,-1 0 620,2 0 1,0 0-1,6 0 1</inkml:trace>
  <inkml:trace contextRef="#ctx0" brushRef="#br0" timeOffset="64">8336 14362 22092,'0'-8'-6073,"0"-1"4378,0 7 1388,0-9 329,0 9-353,0-3 216,0 5 649,0 0 1,0 5-1243,0 3 1,0 4 949,0 0 1,0 0-76,0 1 0,-1-1 96,-3 1 0,3 3-12,-4 1 0,3 1 23,-3-2 0,4-1-108,-3 6 1,1-5-580,-1 5 0,3-2 417,-3 2 0,2 2 100,2-2 0,0-3-157,0-1 0,0 1-90,0-2 1,6 1 201,2-5 0,-1 0-41,1 1 0,0-1 105,5 1 1,-1-5 104,1 0 0,3-4 105,1 5 1,3-7-9,-3 2 0,1-2-105,-2-2 1,-2 0 88,3 0 1,-4 0-262,0 0 0,-1 0 10,1 0 1,-5-4-386,0 0 0,-4-5-163,5 5 0,-5-4-153,4 4 1,-5-6-812,1 2 1259,-3 2 1,5-10 0,1 2-1</inkml:trace>
  <inkml:trace contextRef="#ctx0" brushRef="#br0" timeOffset="65">8188 14560 16084,'-7'0'1357,"1"0"-801,1 0 136,3 0-203,-3 0-145,10 0 0,2 0-93,6 0 1,-1 0 199,0 0 0,6-1-83,3-3 1,2 2-79,2-2 1,0-1 32,0 1 0,1-2-320,3 2 0,-1 1-244,5-5 1,-6 5-248,2-1 0,-4-1-543,-4 0 1,1 1 542,-6 4 1,1 0-855,-5 0 1320,-5 0 1,4 0 0,-4 0 0</inkml:trace>
  <inkml:trace contextRef="#ctx0" brushRef="#br0" timeOffset="66">8163 15081 19799,'0'-7'-5711,"0"2"4597,0-1 748,0 5 368,0-5 1,1 6 1224,3 0-705,3 0 0,6 0-112,-1 0 0,0 0-385,1 0 0,3 0 550,1 0 1,5 0-31,-1 0 0,2-1 27,2-3 0,0 3-115,-1-4 1,5 4-437,0 1 1,0-4 158,-4 0 0,0 0-207,0 4 0,2-4 90,-2-1 0,1 1-136,-9 4 1,3 0-38,-3 0 0,0-4-227,-5 0 0,-4 0-307,1 4-242,-7 0-781,9 0 591,-9 0-264,3 0 1153,-5 5 0,0-3 1,0 3-1</inkml:trace>
  <inkml:trace contextRef="#ctx0" brushRef="#br0" timeOffset="67">8349 15329 9626,'0'-12'-1458,"0"4"1801,0-1 0,0 5 55,0-4 0,0 4 298,0-4-426,5 5 1,2-3 53,6 6-86,-1 0 1,0 0-62,1 0 0,-1 2 49,1 2 1,-2-1-241,-3 5 0,2 1-16,-6 8 0,0-3 84,-4 2 0,0-1-55,0 2 0,-2-3 42,-2 2 1,-3 2 81,-5-1 1,-2 3-61,-2-3 0,1 1 24,-6-2 1,0-2 7,-4 3 1,2-3 20,2-2 1,-2 0-98,2 1 1,-1-6 109,1-3 1,-1-3-179,6-1 1,-2 0 67,1 0 1,8-1-196,-4-3 0,5-3-5,0-6 1,2 1-102,6 0 0,0-1 150,0 1 0,0-1-14,0 1 0,2 0 159,2-1 1,3 5-115,5 0 0,1 1 282,-1-2 0,0 0-120,1 5 0,3-2 103,1 2 1,-1 3-56,-3-4 1,-1 4-13,1 1 1,-2 1-23,-3 4 0,3 0-56,-3 3 1,3 3-33,2-2 1,-5 2-33,0 1 0,0 1-53,5-1 1,-5-4 43,0 0 0,-1 1-367,2 3 0,2-4-585,-3 1 395,3-1 1,1 3 72,1-3 1,-1 2-149,0-6 0,1 4 698,-1-4 1,1 6 0,-1-3 0</inkml:trace>
  <inkml:trace contextRef="#ctx0" brushRef="#br0" timeOffset="68">8684 15416 8551,'-7'0'2551,"1"0"-2279,6 0 0,-4 1 103,0 4 1,0 2-248,4 5 1,0 0-96,0 1 1,0-1 80,0 1 1,0-5-248,0 0-213,0 0 186,0 5-29,0-1 1,1-5 51,3-3-55,-2-2 73,9-2 1,-4-6-83,5-2 1,-1-3 113,-3-2 0,3 1 49,-2 0 0,2-1 253,1 1 0,1 1-139,-1 2 0,0-2 246,1 3 1,-1 1-95,1-1 1,0 5-14,4-1 1,-7 3 75,2 1 0,-2 0-25,2 0 0,0 4-89,1 0 0,-2 6-39,-3-2 0,3 3-165,-3 1 1,-1 1 54,2-1 1,-7 1-188,3-1 0,-4 0 98,-1 1 1,0-5-430,0 0 280,0 1 1,0-1-305,0 0-258,0-5-622,0 2-559,0-5 1991,0 0 1,-6 0 0,-1 0 0</inkml:trace>
  <inkml:trace contextRef="#ctx0" brushRef="#br0" timeOffset="69">9279 14994 22102,'6'-6'-1997,"-4"-1"826,7 3 2486,-6 2-1059,8-3 1,-5 3 923,7-2-870,-1 3 0,1-5 138,-1 6 1,0 0-530,1 0 0,-1 0 246,1 0 0,-1 0 56,0 0 1,1 0-389,-1 0 1,1 0-336,-1 0 1,1 0-352,-1 0 1,0 0 294,1 0 0,-1 0 564,1 0 0,4-5 0,3-2 0</inkml:trace>
  <inkml:trace contextRef="#ctx0" brushRef="#br0" timeOffset="70">10036 14908 21650,'7'-6'-2775,"2"3"2770,-4-5-442,4 0 1,-6-5-350,5 1 1784,-5 5-842,3-4 84,-6 10-940,0-10 1,-2 9 596,-2-2 0,-3 3 68,-5 1 0,-1 1 498,1 3 0,0-1 66,-1 5 1,-1-4-171,-2 5 1,2-5-28,-3 4 1,0 0-55,0 5 0,0-5 226,5 0 1,0 2-402,-1 7 0,1-4-250,-1 4 0,1 1-257,0-2 1,-1 5 192,1-4 1,4 3-186,-1-3 1,7 5-64,-3-2 0,4 0 5,1 0 0,0-4-38,0 0 0,6-2 200,2-2 1,7-1 258,2-2 1,3 0 133,-3-5 0,5 5-217,-2-5 1,4 0 291,1-4 1,0 0-226,-1 0 0,5 0-61,0 0 0,0-1-30,-4-4 0,-4 3 37,-1-7 0,1 2-376,4-1 486,-6-3 1,-1 4-1,-6-5 1</inkml:trace>
  <inkml:trace contextRef="#ctx0" brushRef="#br0" timeOffset="71">10396 14325 19822,'1'7'-1874,"3"-3"1,-1 1 1873,5-1 1,-4 6-63,5-2 0,-1 3 337,4 2 1,1 5-172,-1 2 0,1 4 26,-1 1 0,4 5 7,1 3 1,0 1-503,-5-1 1,-1 3 322,-3-3 0,2 7-54,-6 2 0,0-1 32,-4-4 0,0 0 66,0 1 1,0-1-155,0 0 0,-5 0 49,-4 0 1,3 1-53,-3-1 1,1 1 6,-4 4 0,-1-4 169,1 4 1,-2-4-4,-3 0 0,4-5 41,-4 0 1,3-7 165,2-1 1,1-2-138,3-6 0,-3-1 117,2-3 0,-2-2 3,-1-3 0,-2 1 76,-2-4 0,2-1-79,-3-4 0,3 4-329,2 0-556,0 0 558,-1-4 1,6-1-755,3-3 0,3 1-400,1-5 1192,0 5 0,5-8 0,2 4 1</inkml:trace>
  <inkml:trace contextRef="#ctx0" brushRef="#br0" timeOffset="72">10954 14920 19297,'0'-8'-6068,"0"-1"5411,0 7 0,0-5 1073,0 3-636,0 2 239,0-3-166,0 5 208,0 5 0,0 2-632,0 6 1,0-1 718,0 0 1,0 1-2,0-1 0,0 1-21,0-1 1,0 0-4,0 1 0,4-1-96,0 1 1,0-1 67,-4 0 0,0 5-161,0 0 1,0 0 106,0 0 0,0-3-168,0 2 0,0 2-123,0-1 177,0-1 1,0-3 36,0-1 1,2-1-172,2-3 487,-3 3-429,5-4 494,-1 6-241,-3-6-141,3-2 628,-5-5 5,0 0 0,0-5-536,0-4 1,0 2-124,0-1 0,0 0 142,0-5 1,0 1-263,0 0 0,0-5 151,0 1 1,-4-2-3,0 1 1,0 3-190,4-2 0,0-3-260,0-2 1,0 2 440,0-2 1,-4 0 22,-1-4 1,1 1 101,4-1 0,0 4-75,0 0 0,0 2 219,0-1 1,2 0-50,2 4 0,-3 6 529,3-2-276,-2 2-56,-2-2-357,0 5 113,0 1 1,1 6 643,3 0-311,-2 0 0,5 2-262,-3 2 1,-2 3-126,7 5 1,-5-4-106,4 1 0,-1 3 135,1 4 0,2 2 19,-6-1 0,6-2 92,-2 6 1,-1-5-582,1 5 0,-1-5 87,1 5 0,3-2 115,-2 2 1,-3 1 201,3-5 0,-1 5-16,4-2 1,1 2-24,-1-1 0,1 1 57,-1-5 0,0 1-20,1-2 0,3-2 63,1 3 1,-1-4 52,-3 0 1,-1-5 10,1 0 1,-1-5 159,1 1 1,-1-3 8,0-1 1,1 0 25,-1 0 0,1-1 32,-1-3 1,-1-3-211,-3-5 0,2-1-156,-6 1 1,4-2-83,-4-2 1,1 0-135,-5-4 0,0 3-189,0-3 0,0-1-34,0-4 0,0 0-64,0 0 1,0 1 28,0-1 1,-6 0 216,-2 0 0,-2 0 150,2 1 0,-3 0 71,3 4 1,-3-7 92,-2 7 0,2-5 45,3 8 1,-3-1-345,3 2 1,1 2 97,-2-2 1,7 2-452,-3 1 1,0 1 228,1 0 1,0 3-1427,4 1 899,0 5 1,1-1 972,3 8 0,9 3 1,6 6-1</inkml:trace>
  <inkml:trace contextRef="#ctx0" brushRef="#br0" timeOffset="73">12008 15094 14010,'-6'0'-439,"-1"0"876,2 0 716,4 0-271,-4 0 119,5 0-581,5 0 0,2 0-105,5 0 1,2-2-84,3-2 1,-2 3-90,6-3 1,-1 2-584,5 2 1,0-1 304,0-3 0,-1 2-378,1-2 0,-1 3 157,-4 1 356,4 0 0,-10 0 0,4 0 0</inkml:trace>
  <inkml:trace contextRef="#ctx0" brushRef="#br0" timeOffset="74">12591 15056 22821,'0'7'-4573,"0"0"3692,0-3 1,2-1 687,2 5-44,-3 1 0,9 3 226,-6 0 1,2 1 71,-2-1 0,-1 1-164,5-1 1,-4 0-440,4 1 1,-4 1 414,5 2 0,-5-2 115,4 3 1,-4-4-121,4 0 1,-3-1-20,3 0-146,-5 1 1,3-1 140,-1 1-77,-4-6 237,5-2 243,-6-5 0,0-1-202,0-3-120,0-3 1,0-6 79,0 1 1,4-5-125,0 1 0,0-1 20,-4 5 1,4-5 171,0 1 0,2-2 90,-2 1 0,-1 4-123,5-4 1,-4 2 110,4-2 1,-4 4 269,5-4 1,-5 6 11,4-1 1,-4 6 232,4-6-276,1 8 0,2-3 125,-3 3 1,3 2 7,-3-2 0,-1 4-107,2 4 1,-3-1-261,3 5 1,2-4 56,-3 5 1,3-1-140,1 4 0,-3 1-204,-1-1 0,-1 0-89,1 1 0,2-1-167,-6 1 0,6 3-135,-2 1 0,-3-1-38,-1-3 0,2-1 312,-2 0 0,2 2-143,-2 3 1,-3-3-338,3 2 342,-2-2 1,-2-2 148,0 1 1,0-1-634,0 1 551,0-1 0,-2-1-352,-2-3 376,3-2-3,-5-1 97,6-3-404,0 3 821,6-10 1,1-2 0,5-6 0</inkml:trace>
  <inkml:trace contextRef="#ctx0" brushRef="#br0" timeOffset="75">13385 14932 24077,'7'-1'-1463,"-3"-3"-1068,-2 3 2813,-2-5-613,0 6 1,0 6 48,0 2 0,0 3 293,0 1 0,0 5-63,0-1 1,0 6-452,0-1 0,-4-2 142,0 2 1,-2 0 117,2 3 1,3 1 128,-4 0 0,0 1 241,1 3 1,-2-7-52,2 3 1,3-3-226,-3 3 1,2-4-71,2-1 0,0-5 86,0 2 1,0-7-210,0-2 0,0-4-260,0 4 248,6-5 0,1 3 362,5-6 0,-4-2-236,1-2 1,-3 1-12,3-5 0,0 0-236,-5-5 1,6 5 567,-2 0 0,-2-6 0,-1-5 0</inkml:trace>
  <inkml:trace contextRef="#ctx0" brushRef="#br0" timeOffset="76">13336 14945 16692,'0'-8'-1721,"0"-1"0,0 5 753,0-4 1,0 4 477,0-5 1,0 5 1056,0-4 0,0 4-92,0-4 0,5 5 399,4-1 1,2-2-246,1 2 0,2-4-270,2 4 1,4-5 375,4 5 0,-3-4 25,0 4 0,-1-2-320,5 2 0,-1 3 82,-4-3 0,2 2-891,-5 2 0,0 0-641,-5 0-10,0 0 1,-3 2 171,-1 2 1,-5-1 602,1 5 1,-3 0-1,-1 5 1</inkml:trace>
  <inkml:trace contextRef="#ctx0" brushRef="#br0" timeOffset="77">13323 15143 18973,'9'0'692,"-1"0"1,0 0-378,5 0 1,0-1-66,4-3 0,-2 2 82,6-2 0,-5-1-638,5 1 0,-2-5 202,2 5 0,-2 0-907,-2 4 0,-3 0-427,2 0 1438,3 0 0,1 0 0,5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09:07:04.38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6711 4973 14344,'4'9'-374,"1"-1"1,-1 0 0,-4 5-123,0-1 357,0 6 0,0-4 103,0 2 1,4 3-375,0 2 366,0-3-210,-4 5-85,0-3 368,6 5-93,-5-1 71,5 1 1,-6-4 27,0 0 1,1-2-27,3 1 1,-3 0 20,4-4 1,-4-2-32,-1 3 1,0-4-159,0 0 165,5-6 1,-3 4-469,2-3 192,-3-2-349,5-1 454,-5-5-16,5 0 15,-1 0 145,2 0 88,0-5 1,3 2-911,-6-6 880,5 1 0,-2-10 0,6-1 0</inkml:trace>
  <inkml:trace contextRef="#ctx0" brushRef="#br0" timeOffset="1">7071 4825 12232,'7'5'-864,"-2"-2"-174,-5 5 617,6-5 1,-5 4 759,3-3 0,-2 3-237,-2 5 1,4-4 60,0 1 1,0-1 71,-4 4 0,0 1-173,0-1 1,0 1-1,0-1 276,0 0-301,0 6 1,0 2 158,0 4 0,0-3 151,0 0-233,0-1 38,0 5 0,0 4 21,0 0 0,0 0 49,0-4 1,0 0-227,0-1 100,0 1 0,2 0 1,0 0-1,3 0-68,-3-1 1,4 1-177,-2 0 72,6-6 0,-8 5 205,7-4-217,-1-2 1,0 4 91,0-5 48,1-1-153,-2-3 84,-2-6 0,-1 4-193,0-3 203,6 3 1,-7 0-484,5-3-44,-5-2 48,2-1 0,-3-3-314,2 2 505,-3-3 1,5-6-37,-6-4-345,0 4 0,0-6-463,0 3 1159,0-3 1,-2-2-54,-2 1 1,-3-6 0,-5-1 0</inkml:trace>
  <inkml:trace contextRef="#ctx0" brushRef="#br0" timeOffset="2">6178 4899 7369,'-7'0'751,"1"0"-164,6 0 80,0 0-477,6 0 0,5 0 0,7 0 375,1 0-301,2 0-67,4 0 1,1-4 223,3 0-157,3 0-121,5 4 1,1 0 110,4 0 0,2 0 149,5 0-1296,7 0 1139,-5 0 6,9 0-290,-3-6 88,-1 5 1,5-6 132,-3 3 1,-4 1-232,-5-5 0,-1 5 335,-6-1-522,-6-3 164,-1 5 1,-10-3-418,0 5 0,-2 0 98,-6 0-846,0 0 351,-5 0-22,0 0-999,1 0 1953,-6 0 0,-2 5 0,-5 2 1</inkml:trace>
  <inkml:trace contextRef="#ctx0" brushRef="#br0" timeOffset="3">8113 4849 7336,'0'-7'591,"0"2"-344,0 5 395,0 0-374,-5 0-142,-2 0 1,-6 4 0,1 2 41,-1 0 1,4 3 8,-4 3-83,4 1 1,-9 0-63,5 4 94,1-3-23,0 9 1,-2-4-9,-3 6 0,4 1 71,-4 3-48,3-3-28,2 10 0,-1-8 43,1 5 0,5-1-26,3 1 0,3-3 53,1-5 33,0 0-81,0-1-146,5-4 0,-2-2 0,7-5 250,3 4-364,0-3 219,5 4 0,-5-7-243,4-3 0,-2 2 0,4-5-94,-1 2 1,4-4-790,-1 1 667,-3 3 0,4-6-70,-5 3-1136,5-2 710,-9-2 884,5 0 0,-5-6 0,-1-1 0</inkml:trace>
  <inkml:trace contextRef="#ctx0" brushRef="#br0" timeOffset="4">8374 5097 7949,'0'-7'1742,"0"2"-1603,0 16 0,0-3 18,0 9 0,0-3 32,0-2-4,0 0-67,0 1 0,1 1 12,3 2 0,-2-2-137,2 2 0,-3 2 87,-1-1 1,1 4-135,4-5 0,-4 5 1,3-5-106,-3-1 215,-1-1 0,0-1-37,0-1 1,0 0-275,0 1 151,0-6 64,0 4 46,0-10-33,0 5 281,0-6 14,0 0-370,0-6 123,0 5 0,0-10-127,0 2 129,0-7 0,0 2 14,0-2 1,0 0-179,0 0 0,0 1-71,0-6 191,0 6 3,0-9 1,0 9 0,0-4-3,0 1 1,0-3-42,0 5 248,0-6-206,6 3 92,-5-1 1,6 1 11,-3 2 0,-1 4-25,5-4 1,-3 3 70,3 2-84,-5 0 155,2-1 0,-4 5-52,4 0-140,-4 5-3,10-3 31,-10 6 19,5 6 0,-2 1 47,0 5-46,0 1 27,2-1 1,-5 2 0,5 1 20,-1 1 1,-2 2 175,5-1-236,-5 2 1,7 2 256,-6 0-240,5-6 0,-6 7 1,4-4 120,-1 1 0,3 0-10,-1 2-415,-2 2 321,5-9 0,-4 5-109,5-2 1,-1-3-1,0 2 116,2-2-33,-4 4 11,9-4-37,-5-2 1,-1-1-115,1-3 0,3-1 112,1 2 0,1-5-83,-2 4 1,-2-5 65,2 1-86,-2-3 83,-1-1 1,-1 0-1,0-1-26,1-3 0,-1 1 21,1-5 0,-5-1 57,0-3-63,-5 0 4,8-1 31,-10 1 1,5-2-27,-6-2 0,0 0 72,0-4 1,0 3-53,0-4 69,0 6-75,0-8 1,-2 8 37,-2-6 0,2 2 5,-7-2 1,5-2 0,-4 2-163,0 3 107,1-5 0,-3 7 5,6-4 1,-4 5 32,4-2-406,-6-2 222,9 5 0,-5-5-61,6 2 1,-4 8-217,0-4 0,0 4 157,4-4-725,0 1 204,0 5-1468,0 1 1574,0 6 0,5 0-270,3 0 945,-2 6 0,5 1 0,-3 5 0,3 6 0,2 1 0</inkml:trace>
  <inkml:trace contextRef="#ctx0" brushRef="#br0" timeOffset="5">9130 5395 7926,'-7'-5'-446,"2"3"1427,5-3-220,0 5 572,0 0-1425,0 5 212,5-3 1,-3 9 120,2-3-248,3 3 1,-6-3-1,5 0 159,-1 2 1,-3 1-200,2 1 1,1-3-80,-1-1 0,2-1-39,-2 1-251,-3 3 0,6-4-446,-3 5-295,-2-5-103,9 4 715,-10-9 545,10 3 0,-4-10 0,6-2 0</inkml:trace>
  <inkml:trace contextRef="#ctx0" brushRef="#br0" timeOffset="6">9403 5184 8440,'0'7'-369,"0"-1"583,0-6 0,0 1 158,0 3-107,0-3 1,0 5-200,0-1 26,0-3 1,2 9 325,2-3-472,-3 3 0,5 2 227,-6-1-238,0-5 0,1 7 200,3-6 1,-2 6-239,2-6 1,-3 3 140,-1 1 1,1-3 0,2-1-115,1 2 103,0-5-148,-4 1-9,0-6 158,6 0-178,1 0 1,0-2 54,-3-2 38,3-3 0,-2-2-2,4-4 0,2 4 97,-3-8 0,-1 2-66,1-2 1,0 4 104,5-4 1,-1-1 0,2 2 148,2 0-96,-2 8 1,4-3-96,-5 3 252,4 2-120,-3 1 0,4 5-77,-5 0 1,0 0 40,4 0 0,-3 5-94,2 4 0,-2 2 62,-2 1 1,1 2-28,-1 2 1,-1-1 0,-1 5 29,-2-2 0,-4 2-16,5-3 0,-5 5-105,4-1 94,-5-3-13,2 5 10,1-9-177,-5 9 0,5-9 189,-6 2-545,0-2 54,0-1-471,0-1 449,0-5-373,0-2 368,0-5-487,0 0 530,0-5 1,0-2-290,0-5 680,0-1 0,0 1 0,5-6 0,2-1 0</inkml:trace>
  <inkml:trace contextRef="#ctx0" brushRef="#br0" timeOffset="7">10073 4800 8474,'13'0'-1246,"-1"0"1408,0 0 1,1 4 0,-1 1 967,1 2-768,-1-4 1,2 12-134,2-2 0,-2 3 475,3 1-441,-4 2 0,1 7 0,1 3 339,2 4 0,-1 3-201,-3 1 0,-5 6-49,0 2 1,-5 2-127,1-1 0,-2-4-23,-2-4 1,0-1 0,0 0 27,0 0-138,-6-5 22,5-2 0,-10-6 57,2-4-126,4 4 0,-6-10-315,3 2 1,1-4-246,-1-3 116,-1 2 1,1-10-613,0 3 537,5-2 1,-4-2-1729,3 0 1252,3-6-686,-10-1 1635,9-5 0,-9-6 0,4-1 0</inkml:trace>
  <inkml:trace contextRef="#ctx0" brushRef="#br0" timeOffset="8">11165 5073 7340,'7'-2'684,"-3"-2"1,-1 3-139,1-3-94,-3 2 38,5 2-1,-1-5-229,-3 3 64,3-3 40,1 5-160,-5 0 1,10-4 203,-3-1-432,-2 1 256,5 4 0,-4 0-240,5 0 0,-4 0 88,1 0 1,-1 0-545,4 0 355,1 0-295,-1 0 308,1 0 1,-1 0 0,2 0-849,2 0 472,-2 0 129,4 0-354,-6 0 87,1 0 1,-1 0-5,1 0 0,-1 0 142,0 0 0,1 0 472,-1 0 0,1 6 0,-1 1 0</inkml:trace>
  <inkml:trace contextRef="#ctx0" brushRef="#br0" timeOffset="9">11214 5221 7917,'-6'6'-199,"0"-5"226,1 5 190,3-6-203,-3 0 39,5 5 472,-6-3-175,5 3 169,-5-5-109,6 0 32,6 0-217,1 0 1,5 0 17,0 0 1,1 0 78,-1 0-171,1 0 0,-1 0 130,0 0-310,1 0-20,-1 0-65,1 0 66,-1 0 0,5 0 58,-1 0 0,5-1-188,-5-3 0,2 1-683,-1-5 468,-3 5 224,9-3 1,-9 2-71,2 0 1,-2 0-1,-1 3-735,-1-4-445,0 4 1419,1-4 0,5 5 0,1 0 0</inkml:trace>
  <inkml:trace contextRef="#ctx0" brushRef="#br0" timeOffset="10">12567 4601 8566,'-9'-7'-1320,"1"3"1,4 3 1927,-4 1 1,4-2-84,-5-2 1,5 3-353,-4-3-262,5 2 65,-2 2 150,-1 0 1,3 0 62,-5 0 1,4 2-49,-4 2 1,1-1 49,-1 5 1,-4-4-10,4 4 1,1 1-20,-1 3 1,0 0-10,-5 1 0,1 3-48,0 1 0,-1 4 144,1-5-384,-1 6 245,1-2 0,0 8 137,-1 1-146,1 6-4,-1-9 1,2 8 80,3-5 0,3 6-38,5-2 1,-5 3 50,1 1-66,0-5-39,4 3 1,4-3-1,2 5-63,1 1 1,-3-7-128,4-2-71,0-3 260,5-1 1,1-1-415,2-4 199,-2-7 0,5-4 33,-2-5-555,2 6 377,6-3 0,-5 0-513,1-3 1,-2-3 316,2-1 0,3 2-132,-4 2 0,-2-3-85,-1 3 147,2-2 540,-5-2 0,9 0 0,-4 0 0</inkml:trace>
  <inkml:trace contextRef="#ctx0" brushRef="#br0" timeOffset="11">13063 4899 8463,'5'-7'-34,"-3"-4"1,3 8 56,-5-5 370,6 5-374,-5-2-27,5 5 276,-6 0-178,5 0 150,-3 5-213,9 2 79,-10 6 0,4-1 0,-3 0-6,2 1 1,-3 3 18,4 1 1,0 1 8,-1-2 1,4-1-126,-3 6 116,4 0-38,-7-2 1,7 4 0,-3-2-43,1 3 0,0-4 60,1 1 1,3 0-24,-3 3 27,3-4 121,2 3-141,-1-4 8,0 1-15,1-2-108,-1-6 1,2 0 156,2 1-149,-2-1 1,4-1 9,-5-2 0,-1 2-70,0-3 1,1 1 126,-1 0 1,-4 0-124,1-5 0,-1 1 90,4-5 1,-3 4-35,-1 0 1,-4 0 13,4-4 0,-3 0 0,3 0 1,-5-5 33,1-4-25,3 4 0,-6-6 0,3 2 3,-3-2 0,1-5 0,1-2-1,1-1 0,0 2 12,-4-4 1,0 5-8,0-5-8,0 1 5,0-5-1,0 0 0,0 4 0,0 1 1,0-1 1,0-4 265,0 0-260,5 1 8,-3 4 58,3-3 0,-1 4 16,1-6 0,4 1-62,-1 4 1,2-4-32,-2 4 0,3-3-95,-2 3 0,2 2 151,1 6-328,-5-1-8,4 1-531,-10-1 200,10 6 1,-9 3-751,2 8 672,-3 3 277,-1 0 1,0 4 413,0-3 0,0 4 0,6 0 0,1 0 0</inkml:trace>
  <inkml:trace contextRef="#ctx0" brushRef="#br0" timeOffset="12">14006 5246 8391,'7'-5'-1000,"-1"2"1341,-1-5 0,-3 5-73,7-1 0,-2 1 154,1-1 1,7 1 223,-3-5-489,4 5 0,0-7 157,1 6-485,5 0 197,-3-1 1,4 3-79,-2-2 0,1 1-214,-5-1 0,-1 3-283,-3-3 392,5 2 1,-5 2-1627,4 0 989,-3 0 794,-2 0 0,0 0 0,1 0 0</inkml:trace>
  <inkml:trace contextRef="#ctx0" brushRef="#br0" timeOffset="13">15048 4601 9800,'5'-12'-450,"2"-1"1,6 2 741,-1 3 1,-4-1 55,0 4-267,-5-4 1,4 7 362,-3-2-338,-2 3 1,5 1-298,-3 0 393,-3 0-122,5 5 0,-6 2 2,0 6 1,0-1 63,0 0 1,0 2-52,0 3 0,-5-2 84,1 6-105,-5-1-7,7 0-38,-3 3 0,1-5 0,-1 4 0,3-1 156,0 1 0,2 0 55,0-2-196,0 4 1,0-9 39,0 6 0,4-2-28,1 2 1,4-3-180,0-6-9,2 0 117,1 1 0,0 2 102,1-3 0,-1 2-156,1-10 1,0 0 133,4-4 1,1 0-19,3 0 1,1 0-307,-6 0 0,6-4 95,-1 0 0,1-4-287,-1 4 1,1-5 178,-6 5 0,1-4 0,-5 4-941,1 1 261,-7-4 86,0 6 836,-6-5 0,-1 2-101,-4 0 112,-1-6 0,-12 4 0,-2-7 0</inkml:trace>
  <inkml:trace contextRef="#ctx0" brushRef="#br0" timeOffset="14">14948 4763 8200,'0'-7'104,"0"1"427,0 1 73,0 3-373,0-3 0,2 5 106,2 0 0,-1 0 175,5 0-191,-5 0-173,8 0 0,-4 0 99,5 0 0,2 0 0,1 0 117,2 0 1,5 0-84,-2 0 71,9 0-714,-3 0 310,5 0 0,-2 0 133,0 0-711,0 0 1,-5 0 168,1 0 52,0 0 1,-2 0-402,-2 0 0,-3 0-576,-6 0 1379,1 0 1,-1 5 0,1 2-1</inkml:trace>
  <inkml:trace contextRef="#ctx0" brushRef="#br0" timeOffset="15">14874 5209 7043,'7'0'517,"-2"0"-100,-5 0 189,0 0 15,6-6-489,1 5 1,1-4 212,0 5-162,1 0 0,3 0 1,0 0-37,6 0 0,-2 0 72,4 0 1,1 0 40,4 0-115,0 0 0,3 0-14,1 0 0,5 0 162,-6 0-397,7 0 229,-3 0 1,1-2 115,0-2-296,0 3 65,4-5 0,-4 2 0,-1 0-119,-2 1 56,-1-4 26,1 6 0,-5-6-515,0 3 324,0 2 1,-10-3-299,6 5 345,-6 0 0,3 0-1472,-6 0 661,1 0-312,-1 0 1294,-5 0 0,-2 5 0,-5 2 0</inkml:trace>
  <inkml:trace contextRef="#ctx0" brushRef="#br0" timeOffset="16">15060 5457 6490,'2'-7'669,"2"3"128,-3-3-368,5 6 1,-2-6-130,0 3-170,5 2 0,-6-3 175,5 5-370,1-6 72,-2 5 0,4-5 231,-3 6-347,3 0 37,1 0-54,1 0 206,-1 0 1,1 2 8,-1 2 1,0 3-187,1 5 0,-1 1 26,1-1 1,-2 0 64,-3 1 0,2 3 80,-6 1 0,0 5-48,-4-1 0,-2 2 4,-2 2 1,-4 0 0,-7-1 14,-2 1 0,-5 0-6,2 0 0,-8-2 229,-1-2-232,-5 2 0,7-9 39,-1 3-21,1-3-11,3-8 0,3 0 43,0-6-149,6 0 0,-3-1 134,6-4-139,5 4 1,-3-10 103,6 3 1,0-7-165,4-2 1,0 0 57,0 5 1,1-4 30,3-1 0,3-1 109,6 2-85,-1 2 1,5-4 0,-1 5-1,1 1 235,1 0 0,-5 3-49,4 1-134,2 5 0,-5-2 6,3 5-61,-4 0 82,5 0-26,-4 0 1,4 5-36,-6 4 1,1 2 38,-1 1 1,-1 0-92,-3 1 0,2-1-107,-6 1 1,6-1 92,-2 0 1,-1-3-200,1-1 1,1 0 129,3 5 0,-4-5 0,1-1-303,0-2 1,1 1-571,-2-2 682,3-3 0,-4 5-45,5-6 1,-3 0 367,-1 0 0,-1-1 0,1-4 0,3 4 0,-4-16 0,5 4 0</inkml:trace>
  <inkml:trace contextRef="#ctx0" brushRef="#br0" timeOffset="17">15556 5519 8549,'-5'7'-982,"3"4"0,-4-6 1243,1 4 0,4 2 6,-3-3 1,3-1 81,1 1 0,0 0-174,0 5 0,0-1-160,0 1 0,4-1 165,0 0 0,1 1-172,-1-1 0,-2-3 64,2-1 0,-3 0 8,-1 4 0,4-3-138,1-1 155,-1-5 1,-4 4 189,0-3-244,0-3-12,0 5 0,0-8 0,0-2-106,0-4 1,0 1 130,0-1 0,0-1-244,0-3 231,5 0-2,-3-6-19,9 4-79,-10-4 0,10 4 90,-3-2-47,3 2 76,2-4-88,-1 6 327,1-1-143,-1 1 1,2 1-78,2 3 1,-1-2 12,6 6 1,-6 0-44,2 4 0,1 1 1,-2 3 0,1 3 84,-5 5-69,1 1-6,-1-1 1,0 5 18,1-1 1,-5 2-1,-1-3-1,-1 2 0,2 4 273,-4-5-296,6 1-153,-9-5 154,4 6 0,-5-4 71,0 2-325,0-2 191,0-2 72,0 1-613,0-6 106,0-2-2,0 1 1,-1-5-137,-3 3-72,3-2 76,-5-2 0,6-2-844,0-2 1419,0 3 0,0-10 0,0 4 0</inkml:trace>
  <inkml:trace contextRef="#ctx0" brushRef="#br0" timeOffset="18">16450 5234 7390,'6'0'130,"0"0"1,-6-2-1,1 0 185,3-2-217,-2-1 1,5 5 200,-3 0-189,-3 0 1,10 0 394,-2 0-392,-4 0 0,10-1 112,-2-3-128,2 2 46,-3-3 0,5 1-372,-1 0 1,5 0 130,-5 4 0,1 0-292,-5 0 1,1 0 171,-1 0 1,1 0-370,-1 0 204,0 0 0,1 0-432,-1 0 815,-5 0 0,4 0 0,-4 0 0</inkml:trace>
  <inkml:trace contextRef="#ctx0" brushRef="#br0" timeOffset="19">17442 5097 8010,'0'-12'-913,"0"5"937,0-4 319,0 10-166,0-5-109,-6 1 88,5 3-97,-4-3 1,-1 5 10,-2 0 0,1 0-1,-1 0 0,-1 0-7,-3 0 1,0 4 19,-1 0 0,-3 4-10,-1-4 0,-4 6 51,5-2 1,-5-1 11,5 1 1,-5 1-13,4 3 116,-5 1-172,9-1 0,-5 0 31,5 1 0,1-1 55,-1 1-54,1-1-22,5 6 8,-4-4 1,10 4 88,-3-6-54,-3 0-112,5 1 0,-2-1 211,8 1-138,-2-1 1,9-1 3,-3-3 0,7 3 6,2-2 1,3-4-133,-3-1 0,5 2 77,-1-2 1,3 0-153,5-4 1,-2 0 118,2 0 0,1 0-733,-1 0 349,0-5-646,1 3 473,-4-9 311,5 10 0,-2-9 0,-2 5-418,-3-2 0,-1-2 661,-7-3 0,2 0 0,-1-1 0,-9 1 0,9-6 0,-10-1 0</inkml:trace>
  <inkml:trace contextRef="#ctx0" brushRef="#br0" timeOffset="20">17864 4539 7991,'7'0'-1059,"2"2"1338,-5 2-239,6-3 0,-7 6 349,5-3 1,-1 3 155,1 5-55,3 6-351,-4-4 0,6 11 46,-1 0 1,5 1 84,-1 7 0,1 6-9,-5 6 1,3-1 99,-2 2 0,0-5-285,-9 4 0,5 1 0,-5 4 183,-1-1 1,-3-1-253,-4-2-904,-3 2 1119,-6-9-91,1 9 1,-1-14-365,1 4 113,0-4 1,-2 2-201,-3-3 449,3 3-488,-3-5 229,-1 1 1,4 3-67,-3-6 1,-2 1 585,-2-1 0,2-7-540,-2 3 1,2-5 276,-2 1 1,-2-2-332,2-2 1,2-8 168,-2 4-143,6-9 1,-3 2-23,6-6 1,5-6 53,3-2-798,8-3 420,3-2 122,5 1 1,1 0 401,-1-1 0,6-5 0,1-1 0</inkml:trace>
  <inkml:trace contextRef="#ctx0" brushRef="#br0" timeOffset="21">18459 4949 8175,'0'-7'507,"0"1"-653,0 1 126,0 3 150,0-3 23,0 5 0,0 1 151,0 3-158,0 3 1,0 7-95,0 2 46,0-2 17,0 4 1,0 0-120,0 3 69,0-3 1,-4 5 35,0-2 1,-2 2 68,2 2-243,3 0 53,-10 0 0,8-1 105,-5 1 0,4 0-141,-5 0 0,7-6-23,-2-2 0,2-4 125,2 0 0,-1-5-159,-3 0 157,2-5 300,-3 3-276,5-6 1,0-2 2,0-2 0,0 1-67,0-5 0,1-2-3,3-6 0,-2 2-24,2-2 0,-3-2 0,-1 0 74,0-2 0,4 4-181,0-5 1,1 5 69,-5-5 1,4 5-115,0-5 162,0 0 6,1-4-8,-3 6 0,8-4-34,-6 2 126,5-2 1,-6 2-117,5 0 17,1 6 291,3-3 8,-5 6 38,4-1-230,-4 1-103,5 5 1,-4 2 136,1 5-124,-6 0 0,6 5 28,-5 3 1,2-1-24,-2 1 0,-1 1 55,5 3 0,-4 5-39,4-1 1,-3 2 0,1-3 113,0 2 1,2 3-97,-4-3 1,5 5 4,-5-1 1,5 1 194,0-2-112,2 4 1,1-5-24,0 6 1,5-2 1,0-2 0,6 1 4,2-5-11,0-1-23,5-3 0,-1 2-128,0-3 48,0 3 0,-4-12 0,-1 4-130,1-2 0,-1 0 102,-4-5 0,-2 0-247,-5 0 128,-1 0 140,0-6 1,-5-1 30,-3-5 0,-2-1-56,-2 1 0,0 0 318,0-1-285,0-5 1,-2 3-1,0-4 1,-4 0 136,-1-1 0,3 0-100,-4-5-10,0 5 0,-5-3 0,2 2-70,3-2 74,-3-2-4,4 0 0,-1 1-3,-1-1-4,7 0 0,-8 2-31,6 2 34,0-3-16,4 5-210,0 0 99,0-5 1,0 11-31,0-4 0,0 3-215,0 2 1,0 0-79,0-1 0,0 5-431,0 0 117,5 5 1,2-3 244,6 6 1,-5 2-3,0 2 0,0-1 243,5 5 0,-1 0 262,1 5 0,-1 4 0,0 3 0</inkml:trace>
  <inkml:trace contextRef="#ctx0" brushRef="#br0" timeOffset="22">19551 5172 8359,'5'-7'-142,"2"-4"274,6 9 119,-1-9 0,0 10 642,1-3-587,-1-3 0,1 6 103,-1-3-200,6-3 0,-3 5-126,6-2 0,-6-1-368,2 0-219,2 1 432,0-1 1,2 3 55,0-2-1104,-6-3 765,8 6 0,-9-4 118,2 5 1,2-5 236,-1 1 0,-1-5 0,-3 2 0</inkml:trace>
  <inkml:trace contextRef="#ctx0" brushRef="#br0" timeOffset="23">20469 4986 8359,'0'7'-1043,"0"-2"1170,0 1 155,0-5 60,0 5-180,0-1-41,0-4 0,0 6 182,0-3-181,0-2 0,0 5 7,0-3 37,0-3 1,1 10-55,3-2 0,-2-3 118,2 3-97,-3-1 0,1 7-186,2-2 1,-3 2 102,3-7 1,-2 3-219,-2 1 183,0 6 0,0-4 1,0 3-82,0-4 0,4-4 4,0-1 242,0-5-169,-4 8 16,0-10 52,0 5-60,0-6-25,0 0 50,0-6-7,0 5-83,0-10 0,0 4-109,0-6-13,0 1 178,0 0 0,0-5-5,0 1-184,6-1 73,-5-1 1,10 4-89,-3-2 154,-2 2 0,5-3 29,-3 1 0,3-1 0,2 5-67,-1 0 0,0-1 177,1 1 47,-1-1-186,1 1 25,-1 5 273,0-4 37,1 10-123,5-5 0,-5 2-23,4 0-86,2 0 1,-5 4 17,3 0 1,1 4-69,-2 0 1,1 4-14,-5-4 1,-4 6-33,1-2 89,-1 3-22,-1 2 1,2-1-59,-4 1 1,3-1 47,-4 0 1,4 5 1,-4-1 1,2 1 0,-3-5 22,1 1-34,0-1 1,-4 1 25,0-1 3,0 0-21,0 1 0,0-1-7,0 1 1,0-1-5,0 0 1,0-3-163,0-1 178,0-5-446,0 8 102,0-10-148,0 5-310,0-6-91,0 0 87,0-6 1,0 3 776,0-5 0,1 1 0,3-1 0,3-3 0,6 4 0</inkml:trace>
  <inkml:trace contextRef="#ctx0" brushRef="#br0" timeOffset="24">21399 4676 7918,'-7'5'419,"3"3"0,3-1-171,1 2 1,0 3-78,0 5 1,-4 3 0,0-3 1,-1 5 12,5-2 1,0 8-13,0 1 1,-4 0-221,0-4 217,0 5-24,-1-4 0,2 9-98,-5-6 0,5 0 73,-1-5 1,1 0-1,0-2-85,-1-1 1,0-6-7,4 1 0,0-2-3,0-2 0,0-3-119,0-1-35,0-5 233,0 8-312,5-10 2,-3 5-539,3-6 190,-5 0-321,6 0 248,-5 0-679,5 0 537,-1-6 339,-3-1 429,3-5 0,-5-1 0,0 1 0,6-6 0,0-1 0</inkml:trace>
  <inkml:trace contextRef="#ctx0" brushRef="#br0" timeOffset="25">21350 4688 6986,'7'-7'469,"4"2"0,-9 1 70,7-1-345,-1 1 1,0 0 195,0 0-125,6 0-78,0-2 1,5 4 9,-2-7 0,2 7-9,6-3 1,0 0-208,0 1 0,-1-2 111,1 2 0,0 1-78,0-5 0,0 5 104,-1-1-837,-4-3 578,3 6 1,-9-6 0,4 4-546,0-1 0,-9 0-34,4 4-292,-4 0 444,-2 0 568,-1 0 0,-6 0 0,-6 6 0,-1 0 0</inkml:trace>
  <inkml:trace contextRef="#ctx0" brushRef="#br0" timeOffset="26">21312 4961 9307,'9'0'534,"-1"0"1,0 0-292,5 0 1,0 0 95,4 0-208,-3 0 29,9 0 1,-4-4 168,6 0-391,0-6 0,4 9-931,0-3 556,0-3 253,-4 5 101,0-3 1,-1 3-770,1-2 0,0 3-85,0-3 0,-6 2 937,-2 2 0,2-5 0,0-2 0</inkml:trace>
  <inkml:trace contextRef="#ctx0" brushRef="#br0" timeOffset="27">7530 7317 8359,'7'0'-272,"4"0"407,-10 0 1,6-4 261,-3 0 244,-2 0-253,3 4-241,1 0 45,-5 0 96,5 0-163,-6-6 15,0 5-177,0-4-43,5-1 322,-3 5-395,3-5 93,-5 1 0,0 2 117,0-5-242,0 5 94,0-3 0,0 1 151,0-3-281,0 2 251,0-5-96,0 10 69,0-10 1,-1 8-11,-3-5 1,1 1-10,-5-2 0,3 0 14,-3 5 0,4-6 2,-4 2 0,4 1 0,-5-1 0,2 3 0,-1-3 0,-3 5 0,3-1 0,1-1 0,-1 1 0,-1 0 0,-3 4 8,0 0 0,-1 0 0,1 0 0,-1 0 10,1 0 0,0 0 277,-1 0-280,1 0-1,-1 0 1,1 4 171,0 0-160,-1 5 19,1-7 20,-1 9-20,1-10-8,0 10 44,-1-4-48,1 0 1,3 4 47,1-3-49,0 3 2,-4 2 0,3-2-7,1-3 0,5 3 27,-1-3-42,-3 9 0,6-3 22,-3 2 1,2-2 25,2-2 0,0 1-16,0-1 1,6 1 50,2-1-58,3 0 10,-4 1 79,10-1-94,-9-5 0,10 3 4,-6-6 1,2 0 0,1-3 27,2 4 0,3-4-168,-3 3 148,5-3-12,-8-1 0,9-1-171,-2-3 172,-3-3-149,5 0 131,-9-9 1,8 7-51,-5-7 0,3 2-35,-3 2 65,-1-1 10,-3-5-183,-1 4 168,-5-9 0,3 8-17,-6-6 0,0 6-6,-4-1 1,0-2 31,0 1 0,0-4-25,0 5 1,0-1 41,0 5 0,-6-5-51,-2 1 107,3-1-82,-6 5 0,4 0 21,-6-1 1,5 1-1,0-1-16,-2 1 0,-1 0 12,-1-1-4,-1 1-5,1-1 1,-1 1 10,1 0-7,0-1-30,-1 1 1,-1-1 24,-2 1 2,2-1 0,-8 2-140,6 3 0,-5-3 5,4 3 1,-5 1 31,2-1 1,-2 4-176,1-5 0,-3 7 129,4-3 0,-4 0-33,-1 1 1,6 0 0,3 4-337,2 0-377,-4 0 458,-1 0 0,5 1-51,6 3 1,1-1 488,3 5 0,-1 0 0,0 10 0,-2 2 0</inkml:trace>
  <inkml:trace contextRef="#ctx0" brushRef="#br0" timeOffset="28">7877 6983 8207,'0'-7'23,"0"1"380,6 6-209,-5 0 1,6 0 62,-3 0-25,-2 6-55,3 1-62,1 5 0,-5 0 47,3 1 0,-2 1 15,-2 2 1,4-1-197,0 6 139,0-6 1,0 7-34,0-5 0,0 5-20,-4-2 0,2 0-107,2 0 1,-3 1 84,3 4 1,-2-5 49,-2 1-245,5-6-49,-3 3 28,3-5 191,-5 5 0,2-9-5,2 4-176,-3-4 0,5-1 58,-6 1 81,0-7-728,0 10 259,5-11 165,-3 4-356,3 1-551,-5-5 566,0 5 667,6-6 0,-5-6 0,4-1 0</inkml:trace>
  <inkml:trace contextRef="#ctx0" brushRef="#br0" timeOffset="29">8262 6834 8424,'0'8'-83,"0"0"0,0 0 254,0 5 1,1-5 62,3 0 1,-2 1 19,2 3 1,-3 1-42,-1-1 1,0 2 39,0 2 0,0-1-101,0 6 1,0-4 79,0 3 0,0 1-108,0 4 150,0-6-163,0 10 103,0-14-69,0 14 1,0-10-161,0 6 255,0 0-80,0 0-103,0-6 1,2 3-124,2-5 1,-3 3 126,3-3 1,2-1-208,-2-3 1,4-1 73,-4 1-330,6-1 0,-3 0 71,0-5 192,4-1-253,-4-6 0,1 0-35,0 0 166,-5 0-903,8 0 435,-9 0 312,9 0-535,-10 0 476,4-6 476,1 5 0,-5-16 0,5 4 0</inkml:trace>
  <inkml:trace contextRef="#ctx0" brushRef="#br0" timeOffset="30">7617 6921 7109,'-7'0'-995,"-4"0"1194,4 0 1,-1 0 214,0 0 57,5 0-299,-8 0 220,9 0 0,-3 0-191,5 0 524,0 0-599,5 0 0,2-5 44,6 1 0,-1 0 159,0 4 1,5-1-97,0-3 0,5 2 8,-2-2 1,4 1 338,1-1-374,5 3-45,-4-5 1,10 5-52,-3-3 0,7 2 0,4-3 183,4-1 1,-6 5-345,3-3-561,1-3 668,-13 6 0,8-6 21,-8 3-154,3 2-385,-4-9 412,-2 10 0,-5-6 51,0 3-329,-6 2 1,-1-7-83,-6 5 84,1-1 0,-1 5-435,0 0-1573,-5 0 1463,-1 0 871,-6 0 0,-6 6 0,-1 1 0</inkml:trace>
  <inkml:trace contextRef="#ctx0" brushRef="#br0" timeOffset="31">7133 7789 7674,'12'0'383,"1"0"1,-1-4-124,1-1 0,-1 1-64,1 4 0,0 0 258,4 0-303,2 0 1,6 0 51,0 0 1,0 0 15,-1 0 1,5 0 10,0 0 0,6-1-119,-2-3 1,-1 2 101,1-2 1,0 3-178,4 1 1,0 0 243,0 0-296,6 0 71,-4-6 0,10 5 0,-2-5 131,1 1-83,5 4 0,-8-6-75,9 3 1,-2 2 91,6-2 0,-5 3 52,0 1-106,4 0 1,-6 0 130,3 0-212,2 0 1,-6 0 126,-1 0 0,0 0-180,-8 0 1,3 0 86,-7 0-405,-2 0 256,-10-6 1,-1 5-92,1-3 1,0 1 144,0-1 1,-6 2-66,-2-2 1,-4 1-586,0-1-491,-1 3 572,-5-5-501,-1 6 608,-6 0 0,-2 0-173,-2 0 711,3 0 0,-16 0 0,3 0 0</inkml:trace>
  <inkml:trace contextRef="#ctx0" brushRef="#br0" timeOffset="32">7840 8434 8325,'0'-7'431,"0"1"1,0 5 105,0-3-353,0 2 209,0-9-398,0 4 1,0-1 129,0 0 1,0 4-87,0-5 0,0 5 94,0-4-303,-5 5 75,3-2-45,-9-1 53,4 5 110,-5-10 50,0 9-317,-1-3 272,1 5 1,-1 0 21,1 0 1,-5 0-8,1 0 0,-1 0 46,5 0 11,-6 5-56,4 2 73,-4 0-86,6 4 0,-1-4 33,1 6 20,-6-1-38,10 0 0,-9 1-11,9-1 0,-2 1-2,2-1 0,1 0-67,3 1 0,3-1 74,-3 1 1,2-1-8,2 0 0,2 1-1,2-1 1,1 1 56,4-1 1,2-4-21,-3 1 0,4-3 6,5 3 1,-3 0 102,2-5-122,3 6-10,1-8 0,0 3-96,1-5 1,0 0 106,4 0 1,-5 0-251,1 0 244,0 0-9,3 0-269,1-5 242,-6 3 1,4-9-17,-7 3 1,5-3-16,-5-2 0,5 1 46,-4 0 1,-2-2-40,-7-3 1,3 2 41,-3-6 1,-2 5-32,-2-5 1,-3 1-11,-1-5 18,0 5 0,0-3 0,0 5-119,0-3 0,-5-1 1,-4 5 61,-2-3 1,-1 5 25,0-1 1,-1 2 22,1 1-21,-6 1-22,4 0 1,-8-1-19,6 1 34,-7 5 0,8-3-70,-5 6 61,4-6 0,-6 8 0,5-5-39,-3 1 0,5 2 41,-1 4 0,-2 0-252,1 0 0,1 0-82,3 0 1,-3 0 103,-1 0 1,0 4-206,5 0 0,0 6 73,-1-2 0,1-1-86,-1 1 0,5 1 480,0 3 0,5 1 0,-8-1 0,10 0 0,-10 1 0,4-1 0</inkml:trace>
  <inkml:trace contextRef="#ctx0" brushRef="#br0" timeOffset="33">8225 8409 8424,'-7'-6'-240,"1"5"216,1-10-227,3 9 183,-3-3 323,5 5 86,0 0 1,0 5-175,0 4 0,1 2-37,3 1 0,-2 1 13,2-1 1,1 0-3,0 1 1,0 3-185,-1 1 0,-2-1 122,2-3 1,1-1-181,-1 1 1,2-1-53,-2 0 184,-3 1-80,10-1 1,-8-5 69,6-3-183,-7-2 152,9-2 1,-9-2-9,2-2 0,1-4 12,-1-9 1,2 4 6,-2-4 0,-1 2 260,5-2-257,-5 4 1,8-7-1,-4 5 115,0-1 0,4-1-87,-3 5 0,3-1 198,1 1 0,1 4-116,-1-1 1,1 6 59,-1-1 0,2 3-68,2 1 0,-2 0-105,3 0 0,1 5 46,-2 4 1,1 2-15,-5 1 1,1 1-34,-1-1 0,0 5 58,1-1 0,-1 2 92,1-1 1,-1-4-105,0 4 1,-3-3 120,-1-2 0,-5 2-87,1 2 0,-3-6-169,-1 2 60,0-2 1,0-2-381,0 1-714,0-7 500,0 4 155,-5-6 0,2 0-323,-5 0-728,-1 5 1519,2-3 0,-4-2 0,5-7 0</inkml:trace>
  <inkml:trace contextRef="#ctx0" brushRef="#br0" timeOffset="34">9962 7801 8407,'0'-7'44,"0"2"272,0 5 0,1-2-97,3-2 1,3 3 38,5-3 1,1 2-62,-1 2 0,2-1-97,2-3 0,-2 2 116,3-2 0,1 3-344,-2 1 0,2 0-56,-1 0 0,-4 0-330,4 0 0,-3 0 87,-2 0 0,1 0-210,-1 0 1,-4 4 53,1 0 0,-5 0 583,4-4 0,-5 6 0,2-5 0,-5 5 0</inkml:trace>
  <inkml:trace contextRef="#ctx0" brushRef="#br0" timeOffset="35">10011 7950 8407,'-7'0'-274,"2"0"1128,5 0 46,0-6-699,5 5 1,4-9 3,7 6 1,-2 0-138,2 4 1,2 0 148,-1 0 1,5-4-213,-1 0 1,-2 0 125,2 4 0,-5-2-181,5-2 1,-2 3-898,2-3 703,-3 2 1,-5 2-230,4 0 1,-3 0-1,2 0-1051,-2 0 1524,-2 0 0,1 0 0,-1 0 0</inkml:trace>
  <inkml:trace contextRef="#ctx0" brushRef="#br0" timeOffset="36">11165 7863 8506,'0'-7'-347,"0"2"1,0 3 1059,0-2-401,0 3 242,0-5-209,0 6-1,0-5 155,0 3-296,0-3 0,1 5 276,3 0 1,-2-1 10,2-4-319,3 4 54,-6-5-5,10 6-168,-9 0 0,9 0 263,-3 0-227,3 0 0,1 0-116,1 0 0,-1 0 107,0 0-70,6 0 1,-2 0 33,4 0 1,0-1-182,0-3 0,4 3 157,-4-4 0,-2 4-261,-1 1 233,2-5-150,-5 3 64,4-3 1,-6 5-210,1 0-27,-1 0 283,0 0-823,1 0 257,-6 0-141,-2 0-476,-5 0 614,0 0 1,0 5-1,0 2 1</inkml:trace>
  <inkml:trace contextRef="#ctx0" brushRef="#br0" timeOffset="37">13063 7342 8467,'-7'0'-416,"-4"0"0,5-1 1663,-2-3-771,3 2-439,-1-3 32,5 5 0,-6 0-107,3 0 241,2 0-169,-9 0-12,10 0 112,-10 0-28,4 5-122,-5 2 70,-1 6 1,5-1 76,0 0-121,-1 1 1,-3 3 105,0 1-36,-1 5-77,1-3 62,-1 6 1,1 5 14,0 3 0,1-1-1,2 1 1,-2 2 18,3 6 1,2-2-29,2 2 1,3 0 72,1-4 1,0 3-42,0-7 1,0 6-4,0-2 1,5-2-148,4-10 0,-2-1 138,1 1 1,0-1-127,5-4 1,0-2 98,4-5 0,-3-2-212,2-3 1,-1 1 60,2-4 1,-3 3-64,2-4 0,-2 0-256,-2-4 0,5 0 112,0 0 1,-1 0-304,-4 0 1,1 0 158,-1 0 0,1 0-935,-1 0 1374,0 0 0,1 0 0,-1-5 0,1-2 0</inkml:trace>
  <inkml:trace contextRef="#ctx0" brushRef="#br0" timeOffset="38">13460 7776 6924,'-7'0'1324,"1"0"-964,6 0 1285,0 0-1383,6 0 0,-3 0-58,5 0 1,0 0 279,5 0-518,-1 6 231,6-5-319,-4 5 261,4-6 0,-5 0 140,4 0-416,-3 0 1,5 0 8,-2 0 63,-4 0 0,9 0-424,-5 0 388,0-6 1,-5 3-524,0-5 423,1 5 1,-1-2-295,1 5 0,-5-4 129,0 0 1,-4-1-949,5 5 603,-7 0 711,9-5 0,-9 4 0,3-5 0</inkml:trace>
  <inkml:trace contextRef="#ctx0" brushRef="#br0" timeOffset="39">15023 7206 8465,'7'-7'-249,"0"-3"-717,-3 6 1418,-3-6 0,6 8 421,-3-7-732,-2 7 159,3-4-266,-5 6 1005,0 0-920,0 6 1,0 1 9,0 5 1,0 0 20,0 1 0,-4 1-37,0 2 1,-2-2 3,2 2 0,1 2 1,-3 0-67,0 2 84,-4-5-78,9 8 0,-6-8 49,3 6 5,3-6-264,-5 3 225,1 0 1,3 0 50,-2 3-178,3-4 115,1-4 0,0 1 38,0 2 8,0-2-59,0 4 0,1-7 41,3-3 185,3 3-219,6-4 0,-1 0-133,0-3 0,1-1 156,-1 1 0,6-3-150,3 3 1,-2-2 132,2-2 1,-2-4-229,2 0 0,2-2-133,-2 2 0,1-2 123,-1-2 1,-2-1-156,-3 4 0,-2-3 57,3 4 1,-4-4-497,0 4 288,-1-6 0,-3 7-702,-1-5-263,-5 0 1449,2 1 0,-5-4 0,-5 9 0,-8-9 0,-6 4 0</inkml:trace>
  <inkml:trace contextRef="#ctx0" brushRef="#br0" timeOffset="40">14812 7392 8465,'-5'-7'-1346,"3"1"1658,-3 6 174,-1 0-171,5-5 174,-5 4 150,1-5-203,3 6-248,-3 0 1,5 0 625,0 0-614,5 0-44,2 0 1,6 0 5,-1 0 1,2 0 5,2 0 0,0 0-368,4 0 123,1 0 63,-2 0 0,5 0-253,-4 0 1,0 0 0,0 0-102,2 0 0,2 0-121,1 0 1,-5 1-605,1 4 716,0-4 0,3 4-323,1-5 89,-6 0 611,5 0 0,-6 0 0,3 0 0,2 0 0,-4 0 0,6 0 0</inkml:trace>
  <inkml:trace contextRef="#ctx0" brushRef="#br0" timeOffset="41">15556 7255 7456,'0'-8'-438,"0"0"560,0 5 248,0-8-200,0 10 30,0-10 88,0 9-96,0-9-255,0 10-1,0-5 260,0 6 375,0 0-477,0 6 0,0-3 68,0 5-72,0 0 0,0 9 0,0-1 34,0-1 0,0 3-16,0-1 0,0 4-131,0-5 0,0 5 137,0-5 0,0 5-146,0-5 0,0 2 0,0-2 97,0 0 1,0 1-156,0-5-40,0 0-43,0 1 221,0-1-69,0 1 1,0-5 109,0 0 3,0-5-41,0 2 1,0-14-89,0-4 51,0 4 0,-1-2 1,-2 2-5,-1-2 0,0-1 0,4 0-53,0-1 54,-6-5 0,5 5 10,-3-4-47,3 3 21,1-4 1,0 5 12,0-4-17,0 3 0,0 2 14,0-1 14,0-5 0,0 5-15,0-4 78,0 3-78,5 2 1,-4 0 31,4-1 1,0 5 44,-1 0-55,6-1 41,-9-3-50,10 5 1,-8 2 65,5 5-59,-5 0 1,8 0 0,-8 0-31,5 0 32,-5 0-11,8 0 0,-8 0 1,4 1 6,-2 3 0,3 3 146,-4 5-149,6 1 0,-7-1 22,5 1 99,-5-1 0,7 0-86,-6 1-11,5-1 1,-3 2 12,2 2 1,3-2-14,-3 3 1,3-3 49,2-2-93,-1 0 48,1 1 0,-1-1 0,0 1 1,1-1-11,-1 0 0,5-1 0,-1-1 24,-1-2-23,5 1-7,-6-2 0,3-2-154,-4-5 154,-1 6 0,1-5-69,-1 3 83,1-3-90,-1-1 1,0 0 80,1 0 0,-5-5 11,0-3 1,-5-3 3,1-2 0,2 1-37,-2-1 0,0 1 10,-4 0 0,0-2 1,0-3 0,0 4-5,0-4 1,0-1-6,0 2 1,0-5 0,-1 3-9,-4-1 0,4 2-82,-3-4 84,-3 6 1,6-4 6,-3 2-39,2 4 1,1-7 36,-3 4-57,2 2 0,-3-4-3,5 6 1,0-1-254,0 1 0,0 4-275,0-1-39,0 1-238,0-4 348,0 5 1,1 1-340,3 6 1,-2 2-130,2 2 970,-3 3 0,-1 5 0,6 6 0,1 1 0</inkml:trace>
  <inkml:trace contextRef="#ctx0" brushRef="#br0" timeOffset="42">14886 7875 8283,'-8'0'-595,"0"0"1,4 0 0,-4 0 1265,5 0-123,-3 0-193,6 0 569,0 0-394,6 0-405,1 0 1,5-4 31,0 0 0,6 0 0,2 4 115,-1 0 1,9 0-106,-4 0 0,4-4-6,-3 0 0,5 0-34,3 4 0,3 0 58,1 0 1,5 0 51,-1 0-61,11 0-967,-6 0 899,9 0 0,-4 0 1,3 0-1,4 0 16,2 0 1,-2 0 9,0 0 1,-2 0 26,2 0 0,2 0-133,-7 0-20,-4 0 1,-1-4 227,-3-1-336,-2 1 197,11 4 0,-14-4-182,5 0 1,-1-1 106,-2 0 0,-5 4-179,-4-3 1,-5-2 57,1 2 1,-9 0-148,-3 4 911,-9-5-1438,-2 3 510,-6-3 0,-6 5-544,-2 0 0,-3 0-332,-2 0 0,0 0 499,-4 0 0,-1 4 640,-3 0 0,-2 6 0,4-4 0</inkml:trace>
  <inkml:trace contextRef="#ctx0" brushRef="#br0" timeOffset="43">15197 8285 7371,'4'-9'-91,"0"1"0,1 5 637,0-1 0,-3-1-121,7 1 1,-5-2-136,4 2 1,0 3-70,5-3 1,-1-2-228,0 2 103,1 0 0,-1 4 1,1 0-89,-1 0 1,0 0-66,1 0 168,-1 0 1,1 1 111,-1 3-340,-5-2-27,4 9 182,-4-4 1,1 5-155,0 0 186,-5 1-40,3 5 0,-6 0 126,0 2-103,0 4 122,0-11 0,0 11 26,0-3-137,-6 2 133,-1 7-134,-11-4 1,3 5 70,-5-6-110,-1-1 1,-4 1 135,0 0-66,0-6-462,1 5 440,-1-10 0,0 3-25,0-4 8,0-1 1,2-5 70,2-3 0,-1-2-11,6-2-66,-6 0-94,8 0 0,-4-4 137,6-1-76,-1-4 0,1 2 145,-1-6 1,6 1-321,3 0 1,2-1 122,-3 1 0,4-1-111,-3 1 0,2 0 110,2-1 1,6 1-6,2-1 0,3 1 63,2 0 0,0-1 144,4 1 1,1 4-35,3-1 1,3 5-122,1-4 0,-4 5 8,4-1 1,-3 3 32,3 1 0,-1 1-207,1 3 0,-4-1 37,0 5 0,-5 2 40,5 6 1,-6-2 51,1 3-236,-2-4 107,-1 0 0,-2 3-201,-3 1 239,3-1 0,-5-3 1,2-1-1,-3 1-186,1-1 0,-5-4-55,3 1-405,-2-1 230,-2-1 0,0 0-988,0-3 1521,5-3 0,-3 5 0,3-6 0</inkml:trace>
  <inkml:trace contextRef="#ctx0" brushRef="#br0" timeOffset="44">15730 8458 8540,'0'13'730,"0"-1"-578,0 1-139,0-1 117,0 0 0,0 2 92,0 3-284,0-3 64,6 3 1,-5 0 83,3-1 1,-3 5-195,-1-4 1,2-1 63,2-3 1,-3-1 168,3 0-287,-2 1 103,-2-1 373,0-5-293,0-1 220,0-6-270,0 0 0,0-6 74,0-2 0,0-3-137,0-2 1,0 1 133,0 0 0,0-1-119,0 1 1,0-2 82,0-2 1,4 2-294,0-3 223,0-2 84,2 5-39,-5-4 1,10 6 31,-3-1 1,3-2 115,2 3 0,1-3-151,2 6 297,-2-2 16,4-1-278,0 5 39,1-4 185,0 10-185,5-5 0,-10 6 104,2 0-123,3 0 77,-5 0-255,4 6 202,0 1 0,-6 1 81,1 0-326,-1 0 229,-5 5 0,4 3-12,-3 1 1,2-1 0,-6-3 1,5 3-10,-5 1 1,0 1 74,-4-2 1,0-1-45,0 6 0,0-4-12,0 3 0,0-4-80,0 0 1,0-1 42,0 2 0,0-3-101,0 2 1,0-6 10,0-2 1,-2-1-454,-2 1-278,3-2 276,-5-1-66,6-3 380,0 3 0,2-6-391,2-3 1,-1-3 618,5-6 0,0 1 0,5-1 0</inkml:trace>
  <inkml:trace contextRef="#ctx0" brushRef="#br0" timeOffset="45">16375 8248 8326,'7'-6'28,"-1"-1"1,-1-1 123,3 0 0,-1 3 94,1-3 0,-3 4-129,3-4 0,0 5 82,5-1 1,-1 3-20,0 1-175,1 0-33,-1 0 62,-5 0 0,4 4 133,-3 0 0,2 5-59,-2 0 1,2 3-99,-6 5 0,0-4 135,-4 4 1,0 2-76,0 2 1,-5-2-8,-4 2 1,-6-2-60,-1 2-80,-6 2 173,2-3-567,-4 4 426,-7-4 1,4 2 166,-6-6-248,5 6 160,-2-8 1,6-1-6,4-9 0,-3-3-142,7-1 1,4 0-3,3 0 1,7-5 106,-3-4 1,10-2-236,3-1 1,7-2 71,1-3 0,11 8 289,-3-4 1,4 4-132,-3-4 1,0 7 160,0 1 0,-5 0-45,1 1 0,-5 0-93,5 4 0,-6 0 213,2 0 1,-5 5-131,-4 3 0,3-1 1,-4 2 371,0 0-647,4 2 308,-9 2-373,9-1 0,-4-1 150,5-3 0,-4-2 0,1-5-151,0 3 1,4-2 31,3 2 0,-1-3-933,6-1 511,0-5 1,1 2-543,3-5 1179,-3-1 0,8-9 0,-5-1 0</inkml:trace>
  <inkml:trace contextRef="#ctx0" brushRef="#br0" timeOffset="46">17095 7094 16391,'6'0'-722,"0"0"723,0 0 1,0 2 41,7 2 0,-4-2-2,4 7 0,-3-1-127,6 4 0,3 2 181,2 3 0,2 2-199,2 6 1,1 5-44,3 3 1,-2 3-22,2 1 1,-1 5 84,-3-1 1,3 2-119,-7-2 0,-2-1 63,2 5 1,-6-1-70,1 2 0,-8 1-40,-3-6 1,-4 7 160,-1 2 1,0-2-114,0 2 0,-6-1 189,-2-3 0,-3 1 35,-1-2 0,-5-2-43,1-6 0,-6 4-52,1 1 1,-1-2 61,1-7 0,-2 1-9,2-5 1,2-1-104,-2-8 0,2 3 100,-2-7 1,3-1-51,6-6 0,4 0 45,-1-5 0,5 5 9,-4-5 23,5 0-337,-2-4-382,5 0 341,0 0 1,4-2-546,0-2 1,4 2 354,-4-7 0,7 5 561,2-4 0,-1 0 0,6-5 0</inkml:trace>
  <inkml:trace contextRef="#ctx0" brushRef="#br0" timeOffset="47">18223 7875 8316,'7'0'212,"-1"-5"1,-5 4-56,3-4 31,-2 4 0,5 1-101,-3 0-31,-3 0-85,10 0 103,-4-5 0,6 3 0,-1-2-83,0 3 0,1-3-102,-1-1 53,6 1 1,-3 0-17,6 0 0,-2-1 1,3 2-127,-1-1 0,1-2-242,7 2 0,-3 3 119,3-4 1,-3 0-407,-1 1 729,-6 0 0,10-2 0,-3-1 0</inkml:trace>
  <inkml:trace contextRef="#ctx0" brushRef="#br0" timeOffset="48">19253 7615 14629,'7'0'-1699,"-1"0"1551,-6 0 405,0 0 357,5 0-441,-4 0 0,5 1-185,-6 4 1,0 1-85,0 7 1,0 1-225,0 2 235,0-2 0,0 9 0,0-2 112,0 2 0,0 2-132,0 0 1,0 3-29,0-4 1,0 7-430,0-11 505,0 7 0,4-8 0,0 4-64,-1-2 0,2-3 102,0-6 1,0 5-153,-1-1 0,-2-3 139,2-5 0,-1-4-457,1 4 184,-3-5 1,5 4-52,-6-3 0,1-2-459,3 2 549,-3-3 0,5-2-144,-6-3 1,4 1-55,0-5 496,0-1 1,2-3 0,1 0 0</inkml:trace>
  <inkml:trace contextRef="#ctx0" brushRef="#br0" timeOffset="49">19154 7603 14598,'7'-6'-398,"4"5"1,-4-9-353,5 6 941,1-6 1,-1 8 170,0-7-237,6 7 0,-4-8 0,4 4 110,0-1 1,1 3-226,6-4-34,0 5 0,0-6 0,-1 3-247,1-1 1,-4 3 296,0-4 0,2 5-707,2-1 1,1 3 233,-9 1 1,3 0-506,-3 0 959,-1 0 1,-3-6 0,-1-1-1</inkml:trace>
  <inkml:trace contextRef="#ctx0" brushRef="#br0" timeOffset="50">19253 7875 8627,'-7'6'-22,"0"-3"-517,3 5 0,3-4 322,-3 4 0,1-3 674,-1 3-191,2-5 436,-3 2-218,5-5 50,0 0-297,5 0-113,2 0 0,6 0-156,-1 0 0,1-4 124,-1 0 0,0-4-209,1 3 1,1 0 140,2 1 1,2-2-125,3-2 0,2-2 79,-2 6 1,6-4-571,2 4 1,0-2 43,-4 2 1,4 3 546,0-3 0,5-3 0,-2 0 0</inkml:trace>
  <inkml:trace contextRef="#ctx0" brushRef="#br0" timeOffset="51">20382 7801 8443,'0'-8'-1170,"0"0"1428,6 5 1,0-7-108,7 6 1,-1-2 100,1 2 1,-1 3-124,0-3 0,2-2-183,3 2 0,-2-1 83,6 1 1,-5 2-13,5-2 1,-6 3-313,2 1 0,0 0 131,0 0 0,0 0-484,-5 0 176,0 0-170,1 0 642,-1 0 0,-5 0 0,-1 0 0</inkml:trace>
  <inkml:trace contextRef="#ctx0" brushRef="#br0" timeOffset="52">20370 7975 8138,'0'-7'450,"1"0"-261,3 3 1,-1 2 15,5-2 0,0 2-130,5-3 1,-1 4 113,1-3 0,-1-2-231,0 2 1,5 0 33,0 4 1,3-4-160,-3 0 1,-1 0-272,-3 4 0,-1 0 231,1 0 1,3 0-105,1 0 1,-5 0 55,-4 0 1,1 0-535,3 0 789,0 0 0,1-6 0,-1-1 0</inkml:trace>
  <inkml:trace contextRef="#ctx0" brushRef="#br0" timeOffset="53">21412 7652 8492,'7'-8'-669,"-3"0"340,-3 5 529,-1-8-38,0 10 328,0-5-396,-5 6 0,2 0 42,-5 0 0,3 0 0,-3 0 1,0 4-4,-5 0 1,5 6 86,0-2 0,0 3-87,-5 2 0,1-1 50,-1 0 0,0 5-33,-4 0 1,3 3 52,-2-3 0,2 5-88,2-2 0,1 0 50,2 0 0,0 1-16,5 4 1,-1 0-5,5 0 0,0-5 186,0 1 0,10-6-173,2 2 0,9-4 4,0 0 0,4-5 28,4 0 0,1-4-291,3 5 1,-1-7 53,-3 3 1,1-4-84,3-1 1,1 0-87,-5 0 0,0 0 106,-4 0 1,0-1-21,0-4 0,0 3 104,-1-7 1,-4 1-12,-4-4 0,-1-1-30,2 1 0,-5-2 18,1-2 1,-2 0-62,-7-4 0,0 3-6,-4-3 0,0 0 42,0 0 1,0-2 19,0 5 0,-4-4 18,0 5 1,-6-5-38,2 5 1,-5-5 150,-3 4 1,1 1-141,-6 3 1,2 1 156,-2 0 1,-2-1-109,2 1 0,-2-1-26,-2 1 1,-4 4-99,0 0 0,0 5 115,4-1 0,0-2-320,0 2 0,1 0 96,-1 4 1,1 1-133,4 3 0,-2-1 38,5 5 0,-4-3 340,5 3 0,-6 6 0,3 5 0</inkml:trace>
  <inkml:trace contextRef="#ctx0" brushRef="#br0" timeOffset="54">10086 10282 16503,'6'-6'1618,"1"5"344,-3-3-1493,3 2 1,6 1-7,-1-3 1,1 2-241,-1-2 0,2 1 134,2-1 1,-1 3-218,6-3 0,-2 1 207,2-1 1,1 2-446,-5-2 0,5 3-29,-2 1 1,-2 0-612,-1 0 1,1 0 28,-2 0 0,1 0-1058,-5 0-285,1 0 1383,-1 0 1,-1 1 431,-3 3 0,-2-2 0,-6 9 0,0-4 1</inkml:trace>
  <inkml:trace contextRef="#ctx0" brushRef="#br0" timeOffset="55">10172 10443 13285,'-6'0'1786,"0"0"-809,6 0 656,0 0-1348,6 0 0,0 0 33,7 0 0,1 0-209,2 0 1,-1 0 155,6 0 0,0 0-395,3 0 0,1 0 103,0 0 0,0 0-590,0 0 1,0 0 131,-1 0 0,0 0-94,-4 0 0,2 0-1784,-5 0 2341,0 0 0,0 5 1,3 2-1</inkml:trace>
  <inkml:trace contextRef="#ctx0" brushRef="#br0" timeOffset="56">11698 9810 14715,'0'-12'-3916,"0"4"3152,0-1 0,0 5 991,0-4 1,4 4 991,1-4-628,-1 5 176,-4-8-937,5 9 163,-3-3 0,4 5 519,-1 0 1,-4 5-501,3 4 0,-3-2 70,-1 1 0,0 0-287,0 4 0,0 5 180,0 0 0,0 0-212,0 0 1,0-2 331,0 6 1,-1-5-151,-3 5 0,3-2-158,-4 2 0,3 2 352,-2-2 1,2 2 12,-2 2 0,1 0-20,-1 0 1,3 0 8,-3 0 1,2-2-41,2-2 1,0 1 45,0-6 1,6 2-210,2-1 123,-2-4 0,5 4 0,-3-7-28,3-2 0,1-4 226,1 4 0,3-4-94,1 5 1,-1-7 123,-3 3 1,3-4-156,1-1 1,3 0 128,-3 0 0,4-1-341,-5-4 0,6 4 61,-1-3 1,-3-2-343,-2 2 1,-2-4-330,-1 4 1,-1-4-296,0 3 371,1-4 477,-1 2 29,-5-5 0,-1-6 0,-6-2 0</inkml:trace>
  <inkml:trace contextRef="#ctx0" brushRef="#br0" timeOffset="57">11512 10046 13977,'0'-7'-1759,"0"1"1026,0 6 2570,0 0-945,6 0-610,1 0 1,5 0-1,0 0 138,1 0 1,5 0-239,2 0 1,0 0 58,0 0 1,1 0 340,4 0-348,0 0 0,-1 0 1,1 0-331,0 0 1,-1 0-262,-4 0 0,2 2-272,-5 2 0,1-3-311,-2 4 0,-2-4 363,3-1 0,-4 4 523,0 0 0,5 6 1,1-3-1</inkml:trace>
  <inkml:trace contextRef="#ctx0" brushRef="#br0" timeOffset="58">12331 9934 16990,'0'-7'-3962,"0"2"3100,0 5 2916,0 0-2350,0 5 1,0 2 118,0 6 0,0-4 143,0 4 0,0-4 13,0 8 0,0-3-446,0-2 0,0 5 621,0-1 0,0 5-93,0-5 1,-4 5-480,0-4 1,0 3 514,4-3 0,0 3-274,0-3 240,0 5 0,-2-8-13,-2 2 0,3 2 27,-3-1 1,2-1-187,2-3 129,0-1 1,0-4-268,0 1 179,0-7 0,0 5 34,0-3 306,0-2 0,0 2-213,0-8-70,0 2 0,0-9 30,0 3 0,0 1 45,0-1 1,2 0 134,2-5 1,-3 1-177,3 0 0,-2-1 30,-2 1 1,4-2 79,0-3 1,0 4-157,-4-4 1,4-1 135,0 2 0,0-2-87,-4 1 1,2 2 41,2-6 1,-3 2-84,3-2 0,2-2 16,-2 2 0,4 2 305,-4-2 0,5 6-147,-5-1 0,5-2 125,0 1 1,0-1-89,0 2 1,2 6 154,-3-2 0,-1 2 74,1-2 148,0 5-322,5 1 1,-5 6 560,0 0-232,-5 0-683,3 6 0,-2 1 0,0 5-198,-1 0 0,-2 1-72,-1-1 0,4 5-10,0-1 1,0 5 226,-4-4 0,0 3-333,0-3 0,5 3 19,-1-3 1,0 5-47,-4-1 0,4 1 415,0-2 1,4 2 191,-3-5 0,4 5 16,-1-1 1,3-3 11,2-2 1,-1 2 122,1-1 1,-1-1-99,0-3 0,1-1 163,-1 0 0,-1-3-112,-2-1 1,2-5 877,-3 1-417,3-3-121,1-1 1,1 0-64,-1 0 1,-4-5-114,1-4 0,-5-2-282,4-1 1,-4 0 21,4-1 0,-5-3-210,1-1 0,-2-4-280,-2 5 0,0-6 83,0 1 1,0 2-642,0-2 603,0 6 0,0-8 1,0 2-17,0-3 1,0 0 115,0-1 0,0 0 68,0 0 1,-4 2-42,-1 2 0,1-2 183,4 2 0,0-1-139,0 1 1,0-1-323,0 6 333,0-1 0,0 5 1,0-2-808,0-2 527,0 7 0,2-6-1349,2 11 1458,-3 0-446,10 4 856,-9 5 1,9 8-1,-4 6 1</inkml:trace>
  <inkml:trace contextRef="#ctx0" brushRef="#br0" timeOffset="59">11661 10728 12122,'0'-7'-343,"0"2"0,0 3 12,0-2 250,0 3 362,6-5 0,0 6 128,7 0 1,-1 0-68,1 0 1,-1 0-46,0 0 1,6 2-175,3 2 0,3-3 263,0 3-1,3-1-47,1 1 1,4-2 60,5 2 0,1-3-161,-1-1 0,1 4-101,4 0 1,-2 0-47,5-4 1,-1 0 57,2 0 1,2-4 40,-2 0 0,2-4-77,1 4 1,1-5-35,0 5 1,-5-4-18,1 4 1,-5-4 96,4 4 1,-6-1-82,-2 5 1,-5-4 68,-7 0 0,-2 0-217,-2 4 1,1 0 75,-6 0 1,-3-1-121,-5-3 1,0 2-98,5-2 1,-5 3 235,0 1 0,-5-2-858,1-2 94,-2 3-1060,-2-5 188,0 6 1122,0 0 1,-6 6 0,-1 1-1</inkml:trace>
  <inkml:trace contextRef="#ctx0" brushRef="#br0" timeOffset="60">11909 11311 18237,'7'-12'-2611,"-1"5"2559,-1-4 112,2 4 1,4-2 94,-3 1 0,3 5 175,-2-1 1,2 2-99,1-3 1,5 4-33,-1-3 1,1 3-453,-5 1 0,0 0 507,1 0 1,3 4-342,1 0 0,-1 5 70,-3 0 0,-1 2-191,1 1 0,-1 1-123,0-1 1,-3 4-128,-1 1 0,-4 5-33,4-1-1,-5 2 167,1 2 0,-2 0 149,-2 0 0,-2 4 2,-2-1 1,-7 3 117,-5-2 1,-8-2 191,-1 6 1,-1-5-21,-7 1 0,4-3 168,-4-1 1,1-5 72,-1 1 1,-3-6 45,3 2 1,3-9-76,1-4 1,4-2 331,5-2-490,-4 0 1,12-2-169,-1-2 1,2-3-109,7-5 0,0-1-310,4 1 0,1-2 98,4-2 1,1 2 108,7-3 0,5-1-12,2 2 1,0-1 148,0 5 1,1 0 316,4-1 0,-4 2-110,-1 3 1,0-2 224,0 6 1,0 0-38,-4 4 0,-2 1-226,2 4 1,-2 1-209,-1 7 0,-5 3-65,0 1 0,-1 4-238,1-5 0,-1 1 45,-3-5 0,-1 2-264,5 2 1,-3-2 38,3 3 1,-1-8-263,1 0 1,3-3 131,-3 3 0,3 0 2,2-4 1,-1 0 820,0-1 0,6-2 1,2 3-1</inkml:trace>
  <inkml:trace contextRef="#ctx0" brushRef="#br0" timeOffset="61">12529 11509 10053,'-6'-1'-1097,"1"-3"532,4 2 312,1-3 303,-5 5 327,3 0-240,-3 0 1,5 1-67,0 3 0,0-1-40,0 6 0,0-1 5,0 4 1,0 1-1,0-1 0,0 5 42,0-1 0,0 5-158,0-5 0,0 2 25,0-1 1,4-2-65,0 6 0,0-2 162,-4 2 1,4-4-75,0-4 0,0 3 33,-4 1 1,0-5 11,0-3-64,0-1 0,0 0 82,0 0 336,0-5-279,0 3 0,0-8-24,0-2 1,0 1-15,0-5 0,0 0-23,0-5 1,0 1-64,0 0 0,5-2 100,-1-3 0,0 4-59,-4-4 0,0-1 29,0 2 0,0-5-145,0 4 1,4-1 120,0 2 0,2 1-28,-2-6 1,1 5 34,4-5 1,2 6 67,-3-2 1,3-1-15,1 2 1,5-1 35,-1 5 1,2 3-29,-1 1 1,-3 1 10,2-1 0,-2 3-30,-2 5 1,1 0 31,-1 0 1,1 5-106,-1 3 0,0 3 3,1 2 0,-5-1-28,0 1-1,-1 0-22,1 4 0,2-3-5,-6 2 1,2 2-4,-2-1 1,-3 3-29,3-3 1,2 1 28,-2-2 0,0-1 15,-4 6 1,0-4 42,0 3 1,0-4-1,0 0 0,4-2-5,0-2 1,1 1-79,-5-1 11,0 0-198,0 1 151,0-6-228,0 4 241,0-10-546,0 5 386,0-6 0,0-2-471,0-2 756,0 3 1,5-16-1,2 3 1</inkml:trace>
  <inkml:trace contextRef="#ctx0" brushRef="#br0" timeOffset="62">13063 11224 10525,'7'-5'-1211,"2"-2"865,-4-6 1,4 5 280,-1 0 1,-1 1 482,2-1 1,-1-2-48,4 6 0,1-4-244,-1 3 1,1 1 58,-1 4 0,-2 0-176,2 0 147,-2 0 1,8 2-157,-6 2 0,-1 3 95,-3 5 0,2 2-142,-6 2 0,2-2-20,-2 3 0,-3 2-3,3 2 0,-4-2 8,-4 2 1,1-5 22,-5 5 1,0-2 23,-5 2 1,-3 1 21,-1-6 0,-5 5 70,2-4 0,-3-1 63,3-3 0,-4-1 77,4 0 0,2-5 95,1-3 1,3-2-714,2-2 1,0 0 375,-1 0 0,6-2 49,3-2 0,3-3-91,1-5 1,0 0-159,0-1 1,9 1 169,4-1 29,2 1 1,-1 4-28,2-1 205,-2 7-145,10-4 1,-11 6 20,4 0 83,-3 0 0,-1 2-104,4 2 0,-7-2 4,2 7 1,-2-1-245,2 4 1,-1 1 81,-3-1 1,3-1-203,-2-3 1,2 3-27,1-2 0,1-4-430,-1-1 796,0-2 0,6 3 1,2 2-1</inkml:trace>
  <inkml:trace contextRef="#ctx0" brushRef="#br0" timeOffset="63">14018 10530 18556,'6'-7'-1754,"-5"0"1380,3 3 0,3 1 790,1-5 0,-1 5-201,1-1 1,1-2 124,3 2 0,1-4-344,-1 4 0,0-2 108,1 2-105,-1 3 338,6-5 1,-4 2-273,2 0 1,-2 0-92,-1 4 0,-1 0-986,0 0 548,1 0 481,-1 0 0,1 0 1,-1 0-1</inkml:trace>
  <inkml:trace contextRef="#ctx0" brushRef="#br0" timeOffset="64">14030 10654 18291,'0'-7'-1483,"0"1"0,0 5 1016,0-3 1,2 2 895,2-2 0,-1 3 120,5 1 1,2 0-323,6 0 1,-2 0 93,3 0 1,-2 0-426,1 0 1,-1 0-85,6 0 1,-4 0 272,3 0 0,-3 4 47,4 0 1,-5 0-68,5-4 1,-1 6 0,5 1 0</inkml:trace>
  <inkml:trace contextRef="#ctx0" brushRef="#br0" timeOffset="65">15333 10232 24934,'0'-12'-7307,"0"-1"5125,0 6 1329,0 2 652,0 5 1011,0 0 0,0 5-878,0 4 1,0 3 56,0 4 1,0 0-700,0 4 1,0-3 894,0 3 1,0 1 5,0 4 1,-4 0-51,0 0 0,-2 1 125,2 3 1,3-2-864,-3 6 0,1-1 817,-1 1 1,2 2-201,-2-7 0,3 6-8,1-6 0,0 6-78,0-5 0,0-1 23,0-3 0,0-1 34,0-4 1,1 2-183,3-5 1,-2 4 98,2-5 0,1-3-7,-1-5 0,2-1 7,-2 1 0,-1-1-444,5-3 515,-5-3-482,8 5-668,-10-6 958,5 0-320,-1 0 557,-3-6 0,3-1 1,-5-5-1</inkml:trace>
  <inkml:trace contextRef="#ctx0" brushRef="#br0" timeOffset="66">15308 10220 26965,'7'0'-2155,"4"-6"1465,-4-1 1,4-1 505,-3 0 1,3 3 266,-2-3 0,-1 5 95,4-1 0,-2 2 165,6-3 1,0 4-163,0-3 0,-1-2-184,6 2 1,0 0-45,4 4-1,-2-4 242,-2 0 0,2 0-79,-2 4 0,-2-4-619,2-1 0,-6 1 292,1 4 0,-2 0-660,-1 0 1,-5 4 678,0 1 0,0 4 0,5-2 0</inkml:trace>
  <inkml:trace contextRef="#ctx0" brushRef="#br0" timeOffset="67">15358 10443 16639,'-7'0'983,"1"0"-274,6 0 840,0 0-1276,6 0 0,1 0-80,5 0 1,-2 0 46,2 0 0,-2 0-243,6 0 0,2 0 83,-1 0 0,1-4-394,-2 0 1,0-1 212,4 5 1,0 0-740,0 0 1,0 0 438,-4 0 0,-2 0 397,2 0 1,4 0 0,-1 0-1</inkml:trace>
  <inkml:trace contextRef="#ctx0" brushRef="#br0" timeOffset="68">10557 10182 26525,'0'-8'-9223,"0"0"5912,0 0 2625,0-5 499,0 1 0,1 1 523,3 2-1,-2 3-149,2 1 300,-3 4 0,1-4-2135,2 5 3610,-3 0-50,5 0 48,-1 0-1456,-3 5 1,5 2-439,-3 5 0,-3 1-142,3-1 1,-2 2-375,-2 2 1,0-2 387,0 3 1,0 1-713,0-2 0,0 2 69,0-1 0,0-2-105,0 5 0,0-3 528,0 4 1,0-1 214,0 5 1,0-4 201,0 0 0,0-2-122,0 1 0,0 4-10,0-3 0,0-2-13,0 2 0,0-6-12,0 1 1,4-2 38,0-2 1,1-1-40,0-2 0,-3 0 227,7-5 0,-5 2-87,4-2 0,-4-2 695,4 2-688,1-3 0,-1-1 151,0 0 1,-4 0 305,5 0-709,-7-5-538,9 3 690,-9-9 1,3 4 0,-5-5 0</inkml:trace>
  <inkml:trace contextRef="#ctx0" brushRef="#br0" timeOffset="69">10520 10133 25146,'0'-9'-4436,"0"1"0,1 4 3427,3-4 780,-2 5 597,9-8 0,-4 10 185,5-4 0,-4 4 2,1 1 0,-1 1-368,4 4 0,1-3-725,-1 7 1,0-5 945,1 4 0,-1 0-418,1 5 1,-1-1-167,0 1 1,1-1-22,-1 0 0,1 1-407,-1-1 0,-1 1 41,-3-1 0,3 0 197,-2 1 1,2-1 137,1 1 0,-4 3-121,1 1 0,-5-1 108,4-3 1,-5 3 14,1 1 1,-3 3 66,-1-3 0,0 1 28,0-2 0,0-1 121,0 6 0,-1-6-31,-3 2 0,-3-3 198,-6-2 0,1 0 164,0 1 1,-1-1 54,1 1 0,-1-5 142,1 0 1,-4-4 34,-1 5 0,-4-5-120,5 4 0,-2-5 141,1 1 1,4-3-422,-4-1 1,3 0 63,2 0-1264,-1 0 510,1 0 572,5 0 1,-4 6 0,4 1 0</inkml:trace>
  <inkml:trace contextRef="#ctx0" brushRef="#br0" timeOffset="70">10110 13568 21307,'0'-12'-6697,"2"1"6760,2 2 1,-3 3 393,3 1 1,3 3 203,2-7 1,-3 7 60,3-2 0,0 2-167,8 2 1,-3-1-65,2-3 1,2 2-202,-1-2 0,5 3 547,-2 1 1,2 0-169,-1 0 1,3 0-234,-4 0 0,5 0-236,4 0 1,-7 0-125,3 0 1,-3 0-351,3 0 0,-5 0 53,1 0 0,-4 0-306,3 0 0,-3 0 250,4 0 1,-5 0-331,5 0 0,-6 0 209,1 0 0,-2 0-272,-1 0 1,-5 1-670,0 3-67,-5-2 1054,2 9 1,-5-4-1,0 5 1</inkml:trace>
  <inkml:trace contextRef="#ctx0" brushRef="#br0" timeOffset="71">10247 13767 16034,'-2'6'-2965,"-2"-1"3092,3-4 0,-5 0 1191,6 4-1672,0-4 502,6 4 0,1-5 308,5 0 1,5 0 24,-1 0 0,5 0-234,-4 0 0,5 0 363,-2 0 0,8-1-324,1-3 0,0 3-134,-4-4 1,3 0 202,1 1 1,-4-5-247,-4 5 0,2-4-161,2 4 1,1-4-313,-9 4 0,4-5 110,-5 5 0,5 0 28,-5 4 0,1-4-197,-5 0 0,1 0-715,-1 4 111,0 0 447,1 0 1,-5 0 576,0 0 0,1 0 0,3 0 0</inkml:trace>
  <inkml:trace contextRef="#ctx0" brushRef="#br0" timeOffset="72">10954 13382 25764,'0'-8'-7273,"0"0"5246,0 5 1003,0-3 878,0 6 1062,0 0 1,0 6-1052,0 2 1,0 3 150,0 2 1,0 0-883,0 4 0,1 1 1049,3 2 0,-2 4-181,2-3 0,-3 2 132,-1 2 1,0 0-260,0-1 0,0 1-780,0 0 1,0 4 764,0 0 0,0-2-33,0-6 1,0 1-40,0-5 1,0 3-212,0-3 322,0-1-451,6-3 370,-5-6 0,6-2 89,-3-5 420,-2 0 1,3-1-552,-5-3 1,4 1-117,0-5 0,1-1 422,-5-3 0,0 0-83,0-1 0,0-5 0,0-1 0</inkml:trace>
  <inkml:trace contextRef="#ctx0" brushRef="#br0" timeOffset="73">10942 13419 18810,'0'-12'-4645,"0"0"3892,0-1 1,1 1 771,3-1 1,-3 5 197,4 0 0,1 5 518,3-1 1,-2 3-223,1 1 0,0 0-60,5 0 0,-1 5-605,0 3 1,1 3 590,-1 2 0,1 3-285,-1 1 0,2 1-73,2-2 1,-2 2-183,3 3 0,-4 1-313,0-6 0,-1 6-59,1-1 0,-5-3-106,0-1 0,-4 1 316,5-2 0,-7 6 0,2-1 1,-2-3 69,-2-2 0,-2 2 39,-2-1 0,-7 1 352,-5-2 0,-6-3 196,1-1 0,2 0 23,-2-3 1,0-3 255,-3 3 1,3-6-65,0 1 1,6 1 33,-1-1 1,-2 0-110,1-4 1,1-1-15,3-3 1,5 1-878,0-5 1,3 5-546,-3-1-213,5-3-1905,-2 6 2889,5-5 1,0 12 0,0 1-1</inkml:trace>
  <inkml:trace contextRef="#ctx0" brushRef="#br0" timeOffset="74">12257 13568 22411,'0'-8'-3806,"0"0"0,0 3 2568,0-3 790,0 5 169,0-8 159,0 10 61,-6-4 761,5 5-676,-5 5 0,6 2 180,0 5 1,0-3-39,0-1 1,4 0-150,0 5 1,1-5-4,-5 0 0,0 0 44,0 5 1,4 1-86,0 2 1,0-2-325,-4 2 1,0-2-151,0-1 1,1-1 281,3 0 0,-2 5 12,2-1 1,-3 1 272,-1-5 1,4 1-102,1-1 1,-1 5-26,-4-1 0,1-1 15,3-6 1,-2 2 33,2-3-31,-3 3 126,-1 1 118,0 1 2,0-6-23,0-2 334,0-5 411,0 0 1,-1-4-898,-3 0-56,2-6 0,-3 3-92,5-5 1,-4 4 150,-1-1 0,1 1-320,4-4 0,0 4 274,0-1 1,-4 1-202,0-4 0,0-1-614,4 1 1,0-1 905,0 1 1,0 0-70,0-1 0,0-3 106,0-1 0,4 1 61,0 3 1,6-1 303,-2-2 1,-1 2-75,1-2 1,1 2 60,3 1 1,0 2 322,1 3 1,3-3-119,1 3 1,-1 1 95,-3-1 0,3 5 57,1-1 1,-1 2-275,-3 2 1,-1 0 219,1 0-351,5 0 1,-5 2-280,4 2 1,-3-1-249,-2 5 1,-1 0-332,-3 5 1,3-5 19,-2 0 1,-2 0-167,1 5 0,-4-1-113,4 1 0,-4-1 220,5 0 0,-5 1-3,4-1 0,-5 1-52,1-1 0,1 2 47,0 2 0,-1-2 332,-4 3 1,4-2-334,0 1 1,0-2 389,-4 3 1,0-4-32,0 0 0,0 3 216,0 1-160,0-1 0,0-3 296,0-1-149,0 1 0,0-1 10,0 0 49,0-5 0,-1 0-248,-3-3 860,2-2-677,-3 3 190,5-5-1056,0 0 813,0-5-16,0 3 1,-6-9 0,-1 4 0</inkml:trace>
  <inkml:trace contextRef="#ctx0" brushRef="#br0" timeOffset="75">12877 13159 24229,'-7'-1'-1018,"3"-4"-1404,2 4 1440,-3-5 263,3 6 2091,-3 0-413,5 6-1334,0 1 0,0 5-367,0 1 0,4-1 147,0 0 0,5 1 489,-5-1 1,4 1 38,-4-1 1,6 2-161,-2 2 1,-1-2-487,1 3 0,0-3 137,5-2 1,-5 2 546,0 2 0,1-6 337,3 2 1,0-2-25,1 2 1,-5-3 151,0-1-317,1-5 0,2 4-40,-3-3 218,-3-3 188,1 5-870,-5-6 1165,5 0-116,-6 0-180,0 0-44,0-6-1939,0 5 1256,0-10 1,0 9-1,0-3 1</inkml:trace>
  <inkml:trace contextRef="#ctx0" brushRef="#br0" timeOffset="76">13137 13171 24855,'-12'7'-772,"4"-1"-1059,-1-6 1590,1 0 0,-4 4 682,-1 0 0,5 4-421,0-4 1,-1 6 73,-3-2 0,0-1 2,-1 1 0,-3 1-20,-1 3 0,1 1-126,3-1 0,-3 0-39,-1 1 1,1-1-111,3 1 1,-1-1-189,-2 0 0,2 1 190,-2-1 1,3-4 205,5 1 1,-3-5-89,3 4 48,-3-5 1,0 4 17,2-3 0,2-3 403,3 3-974,3-2-250,-5-2 685,6 0-138,0 0 0,-5 0 1,-2 0-1</inkml:trace>
  <inkml:trace contextRef="#ctx0" brushRef="#br0" timeOffset="77">12703 13370 23357,'0'-9'-3189,"0"1"1,0 4 1395,0-4 1499,0 0 1,0-1 346,0 1 0,6 4 620,2-4 0,3 3 111,1-3 1,2 5-179,3-1 0,-2-1-629,5 1 1,0-2 549,0 2 1,4 3 143,-3-4 0,2 4-264,2 1 1,-2 0-600,-2 0 1,1 0 198,-5 0 0,5 6 1,-3 1-1</inkml:trace>
  <inkml:trace contextRef="#ctx0" brushRef="#br0" timeOffset="78">13720 13804 22245,'2'-7'-4795,"2"3"4462,-3-3 1,6 6 1193,-3-4 1,-1 0-406,5 1 0,-4-2-144,5 2 1,-1 1 228,4-5 1,2 4-171,3-4 0,-4 4-222,4-5 1,1 7 502,-2-3 1,1 0-484,-5 1 0,1 0-697,-1 4-17,1 0 0,-2 1 114,-3 3 0,2-1-575,-6 5 0,1-4 678,-1 5 1,-2-1 0,3 4-1</inkml:trace>
  <inkml:trace contextRef="#ctx0" brushRef="#br0" timeOffset="79">13770 13891 22245,'-7'0'-2259,"2"0"2854,-1 0-55,5 0 145,-5 0-332,6 0 577,0 0-761,6 0 1,-4 0 157,7 0 0,-1 0-88,4 0 1,1 0-76,-1 0 1,2-2 69,3-2 0,-2 3-217,5-3 0,1-2 27,4 2 0,0-4-346,-1 4 0,-3-1-135,0 5 0,-1-1 240,5-3 1,-5 3 223,-4-4 1,3 4 0,1 1 0</inkml:trace>
  <inkml:trace contextRef="#ctx0" brushRef="#br0" timeOffset="80">14862 13481 23872,'7'6'-2840,"-1"-3"2179,-1 5 0,-4 0-268,3 5 0,3-4 694,1 4 1,-1-4 144,1 8 0,-3-2-171,3 1 0,0 2 250,4 3 1,-3 1-661,-1-5 0,0 5 460,5-2 0,-1 2 98,1-1 0,-1 1 377,0-5 1,-2 3-241,2-3 1,-6 4-31,6-5 0,-2 2 219,2-1 1,1-2-134,-1 5 1,1-3 110,-1 4 0,0-5-106,1 5 1,-1-5 11,1 5 1,-2 0-147,-3 3 0,3-3 68,-3 0 0,3-2 96,2 2 0,-1 1 91,0-6 1,1 1-83,-1-5 0,-2 1 82,2-1 1,-6-4-47,6 1-33,-2-1 1,2 4 118,1 1 0,-5-6 68,0-3 1,-4 1-155,5-1 1,-5 2-52,4-2 0,-4-3 216,4 4 33,-5-4 51,3 4-613,-1-3 1131,-3 3-992,3-5 1,-5-1-156,0-3 1,0 1 12,0-5 0,4 4 116,0-5 0,1 5-72,-5-4 1,0 0-124,0-5 1,0 1 125,0 0 0,0 2-247,0-3 1,0 4 156,0-8 0,0 3 199,0 2 1,0-4 7,0-1 0,0-1-263,0 2 0,0 0 125,0-4 0,0-1 164,0-4 0,0 5-2,0-1 0,-2 0-85,-2-4 0,3 1 31,-4-1 1,3 0-180,-2 0 0,2-4 103,-2 0 1,3 0 77,1 5 1,0-1 59,0 0 1,0 0 7,0 0 0,0 1 10,0-1 0,0 1-2,0 4 0,4-8 205,0 3 1,1 2-47,0 2 0,-4 1-9,3-5 1,2 0-41,-2 0 0,4 4 1,-4 1 1,2 0-22,-2 0 0,-1-2 16,5 5 0,-5-3-56,1 3 0,1 0 12,-1 5 0,1 0-95,-5-1 1,4 1 106,0-1 1,0 5-38,-4 0 0,1 0-57,3-5 0,-2 5 59,2 0 1,-3 4-131,-1-5 0,4 5 662,1-4-414,-1 5 0,-4-4-326,0 3-223,0 3 162,0-5 0,1 6 781,3 0-197,-2 0 0,5 0 93,-3 0 1,1 2-493,3 2 0,3-3 123,-2 3 0,2 2 363,1-2 0,1 1-119,-1 0 1,2-4 177,2 3 1,-1-3-503,6-1 1,-4 5 15,3-1 1,1 0-2,4-4 1,-4 4 136,-1 0 1,1 0-14,4-4 1,-1 0 89,1 0 0,-4 0-15,0 0 0,1 0-84,7 0 0,-3 0-133,3 0 1,-3 0 145,-1 0 1,1 0-108,3 0 1,-2 0 48,7 0 1,-5 0-56,4 0 1,-4 0-38,4 0 0,-2 0-4,2 0 0,2 0 1,-6 0 0,8 0 13,-4 0 1,6 0-1,-6 0 1,-1 0 3,1 0 1,2-1 36,3-3 1,2 2 0,-7-2 0,3 3-26,1 1 0,4 0-9,0 0 1,-3 0 0,-5 0 1,0-2 38,4-2 0,3 3-3,-3-3 1,3 2-49,-7 2 0,2 0-23,-2 0 0,7-4 53,-3 0 0,-1 0 5,-3 4 1,0-1 14,4-3 0,3 2 43,-3-2 1,3-1-4,-7 0 1,3-3 127,2 4 1,-1-4-75,0 4 1,-1-2 114,-3 2 1,3 1-177,-3-5 0,1 4-71,-1-4 1,2 5 22,-6-1 0,4-2-22,-4 2 1,4-2-60,-4 2 0,-2 3 86,-6-3 0,1-2-181,-5 2 1,3 0 132,-3 4 1,-1 0-127,-3 0 0,-1 0 68,1 0-372,-1 0 263,0 0 1,-3 0-360,-1 0 52,-5 0 324,2 0-1265,-5 0-1461,0 0 2075,-5 0 0,-2 6 679,-6 2 0,1 3 0,0 1 0</inkml:trace>
  <inkml:trace contextRef="#ctx0" brushRef="#br0" timeOffset="81">16512 13543 19666,'4'-8'-3413,"0"0"2754,5 0 0,-3-1 949,2 1 0,-1 4-10,-3-4 0,-1 5 125,5-1 11,-5 2 0,4 2 116,-3 0-334,-3 0 1,6 0 1102,-2 0-378,-4 6-1287,4 1 73,-5 5 0,0 1-67,0-1-169,0 0 0,0 1 52,0-1 0,0 1-134,0-1 0,0 0 116,0 1 0,-4 1 69,0 2 0,0-2 587,4 2 0,-4 0 28,0 0 0,0-2-227,4 2 0,-5 2 219,1-1 0,0-1-163,4-3 0,0-1 30,0 1 0,0-1 422,0 0-478,0 1 0,2-6 151,2-3 0,-2-1 69,7 1 1,-1-3 197,4 3 1,2-4 96,3-4 0,-2 3 177,6-3 0,-5-2-320,5 2 0,-6-4 36,1 4 0,2-5-290,-1 5 1,-2-1-77,-7 1 0,3 2-384,-2-2 1,-2-2-703,1 2-483,-5 0 729,2 4 1,-5-1 488,0-3 1,0 2 0,0-3 0</inkml:trace>
  <inkml:trace contextRef="#ctx0" brushRef="#br0" timeOffset="82">16437 13667 19666,'-7'0'-1024,"2"0"1,3 0 1963,-2 0-589,3 0-160,-5 0 1,5 0 206,-3 0-152,2 0-64,-3 0 188,5 0 19,0 0-179,5 0 1,2 0-34,6 0 0,-4 0 53,4 0 1,-4 0-112,8 0 1,-3 0-103,-2 0 0,5 0 62,-1 0 1,5 0-236,-5 0 0,2-1-35,-1-3 0,-2 2 96,6-2 1,-5 3-570,5 1 1,-6 0 283,2 0 0,-4 0-467,0 0 847,-1 0 0,1 0 0,-1 0 0</inkml:trace>
  <inkml:trace contextRef="#ctx0" brushRef="#br0" timeOffset="83">17033 13630 18467,'6'-12'-4627,"0"4"4430,-6-1-681,0 6 816,0-8 0,0 9-24,0-7 1,1 7 848,3-2-109,-2-3-1268,3 5 1590,-5-3-1158,0 5 878,0 0 0,0 5-709,0 4 0,0-3 66,0 3 1,0-1-322,0 4 1,0 2-29,0 3 0,0-4 227,0 4 0,0-3-487,0-2 0,0 1 614,0-1 1,0 0-626,0 1 1,0-1 608,0 1 0,0-1-188,0 0 0,0 1 90,0-1 0,0 1-91,0-1 102,0 0-23,0 1 439,0-1-254,0-5-10,0-1-84,0-6 0,-1-2 291,-3-2 1,2 1-179,-2-5 0,3 0-106,1-5 0,-4 1 0,0 0 0,0-1-77,4 1 0,0-2-121,0-3 0,0 4 102,0-4 1,0-1-56,0 2 1,4-2-32,0 1 0,1 3 171,-1-2 0,-2 2 44,2 2 1,2-1 262,-2 1 0,1 0 0,-1-1 1,-2 5 38,2 0 0,1 3 547,-1-3-336,1 5-586,-5-2 0,1 5 443,3 0 0,-3 1-384,4 3 0,-3 3-143,3 6 1,-4-1-106,3 1 0,2-1 167,-2 0 1,4 1-224,-4-1 1,6 5 325,-2-1 0,-1 2-113,1-1 1,-4-4-317,5 4 1,-1-3 380,4-2 0,-3 1 85,-1-1 0,0 0 158,4 1 0,-1-1-152,-2 1 1,2-2 1,-3-3 1,3 3 10,1-3 0,-3-2 163,-1-2 315,0 3-495,5-6 601,-1 5-350,1-6 1,-5-5-70,0 1 1,-5-5-262,1 0 0,-3 3-219,-1-3 0,0 1-71,0-4 0,0-1-1,0 1 1,0-1 44,0 1 1,-1 0-227,-3-1 0,2 1 22,-2-1 0,-1 1 97,1 0 1,0-2 177,4-3 0,-5 3 99,1-2 1,0 2 35,4 2 1,-4-1 66,0 1 0,0-2-173,4-2 0,0 2 156,0-3 0,0 4-345,0 0 1,0 1 28,0-1 0,0 5-274,0 0 0,1 1 9,3-1 1,-1 1-43,5 3 1,-4 2-347,5-2 1115,-1 8 0,10 9 0,1 6 1</inkml:trace>
  <inkml:trace contextRef="#ctx0" brushRef="#br0" timeOffset="84">16387 14213 19533,'1'-7'-5323,"-1"2"4007,0-1 814,0 5 410,0-5 725,5 6 0,-2 0 102,5 0 0,-4 0 596,4 0-1127,1 0 0,3 0 623,1 0 0,0 2-53,4 2 1,-2-3-14,6 3 0,-1-1-36,5 1 0,0-2-378,0 2 0,1 1-356,3-1 1,-3 0 132,3-4 1,-1 2-104,1 2 1,-2-3 74,6 4 1,-4-4-48,4-1 1,-4 0 134,4 0 1,-1-1 18,1-4 1,2 4-11,-7-3 0,6-2 85,-6 2 1,7-4-84,-2 4 0,-1-4 21,1 3 0,-6 0-4,2 1 1,2 2-59,-2-2 0,-5-1 37,-3 1 0,0-1-112,4 5 1,-2-4-6,-2 0 0,1 0-38,-6 4 1,5-1 24,-5-3 1,7 2-105,-3-2 1,0-1 59,0 0 1,-3 0-66,3 1 0,1 1 53,4-5 1,-2 5-85,-2-1 0,2-2-60,-2 2 0,-3-4-815,-1 4 73,-4 0-720,0 4 272,-6 0 415,-2 0 1,-5 5-818,0 3 0,-5 3 1563,-4 2 1,-7-1-1,-3 1 1</inkml:trace>
  <inkml:trace contextRef="#ctx0" brushRef="#br0" timeOffset="85">16747 14622 14542,'0'-7'-1396,"0"-4"1,2 6 1491,2-3 1,-1 1 289,5 3 0,-4 1-61,4-5 1,0 3-74,5-3 0,-1 4 111,1-4 0,-1 4-71,0-5 0,5 7-25,0-2 1,0 2 186,0 2 1,-3 0-86,2 0 1,-2 0-280,-1 0 1,-1 2 70,0 2 1,-1-2-341,-2 7 1,-4-1-131,-5 4 0,0 5 72,0-1 0,0 6-75,0-1 0,-4-2 74,0 2 0,-7 0 91,-2 4 1,0 4 14,-8-1 1,0 1 113,-3-4 1,-1-4 55,0 0 0,-4-1 180,0 5 0,0-6-23,4-2 0,2-8 152,2 0 1,-1-5-163,6 4 0,-5-5 58,4 1 0,2-4-110,7-4 0,-2 1-162,6-5 1,-4 0-125,4-5 1,0 5-236,4 0 1,0-5 74,0-3 1,4-1-89,0 5 0,7-1 225,1 1 0,1 0 72,3-1 1,-1 1-22,2-1 1,-3 5 422,2 0-99,4 5 1,-7-2 111,4 5 0,-3 1-4,-2 3 1,-4 3-223,1 5 1,-5 1-188,4-1 1,-4 2-77,4 3 0,-1-4 18,2 4 1,0-3-40,-5-2 1,6-1-143,-2-3 1,3 3 79,2-2 0,-1-4 0,1-1 1,3-1-218,1 1 0,3-2 301,-3 2 0,-1-3-349,-3-1 0,-1 0 639,1 0 0,4 6 0,3 0 0</inkml:trace>
  <inkml:trace contextRef="#ctx0" brushRef="#br0" timeOffset="86">17454 14598 13237,'6'-13'-3020,"-5"6"3150,10-4 0,-9 8-5,2-5 452,3 5-300,-6-2 0,9 6-45,-6 3 1,0 3-306,-4 6 1,0-1 0,0 1 0,0 0 29,0 4 0,0-2 57,0 6 0,0-2 19,0 2 0,0 2-90,0-2 1,0-2-77,0 2 0,0-5-91,0 5 1,0-5 257,0 5 1,0-6-119,0 2 1,0-3 81,0-2 1,0 0-254,0 1 163,0-6-13,0 4 20,0-10-18,0 5-348,0-6-1454,0 0 1774,5-6 176,-3 5 1,3-10 0,-5 4-1</inkml:trace>
  <inkml:trace contextRef="#ctx0" brushRef="#br0" timeOffset="87">17516 14622 12742,'7'-8'-924,"-3"0"0,-1 5 992,1-1 87,-2-3 1,7 4 628,-5-5-399,6 5 1,-3-6-39,5 4 1,1-3-20,-1 4 1,2-1-157,3 0 1,-2 4 79,5-3 1,-3-2-178,4 2 0,-2-1 138,2 1 1,1 2-262,-6-2 0,2 3-20,-1 1 1,-4 0-275,4 0 1,-3 0 1,-2 0 1,1 0-186,-1 0 0,-4 0-857,0 0 717,-5 0 538,3 5 0,-6 2 0,0 6 1</inkml:trace>
  <inkml:trace contextRef="#ctx0" brushRef="#br0" timeOffset="88">17504 14784 12615,'-7'0'569,"2"1"-131,5 3-1047,0-3 516,0 5 160,0-6 596,0 0-352,5 0 1,2 0-239,5 0 0,1-1 131,-1-4 1,5 3-295,-1-7 1,6 5 405,-1-4 1,-2 4-588,2-4 1,0 5 17,3-1 1,-3-2-525,0 2 1,-5 0 780,5 4 0,-6-6 1,3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09:07:04.47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5930 7851 8543,'0'-7'29,"0"-4"608,0 9-307,0-3 262,0 5 170,0 0-558,0 5 0,0-2-17,0 5 1,0 1-67,0 3 1,0 0 2,0 1 1,0-1-102,0 1 1,0 0 130,0 4 1,0-3-189,0 2 0,4-1 82,0 2 1,0-3-85,-4 2 0,4 2 67,0-1 1,2 1-96,-2-2 1,-1-2 37,5 3 0,-5-2 35,1 1 1,-1-2-82,1 3 1,-3 0 86,3 0 0,-2 0-99,-2-5 0,0 0 88,0 1-49,0-1 32,0 1 45,0-7 98,0 0-55,0-6 0,0-1-61,0-4 0,0-1 7,0-7 0,0 5-38,0 0 1,0-1 42,0-3 1,-4-5-181,0 1 0,-1-1 161,5 5 1,0-5-237,0 1 1,0-2-43,0 1 0,0 2 201,0-5 1,0 0 1,0 0 1,0-2-28,0 5 0,5-5 102,-1 1 0,5 2-95,0-2 0,2 5 247,1-5 0,0 5-64,1-5 1,-1 6 124,1-2 1,-1 3-76,0 2 0,5 0-73,0-1 1,-1 6-62,-4 3 0,1 3 70,-1 1 1,1 0-97,-1 0 60,0 0 0,1 0-91,-1 0 0,-1 5 58,-2 4 0,0-2 70,-5 1 1,6 0 16,-2 4 1,-1 5 12,1 0 0,-3-1 23,3-4 1,-4 5-69,4 0 1,-4 5-26,5-2 0,-5 0 35,4 0 0,-1-3 67,1 3 0,3 1-63,-2 4 1,-3-4 110,3-1 0,-2 0-113,1 0 1,3 4-8,-3-4 1,2 2-141,-2-1 0,2 1 160,-6-5 0,4 5-159,-4-2 0,2 0 77,-2 0 0,-3-5-101,3 2 1,2-3 105,-2-2-263,0 1 1,-4-5-621,0 0 293,0-5 144,0 2 1,2-6-297,2-3-328,-3-3 0,5-5-12,-6-1 1067,0 1 0,0-6 0,0-1 0</inkml:trace>
  <inkml:trace contextRef="#ctx0" brushRef="#br0" timeOffset="1">6649 7429 12500,'0'-8'-1440,"0"-1"0,0 5 841,0-4 0,0 4 1143,0-4 0,2 5 490,2-1-604,-3 2-50,10 2-123,-9 0 0,7 2-159,-5 2 1,5-1 147,-5 5 1,4 0-12,-4 5 1,4 3 17,-3 1 1,4 1-223,-1-2 1,-1-2 38,2 2 1,-5 2-144,4-1 1,-1 1-102,1-2 0,3-2 110,-2 3 1,-3-4-279,3 0 243,-1 5 0,4-4-10,1 2 0,-5-6 16,0-2-531,-5-5 71,8 2-123,-10-5-512,10 0 459,-9-5 13,3-2 0,-5-6 691,0 1 18,0 0 0,0-6 0,0-2 1</inkml:trace>
  <inkml:trace contextRef="#ctx0" brushRef="#br0" timeOffset="2">6972 7342 8817,'-13'0'235,"1"0"121,0 0-162,-1 0 0,5 2-46,0 2 1,-1-2 92,-3 7 0,0-1-95,-1 4 1,-3 1 13,-1-1 0,-1 5-120,2-1 0,2 2 80,-3-1 1,-1-2-194,2 6 1,-1-6 121,5 1 1,-1-2-270,1-2 0,0 4 7,-1-4 0,5 3 34,0-7 0,1 3-363,-1 2 0,-2-1 214,6 1 1,-2-5-844,2 0 343,3 0 796,-5-1 34,6-1 1,-5-6 0,-2 0 0</inkml:trace>
  <inkml:trace contextRef="#ctx0" brushRef="#br0" timeOffset="3">6624 7565 8677,'0'7'953,"0"-1"-444,0-6 1,6-4-142,2 0 0,3-6-325,2 2 1,3 1 101,1-2 1,5 3-500,-2-3 0,4-2-1305,1 3 1300,0 3 0,-1-5 1,1 6-893,0 1 1247,-6 2 1,5-5 0,-5-1-1</inkml:trace>
  <inkml:trace contextRef="#ctx0" brushRef="#br0" timeOffset="4">7456 8111 11910,'7'0'-1830,"-2"0"3410,-5 0-488,0-5-613,6 3 1,-4-5-101,7 3 0,-5 3-76,4-3 0,0 2-249,5 2 0,-5 0 103,0 0 0,0-4-180,5 0 1,3 0 55,1 4 0,-1 0-129,-3 0 1,3 0 76,1 0 0,1 0-602,-2 0 0,-2 0 235,3 0 1,1 0-507,-2 0 1,1 0 228,-5 0 0,1 0-320,-1 0 992,0 0 1,1-6-1,-1 0 1</inkml:trace>
  <inkml:trace contextRef="#ctx0" brushRef="#br0" timeOffset="5">7530 8260 10697,'-12'5'-40,"-1"-3"0,5 3 201,0-5 328,5 0-81,-3 0-147,6 0 0,2 0-45,2 0 1,3 0 47,5 0 0,1 0-181,-1 0 0,2 0-12,2 0-185,-2-5 302,4 3 1,0-7-222,3 5 1,-2-5 60,2 5 0,-5-4-386,5 4 0,-2-4 180,2 3 1,-2 1-672,-2 4 0,-4 0 382,4 0 0,-3 0-968,-2 0 1427,1 0 0,5 0 1,1 0-1</inkml:trace>
  <inkml:trace contextRef="#ctx0" brushRef="#br0" timeOffset="6">8758 7838 8436,'0'-8'-202,"0"0"307,0 5 0,0-4 243,0 3-78,0 3 0,0-6 108,0 3 143,0 2-370,0-3 0,0 6 62,0 3 0,0-1-40,0 5 1,4-4-71,0 5 0,2-1 117,-2 4 1,-3 1-192,4-1 0,0 0 156,-1 1 0,5-1-60,-5 1-20,5 5 0,-6-3 0,4 5-79,-2 2 0,4-2 7,-5 0 0,6 1-120,-2 4 0,1 0 320,0 0-177,2-6 1,-4 4-1,6-3 140,4-1 0,-3 3-108,2-6 0,-2 2 8,-2-1 0,5-2 5,0 6 1,3-6-107,-3 1 1,3 2 67,-3-1 0,4 4-134,-5-5 0,1 5-4,-5-5 37,1 6 0,0-7 0,3 5-26,0-2 0,1-2 73,-5-3 0,-1-1-43,-3 0 0,3-1 29,-2-2 16,-4-4-11,6 1 1,-9-5 2,3 5 331,-5-6-318,6 0 0,-5-2 44,3-2-27,-3-3 0,-1-5-183,0-1 1,0 1 109,0 0 1,0-5-157,0 1 1,0-2 53,0 1 1,0 2 41,0-6 0,0 5 25,0-5 0,-4 0-21,0-3 0,-1 3 106,1 0 1,1 1-81,-6-5 0,7 0 52,-2 0 1,-2-4-30,2 0 1,0 0-125,4 5 0,-2-3 76,-2-2 0,3 3-12,-3-3 1,2-1 26,2 1 0,0-1-11,0 1 1,0 3-15,0-3 0,0 2 8,0 3 0,5-1-29,-1 0 39,0 0 21,1 0 0,-2 1-71,5-1 31,-5 6 189,8-5-142,-9 5 0,7-2-58,-5 0 215,6 6-161,-9-3 0,9 2 50,-6-1 1,4 1 244,-3 3-262,-1 1 249,-4 0-221,5-1 1,-3 5 65,2 0-51,-3 5 15,-1-3-13,0 1 1,0 4-5,0-5 4,0 6-1,0 0 15,6 0-27,-5 0 0,10 0 5,-3 0 295,3 0-285,2 0 0,-1 0 362,0 0-337,6 6 42,2-5 0,0 4 106,1-5 1,0 5-70,4-1 247,5 0-296,2-4 1,1 0 98,0 0-140,0 0 0,8-2 155,1-2-140,10 3 0,-7-9-156,9 6 0,-3-4 170,-1 4-721,5 0 737,1-2-82,1 5 0,-2-5 118,-5 6-63,-1-5-22,6 3 0,1-7 64,1 5-114,-1-6 0,-11 7-20,1-5 108,-6 5-14,8-8-125,-10 4 18,5 0 1,-6-2-446,1 5 535,-7-6-103,5 8 1,-6-3-143,3 5 1,-2-4 301,-6 0 1,-1 0-366,1 4 0,-1 0 144,-4 0 0,-2 0-229,-5 0 0,-1 0-493,0 0-38,1 0-458,-6 0 1348,-2 0 0,-5 5 0,0 2 0</inkml:trace>
  <inkml:trace contextRef="#ctx0" brushRef="#br0" timeOffset="7">9887 7813 8381,'0'-12'-2316,"4"0"2752,0-1 1,0 5 6,-4 0 1,5 4 379,-1-5-567,0 1 0,0 0-10,0 0 0,2 5-201,-2-1 237,-3 2-225,5 2 141,-6 0-25,0 6 0,0-3-88,0 5 15,0 0 0,0 6 0,-2 1 75,-2 2 0,1 0-117,-5 0 0,4-2 88,-4 6 1,4-5-47,-5 5 1,7-2 47,-3 2 1,0-2-140,1-2 0,0-2 120,4 6 0,0-6-95,0 1 1,0-2 63,0-1 0,5 0-91,3 4 1,-1-5-49,2 1 0,3-1 72,5-4 1,0-1-24,0 1 0,2-5 46,6 1 0,0-2-160,0-2 1,0 0 122,-1 0 1,0 0-294,-4 0 0,4-4 95,-3-1 0,-2-3-300,2 4 0,-6-1 2,1 0 0,-2 3-156,-2-7 0,-3 7-59,-1-2 1,-5 1 181,1-1 0,-3 1 512,-1-5 0,-1 3 0,-3-3 0,-3 5 0,-11-13 0,-1 2 0</inkml:trace>
  <inkml:trace contextRef="#ctx0" brushRef="#br0" timeOffset="8">9800 7938 8381,'-1'6'-1263,"-3"-1"1483,2-4 1,-3 0 118,5 3 344,-6-2-280,5 3 258,-5-5-206,6 0-247,0 0 0,6 0-52,2 0 0,3-4 92,2 0 1,-1-4-266,0 4 1,5-2 75,0 2 0,3 3-322,-3-4 0,3 0 145,-3 1 1,4 0-471,-5 4 0,5-4 261,-5-1 0,2 1-180,-1 4 1,-3 0-727,2 0 1233,-2 0 0,-2 6 0,1 1 0</inkml:trace>
  <inkml:trace contextRef="#ctx0" brushRef="#br0" timeOffset="9">10495 7838 8380,'0'-8'-94,"0"0"247,0 5 0,0-4 329,0 3-391,0 3 1,0-6 103,0 3-276,0 2 396,0-3 32,0 5-318,0 5 0,-1 2 113,-4 5 0,4 1-119,-3-1 1,3 2 89,1 3 0,-2-4-192,-2 4 0,3 1 57,-3-2 1,2 5-85,2-4 1,0 0 4,0 0 1,-4-3 119,0 2 1,0-2-35,4-1 1,0-1 18,0 0 0,0-3-17,0-1 16,0 0 331,0-1-128,0-1-84,0-6 0,0-2-162,0-2 1,1-3 93,3-5 1,-2-1-134,2 1 0,1 0 123,-1-1 1,2-1-75,-2-2 0,-3 2 43,4-3 0,0 0-118,-1 0 0,2-1 89,-2 2 1,-3 2 24,3-3 0,2 3 104,-2 2 1,2 0-106,-2-1 135,-3 1 0,6-1-78,-3 1-54,-3 5 0,6 2 71,-3 5-151,-2 0 42,9 0 45,-10 0 0,9 1 0,-6 3-48,-1 4 48,4 3-18,-6 2 1,9-1 20,-6 1 1,4 3-18,-4 1 1,5 3 9,-5-3 0,5 1-2,0-2 1,-3-2-10,3 3 0,-1 1 47,4-2 1,1 1 3,-1-5 0,5 1 64,-1-1 1,1-4-89,-5 0 0,1-3-63,-1 3 1,0-5 69,1 1 1,-1-3-148,1-1 136,-1 0 1,1 0-45,-1 0 0,-4-5 52,0-4 0,-3-2-1,3-1 1,-5 0-11,1-1 0,-3 1-9,-1-1 0,4-3 1,0-1 1,1-1 8,-5 2 1,0 1-4,0-6 0,-5 6 3,1-2 1,-1 2-40,1-1 1,2 2-9,-2-3 1,-1 3-5,0 2 0,1-2-88,4-2 0,0 2 109,0-3 0,0 4-220,0 0 0,0-1 110,0-2 1,4 2-673,1-2 452,4 2 1,-2 1-406,6 1 0,-5 5 126,0 3 0,-4 4-310,4 4 925,-5-2 0,8 9 0,-4-5 0</inkml:trace>
  <inkml:trace contextRef="#ctx0" brushRef="#br0" timeOffset="10">9850 8396 8162,'-7'0'-154,"1"0"0,5 0 302,-3 0 161,3 0 163,-5 0-291,6 0 0,1 0 253,4 0-246,1 0 1,7 0 13,-1 0 0,5 0 0,-1 0 0,6 0-8,-1 0 0,4 0 27,4 0 1,-2 0-36,6 0 1,5 0 69,3 0 0,7 0-82,2 0 0,0 0-186,3 0 0,2 0 207,-1 0 1,3-4 1,1 0 1,-6-4-47,6 4 1,-6-6 46,-2 2 0,-1 1-228,1-1 0,-6 4 110,-2-5 0,-4 6-152,-1-1 0,-4-1-27,1 1 0,-8 0-42,-1 4 0,-2 0-141,-6 0 1,-1-5-85,-4 1 69,1 0 208,-1 4-501,-5 0 0,-1-1-136,-6-3-1216,0 2 297,0-3 1645,0-1 0,-6 5 0,-1-5 0</inkml:trace>
  <inkml:trace contextRef="#ctx0" brushRef="#br0" timeOffset="11">10148 8868 8494,'0'-7'-356,"0"-4"0,1 5 256,3-2 0,-3 1 482,4 3 0,2-2 16,1-2 0,-1-1-120,1 4 1,0-3 21,5 4 1,-1-4-72,0 4 0,1-5-116,-1 5 1,1 0 76,-1 4 0,0-4-216,1 0 0,-1 0 31,1 4 1,3 0-142,1 0 1,-5 0-27,-4 0 1,1 4 160,3 0 1,-1 6-38,-3-2 0,2 3 51,-6 1 0,0 5 34,-4-1 1,0 5-41,0-4 1,0 5 102,0-2 1,-5 4-73,-3 0 0,-5 1 26,-3 0 1,0 0-25,-4 0 0,-1 0 7,-4-1 1,0 0-47,1-4 1,-1-2 39,0-5 0,0-1-10,0 1 1,1-2-2,-1-3 0,4-3-52,0-5 1,5 0 50,-5 0 0,6 0-80,-1 0 1,2-5-5,1-3 0,5 1 64,0-2 0,5 1-48,-1-4 1,3-1 35,1 1 1,0 0-70,0-1 1,5 1 55,3-1 0,3 2 2,2 3 0,-1-3 38,1 3 0,3 1 5,1-1 0,-1 5-10,-3-1 0,3 2-23,1 2 0,-1 0 14,-3 0 1,-1 6-6,0 2 0,1 3-3,-1 2 1,1 0 4,-1 4 1,-4 1-170,1 2 0,-5 4 151,4-3 0,-4 1-318,4-2 0,-5 2-30,1-5 0,3 3 18,1-3 0,-1-2-48,2-7 1,-5 2 104,4-6 0,0 0-736,5-4 644,-1 0 0,0-1 376,1-3 0,5-9 0,1-6 0</inkml:trace>
  <inkml:trace contextRef="#ctx0" brushRef="#br0" timeOffset="12">10693 8843 7680,'7'8'239,"-3"0"0,-2 1 79,-2 3 1,0 2-15,0 2 0,0 0 2,0 4 0,0 5-119,0 4 0,0 0-48,0-4 1,1 0 100,3-1 0,-2 0-218,2-4 0,-3 2 92,-1-5 1,2 4-245,2-5 34,-3 1 1,6-6-1,-4-2-188,1 0 1,1-7-467,0 3 271,-4 1 210,10-4 0,-8 3-20,5-5 1,-5-1-312,1-3 0,1 1 281,0-5 0,-1 4 319,-4-5 0,5-4 0,2-7 0</inkml:trace>
  <inkml:trace contextRef="#ctx0" brushRef="#br0" timeOffset="13">10669 8892 8010,'8'-4'63,"0"0"1,-4-1 394,5 1 0,-5 2-140,4-2 0,4-1-40,5 0 0,1-3-82,-2 4 0,4-4 76,4 4 1,1-6-349,0 2 0,-4 2-149,-1 2 1,0-1-145,0 0 1,2 1-261,-5 4 1,0 0 54,-5 0 34,0 0 1,1 0-315,-1 0 854,-5 0 0,-1 0 0,-1 0 0,2 0 0</inkml:trace>
  <inkml:trace contextRef="#ctx0" brushRef="#br0" timeOffset="14">10656 9079 8137,'7'0'1047,"4"0"1,-4-2-908,5-2 0,-3 3 22,-1-4 1,0 3-100,5-2-12,5 2 0,-5-5 0,4 5-481,-3-3 0,-2 1 196,0 4 0,2 0-778,3 0 0,-3 0 1012,2 0 0,-2 0 0,-2 0 0</inkml:trace>
  <inkml:trace contextRef="#ctx0" brushRef="#br0" timeOffset="15">12790 8111 11066,'8'-7'449,"0"3"1,-5 1-583,1-1 142,3 3 97,0-5 1,6 6-20,-1 0 1,-4 0 37,1 0 0,-1 0 78,4 0-159,1 0 0,-1 0-132,0 0 0,5-4 184,-1 0 0,1 0-231,-5 4 0,5-1-139,0-4 1,-1 4-108,-4-3 0,1 3-170,-1 1 0,1 0 196,-1 0 0,0 0-392,1 0 747,-1 0 0,1 0 0,-1-6 0,1-1 0</inkml:trace>
  <inkml:trace contextRef="#ctx0" brushRef="#br0" timeOffset="16">12852 8322 9613,'-7'0'-775,"2"0"1065,5 0 45,-6 0 112,5 0-211,-5 0 1,8 0-167,2 0 1,-2 0 147,7 0 0,-1-4-233,4 0 1,1 0 143,-1 4 1,2 0-163,3 0 0,-2-2-14,5-2 0,-3 3 177,4-3 0,-1 1-264,5-1 0,-4 2 120,-1-2 0,1-1-330,4 0 1,-2 0 144,-2 1 0,-2 2-316,-2-2 1,-3 3 193,2 1 0,-2 0-184,-2 0 1,-3 0-377,-1 0 881,0 0 0,-1 0 0,4 0 0,-4 0 0</inkml:trace>
  <inkml:trace contextRef="#ctx0" brushRef="#br0" timeOffset="17">13299 7950 10080,'5'-12'-890,"-4"3"879,4 1 0,-4 4 109,-1-4 217,0 5-346,5-3 287,-3 6-15,3 0 1,0 6-88,-1 2 0,0 0 10,-4 5 1,1-4-22,3 8 0,-2 1 4,2-2 1,-1 6-68,1-1 1,-3 3 96,3 0 1,-2 1-262,-2 0 1,0 1 20,0 3 0,0-3 107,0 3 0,0-3-85,0-1 0,4 0 122,0 0 0,0-5-156,-4 1 0,0-10 138,0 2 1,1-4-257,4 4 210,-4-7 1,6 0-557,-3-6-50,-3 0 429,5 0 1,-2-1-362,0-4 0,0 3 133,-4-7 0,0 5-337,0-4 1,0 0 743,0-5-12,0-5 1,0-1 0,0-6 0</inkml:trace>
  <inkml:trace contextRef="#ctx0" brushRef="#br0" timeOffset="18">13336 7975 10080,'0'-9'-632,"0"1"684,0 0 7,0-4 1,0 3 410,0 1-614,0 5 207,5-2 0,2 5-19,6 0-232,-1 5 226,0 2 0,5 6 0,-1-1-29,0 0 1,-1 5 89,1-1 1,-2 2-59,3-1 1,-2-2 39,1 6 1,-3-6-219,-1 1 1,1 2 66,-5-1 0,-1 1-18,1-2 1,-4-2-6,4 3 0,-5 0 80,1 0 0,-2 1 107,-2-2 1,-6-2-76,-2 3 1,-3-3 233,-2-2 1,0 0-109,-4 1 0,3-2 42,-2-3 1,-2 2-39,1-6 0,-1 4-62,2-4 0,2 5-199,-2-5 1,2 0 157,1-4 0,1 0-534,0 0 115,-1 0-795,6 0 382,2 0 788,16 0 1,3-6 0,10-1-1</inkml:trace>
  <inkml:trace contextRef="#ctx0" brushRef="#br0" timeOffset="19">14576 7714 10375,'0'-8'-3100,"0"0"3571,0 5 70,0-3 221,0 6 142,0-5-452,0 4-325,6 6 0,-5 3-173,3 9 0,2-3 188,-2-2 1,4 0-69,-4 1 8,6-1 0,-7 5 11,5-1 0,-4 6 0,4-1-24,2 2 0,-3 2 25,1 0 0,1 0-17,3 0 0,-4 1 45,1 3 0,-1-3-16,4 3 0,1-1 12,-1 0 0,5-6 28,-1 3 1,2-3 99,-1 3-143,-4 0 0,9 0 1,-4-2-29,2-2 0,-4 2 75,5-2 1,-5 2-179,5 2 1,-6 0 140,2 0 0,1 0-81,-2-1 1,2 1 43,-1 0 0,-2 0-78,5 0 1,-4-1 29,0 1 0,2 0-7,-1 0 0,3 0-27,-3-1 0,-1 1 45,-3 0 0,-1 0-98,1 0 0,-1-6 93,0-2 0,1 0-24,-1 0 1,1-1 16,-1-3 1,0-1 3,1 1 0,-5-1-45,0 1 0,-1-1-64,2 0 1,2-1 10,-3-2 0,-1 2 53,1-3 1,-5-1-22,1 1 1,1-4 7,0 4-79,-1-5 34,1 8 21,-3-9 43,3 3-5,1-5 140,-5 0 0,6 0-111,-3 0-8,-3 0 1,9-1 4,-6-3 0,4 1-14,-3-5 1,3-1 23,-4-3 0,2-2-92,-2-2 1,-2 2 85,7-3 1,-5-2-181,4-2 1,-5-2 89,1-2 0,-1 4 33,1 1 0,-3-5-20,3-4 0,-2-4 23,-2 4 0,0-5-7,0 0 1,0-1 2,0-3 0,-2 1 36,-2 0 0,1 0-24,-5 0 1,5-5-65,-1 1 1,3 0 105,1 3 1,-4 1-57,0 0 1,0-4 88,4-1 1,0 6-75,0 8 0,0 1 47,0 3 0,0-4-38,0 3 1,0-2 102,0 6 0,0 2-74,0-2 0,0-4-49,0-4 0,0 0-138,0 4 1,0-3 99,0-1 0,4-4-8,0 4 0,5-4 40,0 4 1,-4 0 79,-1 4 1,2 1-89,-2 4 0,0 2 67,-4 5 0,2 1-12,2 0 0,-3-1 22,3 1 0,-2-1-14,-2 1-11,0-6 0,1 3 0,2-6-149,1-1 1,1 3 127,-1-2 1,-1 1-52,5-5 1,-5 1 26,1 4 139,3-4-121,0 5 1,1-2 42,1 1-39,-1 4 1,0-1-24,1 4 171,-7 1-151,4 5 22,-1-4 0,-2 8 77,5-5-76,-5 5-16,3-2 21,-1 5 0,-2 0-15,5 0 0,0 0-5,5 0 20,5 0-5,-4 0 0,3 0 3,-4 0 1,5 0-1,2 0 0,0 4 7,0 0 0,1 0 1,4-4 1,1 4 76,3 0 0,-1 2-77,5-2 2,0-3 0,0 6 126,0-3-118,0-2-578,10 3 720,-5-5-138,11 6 0,-7-5 56,4 3-40,2-2-6,2-2 0,-3 0-71,2 0 69,-2 0 0,4 0 29,3 0-188,-9 0-718,9 0 866,-10 0 0,2 0-58,-1 0 1,1 0-39,3 0 0,-3 0 69,-1 0 1,1 0 72,3 0 0,5 0-62,0 0 1,5-5 147,-1 1 1,3-5-124,1 0 0,-2 4-15,-2 1 10,3-3 1,-12 5 0,2-2-93,-4 3 0,-3 1 59,2 0 0,-3 0-11,-6 0 1,4 0 60,1 0 0,3-4-41,-4 0 0,2 0 32,-2 4 0,2-5-32,3 1 1,5-4 83,-6 4 0,2-4-54,-6 3 1,-2-3 8,2 4 1,1-4-95,-5 4 73,-3-6 1,-5 9 0,0-5-39,-1 1 0,-6 3 36,-1-2 1,-6 1 171,1-1 1,-2 3-183,-2-3 1,1 2 626,-1 2-903,-5 0 7,4 0 0,-8-4-799,5 0 329,-5 0-1257,2 4 1373,-5 0 1,-1 1 618,-3 3 0,-3-2 0,-5 3 0</inkml:trace>
  <inkml:trace contextRef="#ctx0" brushRef="#br0" timeOffset="20">16400 7677 12128,'0'-7'-1598,"0"-4"1457,0 10 0,0-10 750,0 2-452,0 4 109,0-1-77,0 6 0,1-4 434,3 0-554,-2 0 1,5 0 707,-3 0-647,-3 0 108,10 4 174,-9 0-205,3 0 1,-1 5-35,0 3 0,5 3-110,-5 2 0,0 1-29,-4 2 1,4 3-73,0 6 0,0 4-62,-4 0 1,0 4 195,0-4 0,0 4-296,0-4 0,-4 4 208,0-4 0,0 0 9,4-4 1,0-2 102,0-2 1,-4 1-157,0-5 0,0-1-21,4-3 1,0-1-23,0 0-86,0-5 1,1 3-2,3-6-341,-3 0 155,5 2-183,-1-5 378,-3 5-494,3-6 380,-5-6 0,4 3-644,1-5-784,-1 5 1288,1-8 0,-3 8 471,2-5 0,3 0 1,0-4-1</inkml:trace>
  <inkml:trace contextRef="#ctx0" brushRef="#br0" timeOffset="21">16809 7950 7909,'0'-8'2978,"0"-1"-2006,0 7-128,0-4 19,0 6-148,0 0-185,0-5-512,0 3 251,0-3 169,0 5-807,0 0-1001,0-6 535,0 5-1393,0-5 1068,0 6-1878,0 0 3038,6 0 0,-5 6 0,5 1 0</inkml:trace>
  <inkml:trace contextRef="#ctx0" brushRef="#br0" timeOffset="22">17318 7689 8189,'0'-8'76,"0"0"349,0 5 0,0-4-103,0 3 119,0 3-167,0-5-120,0 6 0,0 2 204,0 2-440,0 3 0,0 5-24,0-5 92,0 9 0,-4-10 102,0 11 1,-2-6-213,2 5 0,3-6 142,-4-2 0,4 0-225,1 5 272,0-1-86,-5-5-10,3 4 66,-3-4-64,5 0 42,0-2 0,5-5-24,3 0 1,-1 0 0,3 0 42,4 0 1,-2 0 1,5 0 0,-2-1-16,1-3 1,0 2 52,4-2 1,-3-1-87,3 1 1,-4-1 37,0 5 0,-1 0-26,2 0 0,-7 0 27,2 0 1,-2 0-11,2 0 1,-4 0 82,1 0 0,-1 6-33,4 1 1,-5 5 7,-3 1 1,-2-1 72,-2 0 0,0 1-92,0-1 1,0 1 62,0-1 0,0 2-55,0 2 1,0-2 6,0 3 1,-2-3-110,-2-2 1,1-1 101,-5-3 1,4 3-28,-4-3 0,4 4 19,-5 0 0,1-4-120,-4 0 0,-1-5 41,1 1 0,-2 2-9,-3-2 1,4 0 6,-4-4 0,3 4-100,2 0 0,-2 1-144,-2-5 0,2-2 75,-3-2 0,4 1-215,0-5 1,-3 1 86,-1-1 0,0-3-324,5 3 1,4 1 68,0-2 1,1 1 117,-2-4 1,0-1 461,5 1 0,-1 0 0,0-6 0,-2-2 0</inkml:trace>
  <inkml:trace contextRef="#ctx0" brushRef="#br0" timeOffset="23">17305 7689 8414,'7'-5'-399,"0"2"-50,-3-5 1,2 4 813,2-4 0,2 3-8,-6-3 1,6 4-15,-2-4 0,3 4-135,1-5 1,1 5 37,-1-4 0,2 5-11,2-1 0,-2-1-272,3 0 0,-3 1-426,-2 4 389,0 0 1,5-4 151,-1 0-648,1 0 0,-5 4 313,1 0 0,-1 0-889,1 0 738,-6 5 0,4-3 408,-3 2 0,-3 3 0,1 0 0</inkml:trace>
  <inkml:trace contextRef="#ctx0" brushRef="#br0" timeOffset="24">17926 7751 8516,'0'-6'-1468,"-2"-4"1301,-2 6 255,3-6 0,-6 9 0,4-5 1100,-1 1-908,0 3-119,-2-3 1,0 5-90,-7 0 1,5 1 212,0 3-42,-1 3 0,-3 6-105,0-1 0,0 0 127,4 1 1,-3 1-96,3 2 0,-2-2-8,2 3 1,-3-2-47,3 1 0,1-1 63,-1 6 1,5-6-155,-1 2 1,-2-3 87,2-2 0,0 0-209,4 1 229,0-1-55,5 1 1,-2-5-212,5 0 260,6-5-250,0 2 0,9-5 119,-2 0 1,3 0-151,0 0 65,1 0 0,-1-1 127,-4-3-393,4 2 175,-5-9 57,0 10 1,3-10 30,-5 3 52,-1 2-59,-3-5 271,-1 4-224,1-5 1,-6 0 195,-3-1-189,-3 1 6,-1-1 27,0 1 1,0-2-8,0-2 46,0 2-156,-5-4 1,-2 5 3,-6 1 115,1-6-280,-6 4 131,4-4 1,-4 6-243,6 0 184,-1 5 0,-3-4-15,-1 2 1,1 0-213,3 1 0,1 1-228,0 3 152,-1 2 1,1-3 519,-1 5 0,6 0 0,2 0 0,5 0 0,-6 5 0,0 2 0</inkml:trace>
  <inkml:trace contextRef="#ctx0" brushRef="#br0" timeOffset="25">18286 7714 8426,'-9'0'-367,"1"0"1,1-1 230,-1-3 0,1 2 846,3-2 4,-3 3-368,-6 1 0,2 1 24,3 3-125,3-2 0,-1 9 1,-2-3 0,2 3-9,2 1 1,1 1-192,-1-1 0,3 5 107,-3-1 1,1 1-180,-1-5 0,3 5 112,-4-1 1,4 2-176,1-1 1,1-3 63,4 2 1,0-2 55,3-2 1,8 1-46,-4-1 1,3-4 62,-3 1 1,5-7-125,0 3 0,3 0 110,-3-1 0,3 0-128,-3-4 0,4-1 115,-5-3 0,5 1-106,-5-5 1,1 0 87,-5-5 0,1 1-48,-1-1 1,1 1-4,-1 0 1,-5-2 25,-3-3 1,-3 3-72,-1-2 0,0-2 69,0 1 0,-1 0-59,-3 0 0,-4 3 49,-9-2 1,2 2-365,-6 1 108,6 7 1,-7-4-1,5 4-121,2 0 0,-3 3 62,2-1 0,-1 2 86,5 2 0,4 0-919,-1 0 1181,7 0 0,-4 0 0,6 6 0,6 1 0,1 5 0</inkml:trace>
  <inkml:trace contextRef="#ctx0" brushRef="#br0" timeOffset="26">18720 7751 8357,'0'-6'536,"0"-5"-292,0 9 0,0-5 1,-2 5-81,-2-3 1,1 1 130,-5 4 0,4 0-128,-4 0 0,-1 4-116,-3 1 116,0 4 1,-1-2 0,1 5-77,-1 1 1,1 3 35,0 1 0,-1 4-160,1-5 0,-1 5 109,1-5 0,4 5-50,-1-4 0,7 3 91,-2-3 0,2 3-151,2-3 1,0 0 113,0-5 1,6 0-2,2 1 1,4-2-102,5-3 1,-2-2 97,6-6 0,-5 0-180,5 0 0,-2 0 103,2 0 1,1-2-72,-5-2 0,5-3 27,-2-5 1,-2-1-102,-1 1 0,1 0 1,-2-1 1,-3-3 91,-5-1 0,-1-4-76,1 5 0,-2-2 75,-6 1 0,0 2-30,0-5 1,-6 4 26,-2 0 0,-3-2-144,-2 1 1,0 1 32,-4 3 1,3 1-54,-2 0 0,2-1-147,2 1 1,3 1 60,1 3 0,1-3-272,-1 2 0,1 2 131,3-1 1,2 4 447,-2-4 0,3-1 0,6-3 0,2 0 0</inkml:trace>
  <inkml:trace contextRef="#ctx0" brushRef="#br0" timeOffset="27">18943 7317 9342,'0'13'1009,"0"-1"1,0 1-756,0-1 0,0 5 41,0-1 0,0 5-331,0-5 0,0 5 119,0-5 0,4 2-522,0-1 0,2-3-78,-2 2 0,1-2-301,4-2 1,2-1-293,-3-2 0,-1 2 1110,1-3 0,0 3 0,5 1 0</inkml:trace>
  <inkml:trace contextRef="#ctx0" brushRef="#br0" timeOffset="28">16189 8471 7923,'0'-7'968,"0"1"-830,0 1 1,1 4 0,4-4 136,3 4 0,3 0-68,1-4 1,2 4-135,3-3 1,-2 3 157,5 1 0,2 0-160,7 0 0,-2 0 69,2 0 0,1 0-68,-1 0 1,5 0 23,-1 0 0,3 0-177,1 0 0,1 0 147,-1 0 0,1 0-141,4 0 1,-4 0 174,4 0 1,2 0-33,1 0 0,4 0 46,0 0 1,2 0-234,3 0 1,-2 0 171,6 0 1,4 0 29,4 0 0,5 0-74,-5 0 0,-30-2 0,0-1 18,-1 1 1,0 0-1,3 0 1,0 0-17,-1 2 0,0 0 0,-1 0 1,0 0 61,26 0 0,0-4-20,0 0 1,-2 0 29,-2 4 0,-3 0-29,-5 0 1,-4 0 35,-1 0 0,-1 0-76,2 0 0,-2 0 189,-3 0 0,-1-4-54,6 0 0,3-1-49,5 5 1,-2-4-47,-6 0 1,6-1 53,-2 0 1,1 3-30,-6-7 0,2 3 15,-5-3 1,-2 2-65,-7 3 0,1 3 51,-5-3 0,-1 2-104,-8 2 1,0 0-51,-4 0 0,-2-4 558,2 0-501,-2 0 1,-1 4 109,-1 0 1,0-1-224,1-4 0,-1 4 80,1-3 0,-5-2-1055,0 2 433,-5 0-1284,2 4-56,-5 0 1482,0 0 0,-5 6 0,-2 1 0</inkml:trace>
  <inkml:trace contextRef="#ctx0" brushRef="#br0" timeOffset="29">16983 9004 8513,'1'-7'21,"3"3"0,-2 1 331,2-1-74,-3 3 0,1-9 15,2 6-19,-3 0-108,5-2 1,-2 4 0,1-5 546,2 1-434,2 2 0,3 0 168,0 0-287,1 0 1,-1 2 0,1 0 111,-1-3 0,5 1-124,-1 4 1,1 0-151,-5 0 1,0 0-248,1 0 215,5 0 1,-9 4-1,4 2-79,-2 1 0,-2 1 56,0 4 0,0-3 43,-4-1 1,3 0 31,-4 5 0,0 0 74,-4 4 0,0-3-28,0 2 1,-4 2 27,0-1 0,-10 5-42,2-1 0,-5 1 18,1-2 0,-4 2-136,-5-5 0,-1 5 126,-3-1 1,3-4-112,-3 0 0,3-3 85,1-2 1,0 1 29,1-1 0,0-5-46,3-3 0,-1-3 67,6-1 0,-1-1-57,5-3-5,5-3 1,-3-5 0,5-1-79,-2 1 0,4-1 91,-1 1 1,3 0-143,1-1 1,5 1 117,3-1 1,-1 5-87,2 0 0,3 0 65,5-5 0,-1 5-5,-3 0 0,3 1 257,1-2-245,-1 4 0,1 5 0,-1 0 2,-1 0 1,-1 0 13,-1 0 1,-1 1-89,0 3 82,-5 3 1,4 7-20,-2 3 0,0-2 0,1 4 11,-2-1 1,-4-1-300,5-5 215,-7 6 1,8-4 11,-6 2 1,6-6-1,-3-2-373,0 2 1,4-5 117,-3-1 1,1-1-378,0 1 1,2-2 190,-3 2 0,3-3-354,1-1 0,-3-1 328,-1-3 1,0 1 540,5-5 0,5-1 0,1-3 0</inkml:trace>
  <inkml:trace contextRef="#ctx0" brushRef="#br0" timeOffset="30">17628 9227 9425,'0'-8'1807,"0"0"-816,0 5-535,0-8 0,0 8 79,0-5-598,0 5-771,0-2-1339,0-1 1274,0 5-1114,6-5 1396,-5 6 1,4 2 616,-5 2 0,0-3 0,0 5 0</inkml:trace>
  <inkml:trace contextRef="#ctx0" brushRef="#br0" timeOffset="31">18099 8979 8361,'0'-7'90,"0"2"1,0 4 434,0-4-260,0 4-4,0-5 64,0 6-166,0 0-12,0 6 1,0 1-95,0 5 0,-1 1 101,-3-1 1,3 1-183,-4-1 29,-1 0 0,3 1-42,-6-1 0,7 1-1,-2-1 0,2-4 57,2 0 1,0-3-49,0 3 76,0-5 0,6 2-58,2-5 1,3 0 50,1 0 0,5 0-88,0 0 0,0-1 76,0-3 0,-3 2 97,2-2 0,2 1-35,-1-1 1,-1 3 6,-3-3 1,-1 2 85,1 2 0,-1 0-118,0 0 0,1 0 18,-1 0 1,-1 2 12,-3 2 1,3-1-40,-2 5 0,-2-4 113,1 4-84,-5 1 0,6 3-10,-5 0 1,1 1 122,-5-1 0,0 5-74,0-1 1,0 2-2,0-1 1,0-4-43,0 4 0,0 1 35,0-2 1,0 2-170,0-1 1,-5-3 151,1 2 0,-4-2-120,4-2 1,-6-3 84,2-1 1,-3-1-184,-1 1 0,-1-1 101,1-3 0,-1-3-18,1 4 1,-2-4-159,-2-1 1,2 0 117,-3 0 0,3-4-315,2 0 0,-4-6 107,-1 2 0,0 1-76,5-1 0,0-1 42,-1-3 0,5 0-505,0-1 1,1 1 82,-1-1 0,-2 1 743,6 0 0,-6-6 0,3-2 0</inkml:trace>
  <inkml:trace contextRef="#ctx0" brushRef="#br0" timeOffset="32">18050 9029 8361,'1'-7'-892,"3"3"693,-2-3 1,5 1 732,-3-2 0,-2-1 445,7 4-540,-1-4 1,4 6-115,1-5 0,-1 5 36,1-1 0,0-2-153,4 2 0,-3 0 0,2 4 1,-2 0-464,-2 0 0,5-4 188,0 0-712,-1 0 1,-3 4 430,-1 0 0,0 4-519,1 0 0,-5 1 264,0 0 1,-1-3 602,1 7 0,9-1 0,-3 4 0</inkml:trace>
  <inkml:trace contextRef="#ctx0" brushRef="#br0" timeOffset="33">18620 9029 6960,'-6'0'929,"0"0"0,5 1-610,-3 3 0,2 3 3,-2 6 1,-1-1-148,0 1 1,0 0 126,1 4 1,1-2-106,-5 6 1,5-1 134,-1 5 1,-2 0-151,2 0 1,0 0-124,4-1 0,0 1-78,0 0 0,0-2 114,0-2 0,1-3-50,4-6 0,1 1 86,7-1 1,-1-5-198,1-3 1,0-2 86,4-2 0,2 0-140,6 0 1,0-6 0,0-2 1,0-3-127,-1-2 1,1 1-22,0 0 1,0-2 97,0-3 0,-6 3 137,-3-2 0,-6 2-56,-2 2 0,-5-1 79,1 1 0,-2 0-89,-2-1 1,-6 1 167,-2-1 0,-3 1 0,-2 0 1,-5-1-21,-2 1 0,0-1-199,0 1 1,-1 0 88,-4-1 1,5 1-283,-1-1 1,4 1 86,-3 0 1,0 3-395,0 1 345,2 0 1,5-1-1167,1 1 1468,5 5 0,-4-2 0,4 5 0</inkml:trace>
  <inkml:trace contextRef="#ctx0" brushRef="#br0" timeOffset="34">18955 8818 8308,'0'-7'0,"0"0"89,0 3 490,0 3 236,0-10-53,0 9-101,0-3-410,0 5 0,5 5 6,-1 4 1,4-2-293,-4 1 71,6 0 1,-8 4-1,7 1-371,0-1 1,-2 2 209,2 3 1,-3-4-610,3 4 1,0-3 76,-4-2 657,-1 0 0,1 6 0,2 2 0</inkml:trace>
  <inkml:trace contextRef="#ctx0" brushRef="#br0" timeOffset="35">20270 8210 8566,'13'-5'0,"-1"2"-259,1-5 0,-5 5 124,0-1 1,0-2 981,5 2 1,-1-4-238,1 4 0,-1 0-233,0 4 1,5-4-301,0-1 1,-1 1 124,-4 4 0,1-1-286,-1-3 1,1 2 93,-1-2 1,0 3-208,1 1 1,-5 0 116,0 0-525,6 0 0,0-4-17,3 0 0,-4 0-106,0 4-887,-1 0 1615,1 0 0,-1 0 0,0 0 0</inkml:trace>
  <inkml:trace contextRef="#ctx0" brushRef="#br0" timeOffset="36">20407 8434 8341,'-7'0'1322,"-4"0"-635,10 0-221,-5 0 0,7 0-143,4 0 1,1 0 16,7 0 0,-1-2-63,1-2 0,5 1-71,2-5 1,0 5-59,0-1 1,-3 1-192,3-1 0,0 3-525,0-3 0,2-2 386,-5 2 0,0 0-705,-5 4 1,0 0-69,1 0-572,-1 0 1527,1 0 0,-7 5 0,0 2 0</inkml:trace>
  <inkml:trace contextRef="#ctx0" brushRef="#br0" timeOffset="37">21399 7764 11104,'6'12'882,"-3"1"-650,5-1 0,-4 0 9,4 1 0,-1-1-143,1 1 1,2 0-79,-6 4 0,6-3 124,-2 2 0,3 4-200,2 0 0,-2 2 118,-3-1 1,3 2-70,-3-2 0,3 3 28,2 0 0,-5 1 47,0 0 0,-1 0 26,1 0 0,2-1-11,-6 1 0,2 1 125,-2 3 1,-3-3-107,3 3 1,2 2-66,-2-2 0,4 0 68,-4-5 0,5 0-29,-5-4 1,5 4 20,0-3 1,2-3-128,1-2 0,-4 2 70,1-2 1,-1 2-25,4-1 1,1-3-114,-1 2 0,-1-2 82,-3-2 1,3 5-93,-2 0 0,-2-1 110,1-4 1,-4-2-77,4 3 0,-4-8 38,5 7 10,-7-2 0,8 2 5,-6 1 29,0-6 1,0 0-4,1-3-17,-1-3 4,-4 5-1,0-6 4,0 0 3,0-6 34,0 5 1,0-6-34,0 3 0,0-3 0,0-6 0,0 1 0,0 4 0,0 0 0,0-1 0,0-3 0,0-2 303,0-2 1,1 2 44,3-3-348,-2 3-4,3 2 2,-5-6 7,0 4-7,0-9 1,0 8-2,0-6-185,0 6 179,0-8 2,0 3 1,0-5-139,0 1 0,0-1 119,0 0 1,0-1-136,0-3 0,0 3 105,0-3 1,1 1 35,4-1 0,-4 3-20,3-3 1,-3 2 7,-1-2 1,5 2 40,-1-1 0,0-3-49,-4 2 1,4-4 21,0 4 0,4-4-15,-3 4 1,3-8-32,-4 4 1,6-4 32,-2 8 0,2-2-31,-2 3 1,3 1 18,-3-2 0,2 3 0,-2 1 0,3 1-91,-3-1 0,-1 1 85,1 4 1,-5 2-82,1 5 0,2-3 64,-2-1 0,2-3-12,-2 3 0,-3-5-9,3 1 1,2 2-18,-2-2 1,4 6 107,-4-1 0,0 2 8,-4 2 0,5 3 72,-1 1 0,0 4-166,-4-4 350,0 5-295,0-3 87,0 6-160,0 0 80,5 0 0,-2 0 0,7 0-56,3 0 1,1 0 106,7 0 0,0 0-52,3 0 0,1-4 167,0 0 1,1 0-101,3 4 1,2-1 146,2-4 0,2 4-29,-1-3 1,5 3-26,3 1 0,5-2 61,-2-2 1,8 1-216,0-5 0,8 5 221,1-1 0,0-1-371,4 0 1,-2 0 147,-2 1 1,1 2 139,3-2 0,-7-1-195,3 1 0,-8 0 49,0 4 1,3-5-208,0 1 0,-3-4 248,-4 4 1,2-2 5,-6 2 0,6 1 17,-2-5 0,-6 5-27,1-1 0,-5-1-41,-3 1 0,1-2 49,-1 2 1,-1 3-19,-3-3 1,-3-2-167,-5 2 1,0-4 150,0 3 1,-6-3-539,-3 4 0,-2-4 384,-1 4 0,-1 0-702,0 4 133,-5-6-754,-1 5 449,-6-5 232,0 6 1,-2 0 806,-2 0 0,-3 6 0,-5 1 0</inkml:trace>
  <inkml:trace contextRef="#ctx0" brushRef="#br0" timeOffset="38">22838 7789 7627,'0'-7'-914,"0"-4"2057,0 9-344,0-3-104,0 5-452,0 0 0,-4 1-17,0 3-81,-6 3 0,5 6-125,-3-1 0,-2 0 37,6 1 1,-4-5-15,3 0 1,0-1-155,1 2 1,2 2-20,-2-3-70,3-3 233,1 6 0,5-9-112,4 2 0,2-3 67,1-1 1,2 0-5,2 0 1,-2 0 11,3 0 1,1 0 5,-2 0 1,1 0 4,-5 0 0,1 0-6,-1 0 0,0 0 18,1 0 0,-1 0-16,1 0 41,-1 0 0,-1 2-38,-3 2 0,2-1 142,-6 5 0,4-4-127,-4 4 1,2 1 151,-2 3 1,-3-4-52,4 0 1,-4 1-63,-1 3 0,0 1 69,0-1 0,0-4-42,0 0 0,0 1 33,0 3 0,-4 1-32,0-1 0,-6 0 0,2 1 0,-3-2-53,-2-3 1,1 2-5,0-6 0,-1 4-107,1-4 1,-2 4 135,-3-3 0,4-1-134,-4-4 1,3 4 112,2 0 0,-5 0-252,1-4 0,-1 0 55,5 0 0,-5-4-183,1 0 0,-1-4-84,5 3 0,-1-3-67,1 4 0,0-6-308,-1 2 1,2 1 296,3-1 0,-2 0 503,6-5 0,0 1 0,-1-6 0,-2-1 0</inkml:trace>
  <inkml:trace contextRef="#ctx0" brushRef="#br0" timeOffset="39">22751 7813 8311,'0'-12'-58,"2"5"444,2 3-106,-3-3 1,9 4-13,-6-5 0,6 5 12,-2-1 0,3-3 9,1-1 0,5 3-82,0 0 0,5-1-97,-2-3 0,4 2-56,1-1 1,3 4-341,1-4 0,-4 5-583,-4-1 0,-5 2 486,5 2 0,-6 0-450,2 0 1,-5 2 441,-3 2 1,0-1 390,-5 5 0,6-5 0,-3 2 0</inkml:trace>
  <inkml:trace contextRef="#ctx0" brushRef="#br0" timeOffset="40">23397 7813 7033,'0'-6'1354,"0"0"-657,0 6-526,-6 0 1,3 0 52,-5 0 0,4 4-23,-4 0 0,3 6-24,-3-2 1,1 3 3,-1 2 1,-2-1-42,6 0 0,-4 5-21,4 0 0,-6-1-5,2-3 0,2 3-143,2 1 1,2 3 93,-3-3 0,4-1-171,-3-3 1,2-1 120,2 1 1,6-2-16,2-3 1,3 1 45,2-4 0,-1-1-134,1-4 1,3 0 41,1 0 0,3 0-141,-3 0 1,-1 0 129,-3 0 0,3-2 40,1-2-41,-1 3 0,-3-10 20,-1 3 0,-5 1 64,-3-2 0,2 5-72,-2-4 1,0 0 141,-4-5 0,-1 1-85,-4 0 0,3-1 9,-7 1 1,3-2-113,-3-3 0,-2 4 96,3-4 0,-3 3-263,-1 2 0,-1-1 74,1 1 1,-1 4-294,1 0 1,0 3-28,-1-3 0,5 4-819,0-4 742,5 5 582,-3-3 0,6 6 0,0 0 0,0 0 0</inkml:trace>
  <inkml:trace contextRef="#ctx0" brushRef="#br0" timeOffset="41">23744 7875 7808,'0'-6'505,"0"-5"0,0 8 408,0-5-15,0 5-420,0-8-151,0 9 147,-6-9-320,-1 10 1,-5-5 135,0 6 1,3 2-255,1 2 0,0-1 20,-5 5 0,1 0-79,0 5 0,1-1 30,2 0 0,-2 1 70,3-1 0,1 2-60,-1 3 0,5-4 79,-1 4 0,3-2-151,1 2 0,0-4 92,0 4 1,0-3-51,0-2 1,4 1 0,0-1 1,6-1-10,-2-3 1,3 2-47,1-6 0,5 0 83,-1-4 1,1 0-143,-5 0 1,5 0 75,-1 0 1,1-5-61,-5-4 0,2-2 83,3-1 1,-5 0-84,0-1 0,1-1 9,-5-2 1,-2 1-17,-2-6 1,1 4 126,-1-3 0,1 5-72,-5-2 1,-2 3-147,-2 2 0,1-1 145,-5 1 1,0 1-287,-5 3 1,1-2 73,0 6 1,-1-4-162,1 4 0,3-1-440,1 5 22,0 0 294,1 0 1,1 2 559,6 2 0,0-1 0,0 5 0,12 0 0,1 5 0</inkml:trace>
  <inkml:trace contextRef="#ctx0" brushRef="#br0" timeOffset="42">24104 7875 8372,'5'-6'79,"-3"-5"201,9 4 0,-10-2 305,3 1-24,-3 5-32,-1-8-2,0 10-232,0-5-59,-5 6 0,-2 2-139,-5 2 0,-1 3 54,1 5 1,-1 1-98,1-1 1,4 0 9,-1 1 0,1-1 46,-4 1 0,1 0-169,3 4 1,-2-3 107,6 2 0,-5 2-124,5-1 1,0-1 21,4-3 0,0-1 44,0 1 1,2-5 19,2 0 0,3-1-10,5 1 0,0-2-50,1-6 0,-1 0 80,1 0 1,-1 0-43,0 0 1,1 0 33,-1 0 0,1-6-63,-1-2 1,0-3 43,1-1 1,-5-1-27,0 1 0,-5-5-41,1 1 0,2-6-129,-2 1 1,0 2-104,-4-2 0,-4 2 73,0-2 0,-6-1-73,2 5 1,1 1 45,-1 3 1,1 1-107,-1 0 0,-2 3-55,6 1 0,0 4-805,4-4 717,0 5 1,5-7 497,3 6 0,3 0 0,7-7 0,2-3 0</inkml:trace>
  <inkml:trace contextRef="#ctx0" brushRef="#br0" timeOffset="43">24339 7640 10680,'0'12'1604,"0"1"-1510,0-1 1,0 0 123,0 1 1,0-1-476,0 1 1,0 3 258,0 1 0,0-1-737,0-3 1,0-1-91,0 0 0,0 1 411,0-1 1,4 1 413,1-1 0,4 0 0,-2 1 0</inkml:trace>
  <inkml:trace contextRef="#ctx0" brushRef="#br0" timeOffset="44">22168 8458 8321,'7'0'-926,"-1"0"1593,-1 0-286,2 0 1,6-4-129,-1 0 1,0 0 104,1 4 1,1 0-126,2 0 0,3 0 70,6 0 1,0-1-39,0-4 1,5 4 24,3-3 1,3-2-107,1 2 1,1-1 82,-1 1 0,1 1-6,4-5 1,2 1-23,5-2 0,1 0-71,0 5 1,1-5 76,2 5 1,4-4-426,5 4 1,0-2 320,0 2 1,6 3-146,-33-1 0,0 0 0,34-4-77,-34 4 0,0 0 1,30-2 78,1 4 1,-1-4 22,1 0 0,-8-2 43,0 2 0,-6 3-24,-2-3 1,-5 1-7,1-1 0,-6 2 61,1-2 1,-6-1-21,-2 0 1,-4-4 67,4 1 0,-6 1-44,2-2 1,-3 5-4,-1-4 1,0 4 208,0-4 0,-2 5-222,-2-1 0,-2-2-65,-2 2 1,-3-1 60,2 0 0,-2 4-370,-2-3-775,1 3 514,-1 1-299,-5-6 276,-2 5-1562,-5-5 796,0 6 1341,0 0 0,0 6 0,0 1 0</inkml:trace>
  <inkml:trace contextRef="#ctx0" brushRef="#br0" timeOffset="45">23012 9029 8419,'7'0'-1071,"-2"-6"1187,-5 5 928,6-10 0,-3 5-472,5-2 1,-4 1-207,4 3 0,-4-1-187,5-4 0,-1-2 74,4 3 0,5-3-41,-1-1 1,5-1 34,-4 1 1,3-2-175,-3-2 1,4 2-2,-5-3 1,1 3-209,-5 2 0,-1 0-59,-3-1 0,2 1 8,-6-1 48,0 7 110,-4-5-241,0 9 1,0-2 75,0 8 0,-1-1 198,-3 5 0,2 0-8,-2 5 0,-1-1 105,1 1 0,-2 0 79,2 4 1,3-3-119,-4 2 1,0 2 57,1-1 0,-2 5-72,2-2 0,3 0-25,-3 0 1,2 0 40,2 0 1,-4 2-58,0-5 0,0 0-30,4-5-9,0 6 1,0-4-80,0 2 0,0-6 112,0-2 1,1-5-441,3 1 121,-2 3-489,3-6 498,1 5 1,-3-6-913,5 0 129,-5 0 493,8-6 0,-6 3 599,3-5 0,9 0 0,-3-4 0</inkml:trace>
  <inkml:trace contextRef="#ctx0" brushRef="#br0" timeOffset="46">23632 8917 8419,'-8'-1'-861,"0"-3"1635,5 2-10,-8-3-302,4 5 1,-1 0-113,-1 0 1,5 0-44,-4 0 1,4 1-44,-4 3 0,4 3-72,-5 6 1,5-1 31,-4 0 0,1 5-135,-1 0 0,1 3-53,3-3 1,1 3 47,-5-3 0,5 0-44,-1-5 1,2 4 70,2 1 0,2-5-97,2-3 1,3-2 51,5 1 0,1-1-104,-1-3 1,2-3 3,2 3 0,-1-2-220,6-2 0,-6-4 8,2-1 0,1-3 111,-2 4 0,1-6 8,-5 2 1,1-3 39,-1-1 0,-1-1 3,-3 1 1,2 0 12,-6-1 1,0 1 2,-4-1 0,0 1-7,0 0 1,-5-1 18,-3 1 0,1-1-234,-2 1 1,-3 4 138,-5-1 1,1 2-253,3-1 0,1 1 68,0 3 0,-1 3-61,1-3 1,4 2-346,-1 2-204,7 0 945,-4 0 0,17 0 0,3 0 0</inkml:trace>
  <inkml:trace contextRef="#ctx0" brushRef="#br0" timeOffset="47">23955 8954 8406,'-7'-5'12,"1"4"125,1-5 0,2 6 138,-5 0 318,0 0-277,1 0 1,-4 0 398,2 0-481,-2 0 0,-1 0 106,0 0 1,-1 6 16,1 2 1,-2-1-62,-3 1 0,8 0-29,-4 5 0,4-1-212,-4 1 0,2-1 152,3 0 1,1 1-328,3-1 1,3-4 143,-4 1 1,4-1-102,1 4 0,6-3-2,2-1 1,4-4 87,5 4 0,-2-5-157,6 1 1,-1-2 95,5-2 0,-4 0-181,-1 0 0,-3 0 72,4 0 0,-2-2-7,2-2 1,-2 1 58,-2-5 1,-4 0-98,4-5 0,-8 1 80,0 0 0,-5-1 11,4 1 0,-5-2-27,1-3 1,-3 4 42,-1-4 1,-5 3-205,-3 2 1,1-1 1,-2 1 1,1 1-119,-4 3 0,-1-2 34,1 6 1,0-4-158,-1 4 1,2-2-307,3 2 848,2 3 0,1-5 0,-2 6 0</inkml:trace>
  <inkml:trace contextRef="#ctx0" brushRef="#br0" timeOffset="48">24178 8731 8406,'0'-12'210,"0"-1"657,0 1-155,0 0-25,6-1-153,-5 6-220,4 2-95,-5 5 1,0 1-118,0 3 0,0 3 47,0 6 1,5-1-261,-1 0 0,0 2-106,-4 3 0,0-3-205,0 2 0,1-1-409,3 2 1,-2-3 407,2 2 0,1-2 423,0-2 0,4 1 0,-2-1 0</inkml:trace>
  <inkml:trace contextRef="#ctx0" brushRef="#br0" timeOffset="49">25369 8148 8651,'8'-7'604,"-1"2"-145,-1-1 0,-1 5-279,-1-3 1,-1 3 455,5 1-457,1-6 1,3 5 102,0-3 1,1 2-178,-1 2 1,1 0 102,-1 0 0,0-1-146,1-3 1,-1 2 3,1-2 0,-1 3-420,0 1 1,1 0-469,-1 0 0,1 0 433,-1 0 1,5 0-580,-1 0 0,-3 0-204,-5 0 396,0 0 776,5 0 0,-1 0 0,0 0 0</inkml:trace>
  <inkml:trace contextRef="#ctx0" brushRef="#br0" timeOffset="50">25394 8285 7719,'-7'0'1649,"1"0"-645,6 0-688,0 0 1,6 0-26,2 0 1,3 0-250,2 0 0,-1 0 100,0 0 1,2 0-365,3 0 1,-3 0 193,2 0 0,-2 0-481,-2 0 1,5 0 234,-1 0 0,2 0-512,-1 0 0,-2 0-140,6 0 0,-6 0 926,1 0 0,4-6 0,-1-1 0</inkml:trace>
  <inkml:trace contextRef="#ctx0" brushRef="#br0" timeOffset="51">26064 7938 8407,'7'-1'-46,"4"1"144,-10 0 0,6 0 43,-3 0 1,-3 2 104,4 2 1,-3-1-112,2 5 0,-2-4 73,2 4 0,-1-1-118,1 2 1,-3 2-25,3-3 1,2 4 5,-2 5 0,1-3-21,0 2 1,-3-1 87,7 2 1,-5-3-129,4 2 0,-4 2 119,4-1 0,-1 1-73,2-2 1,2-2 41,-3 2 0,3-2 3,1-1 0,1-1-53,-1 0 1,1 1-13,-1-1 1,0-1-3,1-3 1,-1 2 42,1-6 1,-1 2 4,0-2 0,1-3-4,-1 3 1,1-2-43,-1-2 31,0 0 0,1 0-2,-1 0 1,-1-2 5,-2-2 0,0 2 0,-5-7 1,2 5-35,-2-4 0,-3 0 25,3-5 0,2 1-130,-2-1 0,0 1 117,-4 0 1,0-1-199,0 1 1,0-5 108,0 1 1,0-2-152,0 1 1,-4-1 64,0-2 0,-4-2 46,4 5 0,-2-5 39,2 1 0,1-1-24,-5 2 0,5-4 76,-1 4 1,-1-4-69,0-1 0,0 5 91,1-1 0,2 4-65,-2-3 1,1 3 85,-1-3 0,3 4-11,-3 0 0,2 2 2,2 2 1,-4-1-12,0 1 1,0-1-31,4 1 0,0 4 247,0 0-226,0 5 1,1-7 100,4 6 1,-3 0-84,7 4 1,-5-2-25,4-2 0,0 3 53,5-3 1,3 2 0,1 2 0,5 0 15,-2 0 1,4-1-39,1-3 1,1 3 153,3-4 1,3 0-138,5 1 1,4-4 162,0 3 1,5-3-55,-5 4 1,9-4 15,-5 4 1,5-5-123,-9 5 1,6-4 17,-1 4 0,2-6-149,2 2 1,-1-2-4,1 2 1,-5-3 7,1 3 0,-1-3 107,5-2 0,-6 5-234,-3 0 1,-2-1 50,-2-3 1,-1 4-217,-3-1 0,-8 3-132,-9-3 1,-2 2-790,-1 3-786,-6 3 1439,-2-5 0,-6 6-127,-3 0 1,-3 0 81,-6 0 659,-5 0 0,-1 6 0,-6 1 0</inkml:trace>
  <inkml:trace contextRef="#ctx0" brushRef="#br0" timeOffset="52">27155 7851 8382,'13'-6'367,"-5"3"196,0-5-48,-5 5 48,8-2-405,-10 5-96,5 0 0,-6 5 167,0 4 0,0-2-203,0 1 1,-1 0 61,-4 4 0,4 1-39,-3-1 0,1 2-32,-1 3 0,3-8-263,-3 4 131,2-4 0,2 4-95,0-1 234,0-5 1,2 3-11,2-6 0,3 0-62,5-4 0,0 0 65,1 0 1,3-1-23,1-4 1,5 4 26,-1-3 0,-2-2 40,2 2 1,-2-4-56,2 4 0,1-2-7,-6 2 1,5 3-27,-5-3 1,-3 2 38,-5 2 0,-1 2-20,1 2 1,2-1 17,-6 5 1,0-4 133,-4 4 0,0 1-113,0 3 81,0 0 0,0 1-74,0-1 1,0 1 141,0-1 1,0 0-102,0 1 0,0-1 1,0 1 1,0 3 26,0 1 1,0-1-32,0-3 0,-4-1 333,0 0-322,-6 1 1,5-1-72,-4 1 1,0-5-17,5 0 0,-6-1 82,2 1 0,-3-1-236,-2-3 0,1-2 137,-1 2 1,1-3-242,0-1 1,-1 0 63,1 0 0,-2 0-256,-2 0 1,2-5 138,-3-4 0,-1 2-500,2-1 0,-1 0 45,5-4 1,-1 3 80,1 1 1,0 0 683,-1-5 0,1-5 0,-1-1 0</inkml:trace>
  <inkml:trace contextRef="#ctx0" brushRef="#br0" timeOffset="53">27168 7925 8382,'8'-4'0,"0"0"-178,1-6 0,3 3 377,0-5 0,1 4 556,-1-1 1,5 2-255,-1-1 0,5-3-220,-5 3 1,7-3-294,-3-2 1,0 5 125,0 0 0,-3 4-145,3-4 0,-4 5-536,0-1-28,-2 2 0,-2 2-318,1 0 46,-6 6 1,-1-1 236,-1 4 630,-4 2 0,10-5 0,-4 7 0</inkml:trace>
  <inkml:trace contextRef="#ctx0" brushRef="#br0" timeOffset="54">27838 7875 8382,'-9'0'-370,"1"0"1,4 0 117,-4 0 1,4 0 1402,-5 0-742,7 0 0,-9 2-24,2 2 1,4-1-139,1 5 1,-2 0-56,2 5 0,-4-1-40,4 1 1,-5 0-97,5 4 1,-1-2 29,0 6 0,4-5 103,-3 5 0,3-2-178,1 2 0,0-2 85,0-2 1,0-4-138,0 4 0,5-3 81,3-2 1,3-1-68,2-3 0,-1 2 18,1-6 1,3 0 28,1-4 1,1 0-87,-2 0 1,2-1 93,3-3 1,1-3-95,-6-5 1,1-1 84,-5 1 0,3-5-116,-2 1 1,1-2 99,-10 1 1,0 2-129,-4-6 0,0 6 80,0-1 1,-1 1-9,-4-2 0,1 3-166,-8-2 1,2 3 102,-6 5 0,-2-3-314,1 3 0,-3 1 93,3-1 0,-1 3-381,2-3 1,6 5 194,-3-1 1,9 2 522,0-3 0,3 4 0,1-5 0</inkml:trace>
  <inkml:trace contextRef="#ctx0" brushRef="#br0" timeOffset="55">28594 8000 6659,'-7'6'567,"1"1"-102,1-3-35,4-2-37,-4 3 49,5 1-178,0-5 26,0 5 0,0-5 24,0 3-174,0-2 44,0 3 1,0-6-203,0-3 0,1 2 43,3-2 0,-1-3-69,5-1 0,-4 1 8,5-1 0,-5 0 59,4-5 0,0 1 39,5-1 0,-5 1-18,0 0 1,0-1 51,5 1 0,-1-1-32,1 1 0,-1 4 138,0-1 0,1 2-8,-1-1 0,1-1 169,-1 4-202,0-4 72,1 7-189,-1-3 166,1 5-277,-1 0 0,-4 0 93,1 0 1,-5 4-99,4 0 1,-5 2 62,1-2 1,-1-1 35,1 5 1,-1-4 90,5 4 0,-4-4-89,4 5 1,-4-5 121,5 4 1,-1-4-103,4 4 1,-3-5 39,-1 1 0,0 2-16,5-2 1,3 0-142,1-4 0,-1 0 107,-3 0 0,0 0-15,4 0 1,-2 0 28,6 0 1,-5-5-19,5-4 1,-5 2 112,5-1 0,-6 0-110,2-5 0,1 1 34,-2 0 0,1-2-10,-5-3 0,-1 4-108,-2-4 0,0 3 32,-5 2 1,5-1-165,-5 1 0,1 1 13,-1 3 1,-2-3 87,2 2 1,-3 3-306,-1-3 0,2 5-153,2-4-65,-3 5 1,6-6-733,-3 4-493,-2 1 194,9 4 1631,-4 0 0,5 6 0,0 1 0</inkml:trace>
  <inkml:trace contextRef="#ctx0" brushRef="#br0" timeOffset="56">28706 8148 7270,'0'-7'1006,"0"2"1,0 4-622,0-4-145,0 4 0,1-6-25,4 3 0,-3 3 15,7-3 1,-1-2-61,4 2 1,-2-4 40,2 3 1,-5 0-227,10 1 1,-6 1 124,5-5 0,-6 5-451,-2-1 219,0 3-160,5 1 188,-1 0 123,-5 0 0,-1 1 303,-6 3-324,0 3 0,0 5 177,0 1 1,0-1-75,0 1 1,0-5 14,0 0 1,0 0-21,0 5 0,0-5 284,0 0-287,0 1 1,4-1-83,0 0 0,6-5 28,-2 1 0,4-3-14,5-1 1,-3 0-1,2 0 0,3-1 40,2-3 0,-2 1 151,2-5 1,-4 0-96,3-5 0,-3 1 135,4-1 1,-2 1-106,2 0 0,-2-1-9,-3 1 0,-2-1-145,3 1 1,-5 0 141,-4-1 1,2 1-550,-6-1 0,4 1 214,-3 0 0,-1 3-1186,-4 1 527,0 5-1379,0-2 1204,0 5 1,1 0 1019,3 0 0,3-6 0,5-1 0</inkml:trace>
  <inkml:trace contextRef="#ctx0" brushRef="#br0" timeOffset="57">29897 7553 9100,'14'-4'919,"2"0"1,-1 0-722,6 4 1,4 0 53,4 0 0,5 0-244,-1 0 0,-1-5 107,1 1 1,-1 0-177,1 4 1,-3-4 104,-5 0 1,-1-2-52,-4 2 0,-2 2-258,-5-7 209,-1 7 65,0-9 61,-5 4 183,-1 0-199,-6-4 0,-2 9-78,-2-2-192,3 3 1,-6 1 163,3 0 0,1 1 56,-5 3 0,5-1-4,-1 5 1,-2 2 196,2 7 1,-5-2-14,0 5 0,2-3 160,-1 4 0,1 1-198,-1 7 1,-3-2 152,3 6 0,-2-1-7,2 1 0,-3 3-76,3-3 0,1 3-48,-2 1 1,5-4 10,-4 0 1,5-5 38,-1 1 1,-1-3-74,0-1 0,1-2-244,4-2 1,0-2-52,0-3 0,4-2 6,1 3 1,0-3-131,-1-2 1,2 0 118,2 1 0,2-5-384,-6 0 1,1-4 186,-1 5 1,-1-5-78,5 4 0,-3-5-77,3 1 1,-4-3-123,4-1 0,-4 0-238,5 0 1,-5 0 332,4 0 0,-5-5 533,1-3 0,3-3 0,0-2 0</inkml:trace>
  <inkml:trace contextRef="#ctx0" brushRef="#br0" timeOffset="58">29971 7950 8394,'-7'0'403,"2"-6"1,6 4 189,3-7 1,-1 7-51,6-3 0,0 0-213,8 1 0,2-4-34,6 3 0,4-3-287,0 4 0,5-4 102,-1 4 1,3-5-819,1 5 1,-1 0 440,-3 4 0,-7 0-1867,-5 0 2133,-6 0 0,3 6 0,-5 0 0</inkml:trace>
  <inkml:trace contextRef="#ctx0" brushRef="#br0" timeOffset="59">29984 8644 11183,'7'0'-1121,"0"0"843,-3 0 1,-3-1 803,3-3 0,-1 3-83,1-4 0,-1 4-22,5 1 1,-4-1-169,5-3 0,-5 2-93,4-2 1,-4 3-14,4 1 1,1 0 10,3 0 0,-4 0-58,1 0 1,-1 0 203,4 0 1,1 0-251,-1 0 0,2 0-23,2 0 1,-2 0-120,3 0 1,-2 0 53,1 0 1,-2 0-136,3 0 1,1 0-240,-2 0 0,5-5 143,-5 1 0,5 0-15,-4 4 1,3 0 98,-3 0 0,-1-1-344,-3-3 0,-1 2 65,1-2 1,-5 3-641,0 1 1100,-5 0 0,8 0 0,-4 0 0</inkml:trace>
  <inkml:trace contextRef="#ctx0" brushRef="#br0" timeOffset="60">30058 8806 9963,'8'0'370,"1"0"0,-1 0-93,4 0 1,1 0-53,-1 0 1,2 0 77,3 0 1,-2 0-41,5 0 1,1 0-97,4 0 0,1 0-193,3 0 0,-3-2 85,3-2 1,-3 3-326,-1-3 0,0 2 179,0 2 0,0 0-478,-1 0 0,-3 0 243,0 0 1,-2 0-562,2 0 0,2 0 177,-2 0 0,-2 0 706,2 0 0,-1 6 0,5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03D73-137C-49CB-B38A-9AA614941A7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A5523-DADE-43EF-A113-5ED75AB6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84839-9EB5-42D1-A189-A3B8C37418D0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090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84839-9EB5-42D1-A189-A3B8C37418D0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403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84839-9EB5-42D1-A189-A3B8C37418D0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78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84839-9EB5-42D1-A189-A3B8C37418D0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962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84839-9EB5-42D1-A189-A3B8C37418D0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240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84839-9EB5-42D1-A189-A3B8C37418D0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404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84839-9EB5-42D1-A189-A3B8C37418D0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554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84839-9EB5-42D1-A189-A3B8C37418D0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840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84839-9EB5-42D1-A189-A3B8C37418D0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91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CC5700-26A0-0332-DDDE-188071435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2B48E7E-0EB7-4489-A6C7-A166E3913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6D759C-9599-6382-29E6-BC21A70A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718BC4-571E-F852-341D-B3EC7209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15247E4-6077-6A5A-3B40-3A259669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73FC49-36AF-0DA2-271C-9B002344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8570733-0BA1-4C85-C2BA-4F2A7557A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85CAA68-72DA-7423-97BC-EEFEC731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BCBFBFB-0553-FC6D-ED53-AFC81197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29DB582-6E1A-EAE6-9BA5-8027E9CA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5C97366-0B3A-D8E8-1AAC-68C054ABC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B2D9B8F-52D8-DE2C-6B16-5D13EF129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79C3D19-F04A-F81B-698D-47EA19C9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497D291-B78D-BA9E-AEA7-EE9E8B0A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8535F8-DF0E-6386-C800-C6252843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1ABFD7-93C4-ED84-9DD2-C7C48A52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5106F4-12B1-4F05-F6EA-A26C649F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F1AEE81-1232-2C2D-E0A3-BA89B285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1CEFCA8-8725-BD58-1E07-A0E77E33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8782E5-2C19-4025-6E25-522E4BDD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EE7E3B-AED0-253F-1A4B-AD7E3CFD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CD5E719-529D-9C9B-A080-A97AFA4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4AB0EB4-789F-2799-F6C9-EDF97714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0C497AB-D8B4-4D80-4A20-3C7D38D4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612B97-A9CA-DCC1-0943-0D9493C5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26EC60-3D94-2ED7-93DF-71DFBA0A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A00E27-EADA-0C44-4AD0-891E8484C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AFF5D3E-A0C2-5ADB-3CF7-97B0005EE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9DE1280-E15E-8A13-CC1B-3DCE814F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E3F4DC5-6443-2386-8E15-21A124C6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B46701E-785A-4FA3-092F-7730FFA4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E96572-9094-A657-700B-36D01535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4ED8E9D-CC08-0CC2-C7E5-5CE1B45B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10696F-8377-4EEC-5A66-7631B00F4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EB7C1FD-B2F1-0106-2F4F-9B02B861A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3A3CF4A-0951-4EB6-23EE-39490CDBD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88AABE9-49C0-1443-A935-8C4E196B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2E61D2A-2678-7509-2004-99060778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A690548-2A15-DA87-6EC8-2A04B548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7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FEBFC9-8537-1F51-C2AA-A0F3321E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526784D-4623-AAF9-EF0C-3F938F13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14A5A57-D8E8-1FB5-BD41-81FDD375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4426775-C8C6-F161-4763-8CEAA1DB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B17E7B1-C2AC-F315-1998-E20DF652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E6C4995-7419-5F9C-55CA-F5354D67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60218C1-9876-8006-0986-E23DB709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92ABBE-6E0C-E5B8-8593-8B31A102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C2125FC-48AB-D3B5-86D5-BD7D00292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B84E042-01DE-72BD-26DC-ABC445327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4DD9005-7D37-4C45-440B-46D50C46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6D1785B-47CD-B0B3-8AC9-7DF3BF70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66AC6C6-4BFE-B61D-3842-4EF9F0B3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9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1D8CD6-9E6E-F15D-3E76-2141EC7D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5671A51-BF2B-67C0-5AEB-34C6158DA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FD9F6CD-FD4B-6AE4-8EA4-A06EBF1E2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F94118E-DE76-9921-DD20-E0A66F2A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C1A-D0CE-4B24-8FA3-9278F476A7F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EF8694C-6E1A-93C6-561F-4C29E424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100F059-A692-0BAC-2E83-6545EFBC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1C20E1D-3EB6-1355-91C3-A0F8F544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3F111B0-1BE5-6329-9529-CED9FAC01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4502EDA-1614-0E0C-397C-4986B1BE4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4C1A-D0CE-4B24-8FA3-9278F476A7F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57EED82-4603-D3C2-3329-26A67E432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FED9166-688C-388A-988C-2345398AA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B28E-BB3B-4693-BF81-2B50ECA12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8947A7A-BAEC-DC68-2E78-A7F30BAE4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b-NO" sz="4800">
                <a:solidFill>
                  <a:srgbClr val="FFFFFF"/>
                </a:solidFill>
              </a:rPr>
              <a:t>Notater til forelesning 5 –</a:t>
            </a:r>
            <a:br>
              <a:rPr lang="nb-NO" sz="4800">
                <a:solidFill>
                  <a:srgbClr val="FFFFFF"/>
                </a:solidFill>
              </a:rPr>
            </a:br>
            <a:r>
              <a:rPr lang="nb-NO" sz="4800">
                <a:solidFill>
                  <a:schemeClr val="bg1"/>
                </a:solidFill>
              </a:rPr>
              <a:t>monopol, produktvalg og kvalitet</a:t>
            </a:r>
            <a:endParaRPr lang="en-US" sz="480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4F3227D8-734D-E71C-38F5-E2D4A1CCDE42}"/>
                  </a:ext>
                </a:extLst>
              </p14:cNvPr>
              <p14:cNvContentPartPr/>
              <p14:nvPr/>
            </p14:nvContentPartPr>
            <p14:xfrm>
              <a:off x="11754360" y="6134760"/>
              <a:ext cx="40680" cy="41544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4F3227D8-734D-E71C-38F5-E2D4A1CCDE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45000" y="6125400"/>
                <a:ext cx="594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92A91B25-7969-8132-7E5A-C6B78C26C845}"/>
                  </a:ext>
                </a:extLst>
              </p14:cNvPr>
              <p14:cNvContentPartPr/>
              <p14:nvPr/>
            </p14:nvContentPartPr>
            <p14:xfrm>
              <a:off x="11329920" y="6201720"/>
              <a:ext cx="360" cy="360"/>
            </p14:xfrm>
          </p:contentPart>
        </mc:Choice>
        <mc:Fallback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92A91B25-7969-8132-7E5A-C6B78C26C8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20560" y="6192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65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07E900-9FDF-6B6E-77C6-FE08A5D6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Prisdiskriminering, kap. 7.4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239D4BB-E498-5571-7C43-D42FF94A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ACE53755-B3F2-CC89-8360-396453D0B5CD}"/>
                  </a:ext>
                </a:extLst>
              </p14:cNvPr>
              <p14:cNvContentPartPr/>
              <p14:nvPr/>
            </p14:nvContentPartPr>
            <p14:xfrm>
              <a:off x="1460520" y="1540440"/>
              <a:ext cx="9718200" cy="4907160"/>
            </p14:xfrm>
          </p:contentPart>
        </mc:Choice>
        <mc:Fallback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ACE53755-B3F2-CC89-8360-396453D0B5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60" y="1531080"/>
                <a:ext cx="9736920" cy="49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06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Monopolistens tilpasning – et eksempel</a:t>
            </a:r>
            <a:endParaRPr lang="nb-NO"/>
          </a:p>
        </p:txBody>
      </p:sp>
      <p:sp>
        <p:nvSpPr>
          <p:cNvPr id="3" name="TextBox 2"/>
          <p:cNvSpPr txBox="1"/>
          <p:nvPr/>
        </p:nvSpPr>
        <p:spPr>
          <a:xfrm>
            <a:off x="1360716" y="1690688"/>
            <a:ext cx="5627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400">
                <a:latin typeface="Cambria Math" panose="02040503050406030204" pitchFamily="18" charset="0"/>
                <a:ea typeface="Cambria Math" panose="02040503050406030204" pitchFamily="18" charset="0"/>
              </a:rPr>
              <a:t>Invers etterspørsel: P(Q,Z) = Z(50 –Q)</a:t>
            </a:r>
          </a:p>
          <a:p>
            <a:pPr>
              <a:lnSpc>
                <a:spcPct val="150000"/>
              </a:lnSpc>
            </a:pPr>
            <a:r>
              <a:rPr lang="nb-NO" sz="2400">
                <a:latin typeface="Cambria Math" panose="02040503050406030204" pitchFamily="18" charset="0"/>
                <a:ea typeface="Cambria Math" panose="02040503050406030204" pitchFamily="18" charset="0"/>
              </a:rPr>
              <a:t>Kostnader: MC = 0 og F(Z) = 5z</a:t>
            </a:r>
            <a:r>
              <a:rPr lang="nb-NO" sz="2400" baseline="30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nb-NO" sz="2400">
                <a:latin typeface="Cambria Math" panose="02040503050406030204" pitchFamily="18" charset="0"/>
                <a:ea typeface="Cambria Math" panose="02040503050406030204" pitchFamily="18" charset="0"/>
              </a:rPr>
              <a:t>Profitt: </a:t>
            </a:r>
            <a:r>
              <a:rPr lang="el-GR" sz="240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nb-NO" sz="2400">
                <a:latin typeface="Cambria Math" panose="02040503050406030204" pitchFamily="18" charset="0"/>
                <a:ea typeface="Cambria Math" panose="02040503050406030204" pitchFamily="18" charset="0"/>
              </a:rPr>
              <a:t> = P(Q,Z)Q – F(Z)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8D221FEB-CC14-29C5-7B4A-50274982D646}"/>
                  </a:ext>
                </a:extLst>
              </p14:cNvPr>
              <p14:cNvContentPartPr/>
              <p14:nvPr/>
            </p14:nvContentPartPr>
            <p14:xfrm>
              <a:off x="1397880" y="3611880"/>
              <a:ext cx="10709280" cy="3000960"/>
            </p14:xfrm>
          </p:contentPart>
        </mc:Choice>
        <mc:Fallback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8D221FEB-CC14-29C5-7B4A-50274982D6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8520" y="3602520"/>
                <a:ext cx="10728000" cy="30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39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nb-NO" sz="4000">
                <a:latin typeface="Calibri" panose="020F0502020204030204" pitchFamily="34" charset="0"/>
                <a:cs typeface="Calibri" panose="020F0502020204030204" pitchFamily="34" charset="0"/>
              </a:rPr>
              <a:t>Horisontal produktdifferensiering</a:t>
            </a:r>
            <a:br>
              <a:rPr lang="nb-NO" sz="40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b-NO" sz="3200">
                <a:latin typeface="Calibri" panose="020F0502020204030204" pitchFamily="34" charset="0"/>
                <a:cs typeface="Calibri" panose="020F0502020204030204" pitchFamily="34" charset="0"/>
              </a:rPr>
              <a:t>Eksempel lokalisering av utsalgsteder for Kaffebønna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t="36423" r="3373" b="20325"/>
          <a:stretch/>
        </p:blipFill>
        <p:spPr>
          <a:xfrm>
            <a:off x="2711853" y="1995988"/>
            <a:ext cx="6151756" cy="24868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56DAC761-4D8F-08C8-D82E-29134D6C0063}"/>
                  </a:ext>
                </a:extLst>
              </p14:cNvPr>
              <p14:cNvContentPartPr/>
              <p14:nvPr/>
            </p14:nvContentPartPr>
            <p14:xfrm>
              <a:off x="397440" y="3598560"/>
              <a:ext cx="8280360" cy="280440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56DAC761-4D8F-08C8-D82E-29134D6C00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080" y="3589200"/>
                <a:ext cx="8299080" cy="28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127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74625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lineære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byen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nb-NO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Hotellings</a:t>
            </a:r>
            <a:r>
              <a:rPr lang="nb-NO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3200400" y="4648200"/>
            <a:ext cx="6019800" cy="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819400" y="4648201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rgbClr val="92D050"/>
                </a:solidFill>
                <a:latin typeface="Times New Roman" pitchFamily="18" charset="0"/>
              </a:rPr>
              <a:t>z</a:t>
            </a:r>
            <a:r>
              <a:rPr lang="en-US" sz="2000" b="1">
                <a:solidFill>
                  <a:srgbClr val="92D050"/>
                </a:solidFill>
                <a:latin typeface="Times New Roman" pitchFamily="18" charset="0"/>
              </a:rPr>
              <a:t> = 0</a:t>
            </a:r>
            <a:endParaRPr lang="en-US" sz="2000" b="1" i="1">
              <a:solidFill>
                <a:srgbClr val="92D050"/>
              </a:solidFill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763000" y="4648201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rgbClr val="92D050"/>
                </a:solidFill>
                <a:latin typeface="Times New Roman" pitchFamily="18" charset="0"/>
              </a:rPr>
              <a:t>z</a:t>
            </a:r>
            <a:r>
              <a:rPr lang="en-US" sz="2000" b="1">
                <a:solidFill>
                  <a:srgbClr val="92D050"/>
                </a:solidFill>
                <a:latin typeface="Times New Roman" pitchFamily="18" charset="0"/>
              </a:rPr>
              <a:t> = 1</a:t>
            </a:r>
            <a:endParaRPr lang="en-US" sz="2000" b="1" i="1">
              <a:solidFill>
                <a:srgbClr val="92D050"/>
              </a:solidFill>
              <a:latin typeface="Times New Roman" pitchFamily="18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6248400" y="2057400"/>
            <a:ext cx="1600200" cy="99060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 flipV="1">
            <a:off x="4640264" y="2057401"/>
            <a:ext cx="1608136" cy="990598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724400" y="4648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rgbClr val="92D050"/>
                </a:solidFill>
                <a:latin typeface="Times New Roman" pitchFamily="18" charset="0"/>
              </a:rPr>
              <a:t>x</a:t>
            </a:r>
            <a:r>
              <a:rPr lang="en-US" sz="2000" b="1" baseline="-25000">
                <a:solidFill>
                  <a:srgbClr val="92D050"/>
                </a:solidFill>
                <a:latin typeface="Times New Roman" pitchFamily="18" charset="0"/>
              </a:rPr>
              <a:t>1</a:t>
            </a:r>
            <a:endParaRPr lang="en-US" sz="2000" b="1">
              <a:solidFill>
                <a:srgbClr val="92D050"/>
              </a:solidFill>
              <a:latin typeface="Times New Roman" pitchFamily="18" charset="0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V="1">
            <a:off x="3200400" y="1676400"/>
            <a:ext cx="0" cy="2971800"/>
          </a:xfrm>
          <a:prstGeom prst="line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9220200" y="1676400"/>
            <a:ext cx="0" cy="297180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2388394" y="1524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Pris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0" y="1564728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Pris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6248400" y="3048000"/>
            <a:ext cx="0" cy="1600200"/>
          </a:xfrm>
          <a:prstGeom prst="line">
            <a:avLst/>
          </a:prstGeom>
          <a:noFill/>
          <a:ln w="38100">
            <a:solidFill>
              <a:srgbClr val="0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59436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92D050"/>
                </a:solidFill>
                <a:latin typeface="Times New Roman" pitchFamily="18" charset="0"/>
              </a:rPr>
              <a:t>1/2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3200400" y="2286000"/>
            <a:ext cx="60198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743200" y="20574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B05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9144000" y="20574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B05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4953000" y="2286000"/>
            <a:ext cx="0" cy="2362200"/>
          </a:xfrm>
          <a:prstGeom prst="line">
            <a:avLst/>
          </a:prstGeom>
          <a:noFill/>
          <a:ln w="38100">
            <a:solidFill>
              <a:srgbClr val="0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7518400" y="2287588"/>
            <a:ext cx="1588" cy="2360612"/>
          </a:xfrm>
          <a:prstGeom prst="line">
            <a:avLst/>
          </a:prstGeom>
          <a:noFill/>
          <a:ln w="38100">
            <a:solidFill>
              <a:srgbClr val="0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7315200" y="4648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rgbClr val="92D050"/>
                </a:solidFill>
                <a:latin typeface="Times New Roman" pitchFamily="18" charset="0"/>
              </a:rPr>
              <a:t>x</a:t>
            </a:r>
            <a:r>
              <a:rPr lang="en-US" sz="2000" b="1" baseline="-25000">
                <a:solidFill>
                  <a:srgbClr val="92D050"/>
                </a:solidFill>
                <a:latin typeface="Times New Roman" pitchFamily="18" charset="0"/>
              </a:rPr>
              <a:t>1</a:t>
            </a:r>
            <a:endParaRPr lang="en-US" sz="2000" b="1">
              <a:solidFill>
                <a:srgbClr val="92D050"/>
              </a:solidFill>
              <a:latin typeface="Times New Roman" pitchFamily="18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134099" y="3005683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p</a:t>
            </a:r>
            <a:r>
              <a:rPr lang="en-US" b="1" baseline="-25000">
                <a:solidFill>
                  <a:srgbClr val="003300"/>
                </a:solidFill>
                <a:latin typeface="Times New Roman" pitchFamily="18" charset="0"/>
              </a:rPr>
              <a:t>1</a:t>
            </a:r>
            <a:endParaRPr lang="en-US" b="1">
              <a:solidFill>
                <a:srgbClr val="003300"/>
              </a:solidFill>
              <a:latin typeface="Times New Roman" pitchFamily="18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4968876" y="3043238"/>
            <a:ext cx="2525713" cy="4762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333999" y="2689224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rgbClr val="00B050"/>
                </a:solidFill>
                <a:latin typeface="Times New Roman" pitchFamily="18" charset="0"/>
              </a:rPr>
              <a:t>t</a:t>
            </a:r>
            <a:endParaRPr lang="en-US" sz="2000" i="1">
              <a:solidFill>
                <a:srgbClr val="00B050"/>
              </a:solidFill>
              <a:latin typeface="Times New Roman" pitchFamily="18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781801" y="2698506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rgbClr val="00B050"/>
                </a:solidFill>
                <a:latin typeface="Times New Roman" pitchFamily="18" charset="0"/>
              </a:rPr>
              <a:t>t</a:t>
            </a:r>
            <a:endParaRPr lang="en-US" sz="2000" i="1">
              <a:solidFill>
                <a:srgbClr val="00B050"/>
              </a:solidFill>
              <a:latin typeface="Times New Roman" pitchFamily="18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7518400" y="1554276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p</a:t>
            </a:r>
            <a:r>
              <a:rPr lang="en-US" b="1" baseline="-25000">
                <a:solidFill>
                  <a:srgbClr val="003300"/>
                </a:solidFill>
                <a:latin typeface="Times New Roman" pitchFamily="18" charset="0"/>
              </a:rPr>
              <a:t>1</a:t>
            </a: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 + </a:t>
            </a:r>
            <a:r>
              <a:rPr lang="en-US" b="1" i="1" err="1">
                <a:solidFill>
                  <a:srgbClr val="003300"/>
                </a:solidFill>
                <a:latin typeface="Times New Roman" pitchFamily="18" charset="0"/>
              </a:rPr>
              <a:t>t.x</a:t>
            </a:r>
            <a:endParaRPr lang="en-US" b="1">
              <a:solidFill>
                <a:srgbClr val="003300"/>
              </a:solidFill>
              <a:latin typeface="Times New Roman" pitchFamily="18" charset="0"/>
            </a:endParaRP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4295922" y="1614488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p</a:t>
            </a:r>
            <a:r>
              <a:rPr lang="en-US" b="1" baseline="-25000">
                <a:solidFill>
                  <a:srgbClr val="003300"/>
                </a:solidFill>
                <a:latin typeface="Times New Roman" pitchFamily="18" charset="0"/>
              </a:rPr>
              <a:t>1</a:t>
            </a: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 + </a:t>
            </a:r>
            <a:r>
              <a:rPr lang="en-US" b="1" i="1" err="1">
                <a:solidFill>
                  <a:srgbClr val="003300"/>
                </a:solidFill>
                <a:latin typeface="Times New Roman" pitchFamily="18" charset="0"/>
              </a:rPr>
              <a:t>t.x</a:t>
            </a:r>
            <a:endParaRPr lang="en-US" b="1">
              <a:solidFill>
                <a:srgbClr val="003300"/>
              </a:solidFill>
              <a:latin typeface="Times New Roman" pitchFamily="18" charset="0"/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flipH="1" flipV="1">
            <a:off x="8216463" y="2240757"/>
            <a:ext cx="1588" cy="2360612"/>
          </a:xfrm>
          <a:prstGeom prst="line">
            <a:avLst/>
          </a:prstGeom>
          <a:noFill/>
          <a:ln w="38100">
            <a:solidFill>
              <a:srgbClr val="0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 flipV="1">
            <a:off x="4254062" y="2286000"/>
            <a:ext cx="0" cy="2362200"/>
          </a:xfrm>
          <a:prstGeom prst="line">
            <a:avLst/>
          </a:prstGeom>
          <a:noFill/>
          <a:ln w="38100">
            <a:solidFill>
              <a:srgbClr val="0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 flipH="1" flipV="1">
            <a:off x="4026695" y="2171701"/>
            <a:ext cx="2197893" cy="1338753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V="1">
            <a:off x="6232523" y="2171701"/>
            <a:ext cx="2073277" cy="1333499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5995988" y="3373928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p</a:t>
            </a:r>
            <a:r>
              <a:rPr lang="en-US" b="1" baseline="-25000">
                <a:solidFill>
                  <a:srgbClr val="003300"/>
                </a:solidFill>
                <a:latin typeface="Times New Roman" pitchFamily="18" charset="0"/>
              </a:rPr>
              <a:t>2</a:t>
            </a:r>
            <a:endParaRPr lang="en-US" b="1">
              <a:solidFill>
                <a:srgbClr val="003300"/>
              </a:solidFill>
              <a:latin typeface="Times New Roman" pitchFamily="18" charset="0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3984571" y="4630680"/>
            <a:ext cx="491359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rgbClr val="92D050"/>
                </a:solidFill>
                <a:latin typeface="Times New Roman" pitchFamily="18" charset="0"/>
              </a:rPr>
              <a:t>x</a:t>
            </a:r>
            <a:r>
              <a:rPr lang="en-US" sz="2000" b="1" baseline="-25000">
                <a:solidFill>
                  <a:srgbClr val="92D05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92D050"/>
              </a:solidFill>
              <a:latin typeface="Times New Roman" pitchFamily="18" charset="0"/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7997058" y="4648201"/>
            <a:ext cx="491359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rgbClr val="92D050"/>
                </a:solidFill>
                <a:latin typeface="Times New Roman" pitchFamily="18" charset="0"/>
              </a:rPr>
              <a:t>x</a:t>
            </a:r>
            <a:r>
              <a:rPr lang="en-US" sz="2000" b="1" baseline="-25000">
                <a:solidFill>
                  <a:srgbClr val="92D05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92D05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319F5716-9E84-C5DB-53C2-FFF6E5257C18}"/>
                  </a:ext>
                </a:extLst>
              </p14:cNvPr>
              <p14:cNvContentPartPr/>
              <p14:nvPr/>
            </p14:nvContentPartPr>
            <p14:xfrm>
              <a:off x="294840" y="2219040"/>
              <a:ext cx="9360720" cy="3549960"/>
            </p14:xfrm>
          </p:contentPart>
        </mc:Choice>
        <mc:Fallback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319F5716-9E84-C5DB-53C2-FFF6E5257C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480" y="2209680"/>
                <a:ext cx="9379440" cy="35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31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56" grpId="0" autoUpdateAnimBg="0"/>
      <p:bldP spid="23557" grpId="0" autoUpdateAnimBg="0"/>
      <p:bldP spid="23559" grpId="0" animBg="1"/>
      <p:bldP spid="23561" grpId="0" animBg="1"/>
      <p:bldP spid="23562" grpId="0" autoUpdateAnimBg="0"/>
      <p:bldP spid="23563" grpId="0" animBg="1"/>
      <p:bldP spid="23564" grpId="0" animBg="1"/>
      <p:bldP spid="23565" grpId="0" autoUpdateAnimBg="0"/>
      <p:bldP spid="23566" grpId="0" autoUpdateAnimBg="0"/>
      <p:bldP spid="23567" grpId="0" animBg="1"/>
      <p:bldP spid="23569" grpId="0" autoUpdateAnimBg="0"/>
      <p:bldP spid="23570" grpId="0" animBg="1"/>
      <p:bldP spid="23571" grpId="0" autoUpdateAnimBg="0"/>
      <p:bldP spid="23572" grpId="0" autoUpdateAnimBg="0"/>
      <p:bldP spid="23576" grpId="0" animBg="1"/>
      <p:bldP spid="23577" grpId="0" animBg="1"/>
      <p:bldP spid="23578" grpId="0" autoUpdateAnimBg="0"/>
      <p:bldP spid="27" grpId="0" autoUpdateAnimBg="0"/>
      <p:bldP spid="28" grpId="0" animBg="1"/>
      <p:bldP spid="29" grpId="0" autoUpdateAnimBg="0"/>
      <p:bldP spid="30" grpId="0" autoUpdateAnimBg="0"/>
      <p:bldP spid="31" grpId="0" autoUpdateAnimBg="0"/>
      <p:bldP spid="33" grpId="0" autoUpdateAnimBg="0"/>
      <p:bldP spid="39" grpId="0" animBg="1"/>
      <p:bldP spid="40" grpId="0" animBg="1"/>
      <p:bldP spid="41" grpId="0" animBg="1"/>
      <p:bldP spid="42" grpId="0" animBg="1"/>
      <p:bldP spid="43" grpId="0" autoUpdateAnimBg="0"/>
      <p:bldP spid="44" grpId="0" autoUpdateAnimBg="0"/>
      <p:bldP spid="4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74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lineære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byen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Hvilken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pris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bør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settes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å </a:t>
            </a:r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betjene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hele </a:t>
            </a:r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markedet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3200400" y="4648200"/>
            <a:ext cx="6019800" cy="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819400" y="4648201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rgbClr val="92D050"/>
                </a:solidFill>
                <a:latin typeface="Times New Roman" pitchFamily="18" charset="0"/>
              </a:rPr>
              <a:t>z</a:t>
            </a:r>
            <a:r>
              <a:rPr lang="en-US" sz="2000" b="1">
                <a:solidFill>
                  <a:srgbClr val="92D050"/>
                </a:solidFill>
                <a:latin typeface="Times New Roman" pitchFamily="18" charset="0"/>
              </a:rPr>
              <a:t> = 0</a:t>
            </a:r>
            <a:endParaRPr lang="en-US" sz="2000" b="1" i="1">
              <a:solidFill>
                <a:srgbClr val="92D050"/>
              </a:solidFill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763000" y="4648201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rgbClr val="92D050"/>
                </a:solidFill>
                <a:latin typeface="Times New Roman" pitchFamily="18" charset="0"/>
              </a:rPr>
              <a:t>z</a:t>
            </a:r>
            <a:r>
              <a:rPr lang="en-US" sz="2000" b="1">
                <a:solidFill>
                  <a:srgbClr val="92D050"/>
                </a:solidFill>
                <a:latin typeface="Times New Roman" pitchFamily="18" charset="0"/>
              </a:rPr>
              <a:t> = 1</a:t>
            </a:r>
            <a:endParaRPr lang="en-US" sz="2000" b="1" i="1">
              <a:solidFill>
                <a:srgbClr val="92D050"/>
              </a:solidFill>
              <a:latin typeface="Times New Roman" pitchFamily="18" charset="0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V="1">
            <a:off x="3200400" y="1676400"/>
            <a:ext cx="0" cy="2971800"/>
          </a:xfrm>
          <a:prstGeom prst="line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9220200" y="1676400"/>
            <a:ext cx="0" cy="297180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2388394" y="1524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Pris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0" y="1564728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</a:rPr>
              <a:t>Pris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6193635" y="3551238"/>
            <a:ext cx="30266" cy="1020762"/>
          </a:xfrm>
          <a:prstGeom prst="line">
            <a:avLst/>
          </a:prstGeom>
          <a:noFill/>
          <a:ln w="38100">
            <a:solidFill>
              <a:srgbClr val="0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59436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92D050"/>
                </a:solidFill>
                <a:latin typeface="Times New Roman" pitchFamily="18" charset="0"/>
              </a:rPr>
              <a:t>1/2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3200400" y="2286000"/>
            <a:ext cx="60198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743200" y="20574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B05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9144000" y="20574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B05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 flipH="1" flipV="1">
            <a:off x="3171030" y="2255045"/>
            <a:ext cx="2993235" cy="126603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6193635" y="2255045"/>
            <a:ext cx="3026564" cy="1296193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943600" y="3515559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P*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66072" y="2595738"/>
            <a:ext cx="181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Antall kunder = 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76129" y="3057153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Kostnader: </a:t>
            </a:r>
          </a:p>
          <a:p>
            <a:r>
              <a:rPr lang="nb-NO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C(N) = </a:t>
            </a:r>
            <a:r>
              <a:rPr lang="nb-NO" err="1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</a:t>
            </a:r>
            <a:r>
              <a:rPr lang="nb-NO">
                <a:solidFill>
                  <a:srgbClr val="00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A570518A-3CFB-D97E-88E5-70C72BC6E1AC}"/>
                  </a:ext>
                </a:extLst>
              </p14:cNvPr>
              <p14:cNvContentPartPr/>
              <p14:nvPr/>
            </p14:nvContentPartPr>
            <p14:xfrm>
              <a:off x="973440" y="4987080"/>
              <a:ext cx="10098000" cy="1299960"/>
            </p14:xfrm>
          </p:contentPart>
        </mc:Choice>
        <mc:Fallback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A570518A-3CFB-D97E-88E5-70C72BC6E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080" y="4977720"/>
                <a:ext cx="10116720" cy="13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572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56" grpId="0" autoUpdateAnimBg="0"/>
      <p:bldP spid="23557" grpId="0" autoUpdateAnimBg="0"/>
      <p:bldP spid="23563" grpId="0" animBg="1"/>
      <p:bldP spid="23564" grpId="0" animBg="1"/>
      <p:bldP spid="23565" grpId="0" autoUpdateAnimBg="0"/>
      <p:bldP spid="23566" grpId="0" autoUpdateAnimBg="0"/>
      <p:bldP spid="23567" grpId="0" animBg="1"/>
      <p:bldP spid="23569" grpId="0" autoUpdateAnimBg="0"/>
      <p:bldP spid="23570" grpId="0" animBg="1"/>
      <p:bldP spid="23571" grpId="0" autoUpdateAnimBg="0"/>
      <p:bldP spid="23572" grpId="0" autoUpdateAnimBg="0"/>
      <p:bldP spid="30" grpId="0" animBg="1"/>
      <p:bldP spid="31" grpId="0" animBg="1"/>
      <p:bldP spid="17" grpId="0" autoUpdateAnimBg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61" y="5421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Bør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monopolisten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 </a:t>
            </a:r>
            <a:r>
              <a:rPr lang="en-US" sz="40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flere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utsalg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Lokalisering</a:t>
            </a: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med to </a:t>
            </a:r>
            <a:r>
              <a:rPr lang="en-US" sz="32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utsalgssteder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4800600" y="2286000"/>
            <a:ext cx="0" cy="2438400"/>
          </a:xfrm>
          <a:prstGeom prst="lin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4800600" y="4724400"/>
            <a:ext cx="5029200" cy="0"/>
          </a:xfrm>
          <a:prstGeom prst="lin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9829800" y="2286000"/>
            <a:ext cx="0" cy="2438400"/>
          </a:xfrm>
          <a:prstGeom prst="lin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343400" y="18288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Pris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448800" y="1874043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Pris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419600" y="47244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z = 0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9372600" y="48006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z = 1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715000" y="47244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1/4</a:t>
            </a:r>
          </a:p>
        </p:txBody>
      </p:sp>
      <p:grpSp>
        <p:nvGrpSpPr>
          <p:cNvPr id="31755" name="Group 11"/>
          <p:cNvGrpSpPr>
            <a:grpSpLocks/>
          </p:cNvGrpSpPr>
          <p:nvPr/>
        </p:nvGrpSpPr>
        <p:grpSpPr bwMode="auto">
          <a:xfrm>
            <a:off x="4267200" y="2514601"/>
            <a:ext cx="6096000" cy="366713"/>
            <a:chOff x="768" y="1728"/>
            <a:chExt cx="3168" cy="254"/>
          </a:xfrm>
        </p:grpSpPr>
        <p:sp>
          <p:nvSpPr>
            <p:cNvPr id="23591" name="Line 12"/>
            <p:cNvSpPr>
              <a:spLocks noChangeShapeType="1"/>
            </p:cNvSpPr>
            <p:nvPr/>
          </p:nvSpPr>
          <p:spPr bwMode="auto">
            <a:xfrm>
              <a:off x="1056" y="1824"/>
              <a:ext cx="2592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3592" name="Text Box 13"/>
            <p:cNvSpPr txBox="1">
              <a:spLocks noChangeArrowheads="1"/>
            </p:cNvSpPr>
            <p:nvPr/>
          </p:nvSpPr>
          <p:spPr bwMode="auto">
            <a:xfrm>
              <a:off x="768" y="1728"/>
              <a:ext cx="287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3593" name="Text Box 14"/>
            <p:cNvSpPr txBox="1">
              <a:spLocks noChangeArrowheads="1"/>
            </p:cNvSpPr>
            <p:nvPr/>
          </p:nvSpPr>
          <p:spPr bwMode="auto">
            <a:xfrm>
              <a:off x="3649" y="1728"/>
              <a:ext cx="287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31759" name="Line 15"/>
          <p:cNvSpPr>
            <a:spLocks noChangeShapeType="1"/>
          </p:cNvSpPr>
          <p:nvPr/>
        </p:nvSpPr>
        <p:spPr bwMode="auto">
          <a:xfrm flipV="1">
            <a:off x="6096000" y="22860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V="1">
            <a:off x="8610600" y="22860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83058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3/4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638800" y="5029201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Utsalg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1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8150225" y="5027613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Utsalg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2</a:t>
            </a: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7315200" y="2667000"/>
            <a:ext cx="0" cy="2057400"/>
          </a:xfrm>
          <a:prstGeom prst="line">
            <a:avLst/>
          </a:prstGeom>
          <a:noFill/>
          <a:ln w="38100">
            <a:solidFill>
              <a:srgbClr val="0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6858000" y="47244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1/2</a:t>
            </a:r>
          </a:p>
        </p:txBody>
      </p:sp>
      <p:grpSp>
        <p:nvGrpSpPr>
          <p:cNvPr id="31766" name="Group 22"/>
          <p:cNvGrpSpPr>
            <a:grpSpLocks/>
          </p:cNvGrpSpPr>
          <p:nvPr/>
        </p:nvGrpSpPr>
        <p:grpSpPr bwMode="auto">
          <a:xfrm>
            <a:off x="4806950" y="2667000"/>
            <a:ext cx="4991100" cy="2063750"/>
            <a:chOff x="2068" y="1680"/>
            <a:chExt cx="3144" cy="1300"/>
          </a:xfrm>
        </p:grpSpPr>
        <p:sp>
          <p:nvSpPr>
            <p:cNvPr id="23585" name="Line 23"/>
            <p:cNvSpPr>
              <a:spLocks noChangeShapeType="1"/>
            </p:cNvSpPr>
            <p:nvPr/>
          </p:nvSpPr>
          <p:spPr bwMode="auto">
            <a:xfrm flipH="1" flipV="1">
              <a:off x="2880" y="2016"/>
              <a:ext cx="0" cy="948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3586" name="Line 24"/>
            <p:cNvSpPr>
              <a:spLocks noChangeShapeType="1"/>
            </p:cNvSpPr>
            <p:nvPr/>
          </p:nvSpPr>
          <p:spPr bwMode="auto">
            <a:xfrm flipV="1">
              <a:off x="4464" y="1680"/>
              <a:ext cx="748" cy="336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3587" name="Line 25"/>
            <p:cNvSpPr>
              <a:spLocks noChangeShapeType="1"/>
            </p:cNvSpPr>
            <p:nvPr/>
          </p:nvSpPr>
          <p:spPr bwMode="auto">
            <a:xfrm flipH="1" flipV="1">
              <a:off x="3632" y="1680"/>
              <a:ext cx="828" cy="34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3588" name="Line 26"/>
            <p:cNvSpPr>
              <a:spLocks noChangeShapeType="1"/>
            </p:cNvSpPr>
            <p:nvPr/>
          </p:nvSpPr>
          <p:spPr bwMode="auto">
            <a:xfrm flipH="1" flipV="1">
              <a:off x="2068" y="1688"/>
              <a:ext cx="812" cy="328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3589" name="Line 27"/>
            <p:cNvSpPr>
              <a:spLocks noChangeShapeType="1"/>
            </p:cNvSpPr>
            <p:nvPr/>
          </p:nvSpPr>
          <p:spPr bwMode="auto">
            <a:xfrm flipV="1">
              <a:off x="2880" y="1680"/>
              <a:ext cx="768" cy="328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3590" name="Line 28"/>
            <p:cNvSpPr>
              <a:spLocks noChangeShapeType="1"/>
            </p:cNvSpPr>
            <p:nvPr/>
          </p:nvSpPr>
          <p:spPr bwMode="auto">
            <a:xfrm flipH="1" flipV="1">
              <a:off x="4464" y="2016"/>
              <a:ext cx="0" cy="96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4800600" y="3200400"/>
            <a:ext cx="5029200" cy="0"/>
          </a:xfrm>
          <a:prstGeom prst="line">
            <a:avLst/>
          </a:prstGeom>
          <a:noFill/>
          <a:ln w="38100">
            <a:solidFill>
              <a:srgbClr val="0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4800600" y="4038600"/>
            <a:ext cx="5029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b-NO"/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4357340" y="3855243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9829800" y="38100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A8AD87DF-25A3-16B3-2553-5AFFA968EF9C}"/>
                  </a:ext>
                </a:extLst>
              </p14:cNvPr>
              <p14:cNvContentPartPr/>
              <p14:nvPr/>
            </p14:nvContentPartPr>
            <p14:xfrm>
              <a:off x="709920" y="2607480"/>
              <a:ext cx="7820280" cy="3286440"/>
            </p14:xfrm>
          </p:contentPart>
        </mc:Choice>
        <mc:Fallback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A8AD87DF-25A3-16B3-2553-5AFFA968EF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560" y="2598120"/>
                <a:ext cx="7839000" cy="33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46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31748" grpId="0" animBg="1"/>
      <p:bldP spid="31749" grpId="0" animBg="1"/>
      <p:bldP spid="31750" grpId="0" autoUpdateAnimBg="0"/>
      <p:bldP spid="31751" grpId="0" autoUpdateAnimBg="0"/>
      <p:bldP spid="31752" grpId="0" autoUpdateAnimBg="0"/>
      <p:bldP spid="31753" grpId="0" autoUpdateAnimBg="0"/>
      <p:bldP spid="31754" grpId="0" autoUpdateAnimBg="0"/>
      <p:bldP spid="31759" grpId="0" animBg="1"/>
      <p:bldP spid="31760" grpId="0" animBg="1"/>
      <p:bldP spid="31761" grpId="0" autoUpdateAnimBg="0"/>
      <p:bldP spid="31762" grpId="0" autoUpdateAnimBg="0"/>
      <p:bldP spid="31763" grpId="0" autoUpdateAnimBg="0"/>
      <p:bldP spid="31764" grpId="0" animBg="1"/>
      <p:bldP spid="31765" grpId="0" autoUpdateAnimBg="0"/>
      <p:bldP spid="31774" grpId="0" animBg="1"/>
      <p:bldP spid="31778" grpId="0" animBg="1"/>
      <p:bldP spid="31783" grpId="0" autoUpdateAnimBg="0"/>
      <p:bldP spid="3178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348415" y="555899"/>
            <a:ext cx="8229600" cy="1143000"/>
          </a:xfrm>
        </p:spPr>
        <p:txBody>
          <a:bodyPr/>
          <a:lstStyle/>
          <a:p>
            <a:r>
              <a:rPr lang="nb-NO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Lokalisering med tre utsalgssteder</a:t>
            </a:r>
            <a:endParaRPr lang="nb-NO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4800600" y="2286000"/>
            <a:ext cx="0" cy="243840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4800600" y="4724400"/>
            <a:ext cx="5029200" cy="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V="1">
            <a:off x="9829800" y="2286000"/>
            <a:ext cx="0" cy="243840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343400" y="18288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Pris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9372600" y="18288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Pris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4338638" y="4799013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92D050"/>
                </a:solidFill>
                <a:latin typeface="Times New Roman" pitchFamily="18" charset="0"/>
              </a:rPr>
              <a:t>z = 0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9372600" y="48006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92D050"/>
                </a:solidFill>
                <a:latin typeface="Times New Roman" pitchFamily="18" charset="0"/>
              </a:rPr>
              <a:t>z = 1</a:t>
            </a:r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>
            <a:off x="4267200" y="2514601"/>
            <a:ext cx="6096000" cy="366713"/>
            <a:chOff x="768" y="1728"/>
            <a:chExt cx="3168" cy="254"/>
          </a:xfrm>
        </p:grpSpPr>
        <p:sp>
          <p:nvSpPr>
            <p:cNvPr id="24612" name="Line 11"/>
            <p:cNvSpPr>
              <a:spLocks noChangeShapeType="1"/>
            </p:cNvSpPr>
            <p:nvPr/>
          </p:nvSpPr>
          <p:spPr bwMode="auto">
            <a:xfrm>
              <a:off x="1056" y="1824"/>
              <a:ext cx="2592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4613" name="Text Box 12"/>
            <p:cNvSpPr txBox="1">
              <a:spLocks noChangeArrowheads="1"/>
            </p:cNvSpPr>
            <p:nvPr/>
          </p:nvSpPr>
          <p:spPr bwMode="auto">
            <a:xfrm>
              <a:off x="768" y="1728"/>
              <a:ext cx="287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4614" name="Text Box 13"/>
            <p:cNvSpPr txBox="1">
              <a:spLocks noChangeArrowheads="1"/>
            </p:cNvSpPr>
            <p:nvPr/>
          </p:nvSpPr>
          <p:spPr bwMode="auto">
            <a:xfrm>
              <a:off x="3649" y="1728"/>
              <a:ext cx="287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6896100" y="475859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92D050"/>
                </a:solidFill>
                <a:latin typeface="Times New Roman" pitchFamily="18" charset="0"/>
              </a:rPr>
              <a:t>1/2</a:t>
            </a: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4800600" y="3048000"/>
            <a:ext cx="5029200" cy="0"/>
          </a:xfrm>
          <a:prstGeom prst="line">
            <a:avLst/>
          </a:prstGeom>
          <a:noFill/>
          <a:ln w="38100">
            <a:solidFill>
              <a:srgbClr val="0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grpSp>
        <p:nvGrpSpPr>
          <p:cNvPr id="32786" name="Group 18"/>
          <p:cNvGrpSpPr>
            <a:grpSpLocks/>
          </p:cNvGrpSpPr>
          <p:nvPr/>
        </p:nvGrpSpPr>
        <p:grpSpPr bwMode="auto">
          <a:xfrm>
            <a:off x="4806950" y="2654300"/>
            <a:ext cx="4991100" cy="2076450"/>
            <a:chOff x="2068" y="1672"/>
            <a:chExt cx="3144" cy="1308"/>
          </a:xfrm>
        </p:grpSpPr>
        <p:sp>
          <p:nvSpPr>
            <p:cNvPr id="24603" name="Line 19"/>
            <p:cNvSpPr>
              <a:spLocks noChangeShapeType="1"/>
            </p:cNvSpPr>
            <p:nvPr/>
          </p:nvSpPr>
          <p:spPr bwMode="auto">
            <a:xfrm flipH="1" flipV="1">
              <a:off x="2544" y="1920"/>
              <a:ext cx="0" cy="1044"/>
            </a:xfrm>
            <a:prstGeom prst="lin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4604" name="Line 20"/>
            <p:cNvSpPr>
              <a:spLocks noChangeShapeType="1"/>
            </p:cNvSpPr>
            <p:nvPr/>
          </p:nvSpPr>
          <p:spPr bwMode="auto">
            <a:xfrm flipV="1">
              <a:off x="4704" y="1680"/>
              <a:ext cx="508" cy="232"/>
            </a:xfrm>
            <a:prstGeom prst="lin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4605" name="Line 21"/>
            <p:cNvSpPr>
              <a:spLocks noChangeShapeType="1"/>
            </p:cNvSpPr>
            <p:nvPr/>
          </p:nvSpPr>
          <p:spPr bwMode="auto">
            <a:xfrm flipH="1" flipV="1">
              <a:off x="4140" y="1672"/>
              <a:ext cx="564" cy="244"/>
            </a:xfrm>
            <a:prstGeom prst="lin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4606" name="Line 22"/>
            <p:cNvSpPr>
              <a:spLocks noChangeShapeType="1"/>
            </p:cNvSpPr>
            <p:nvPr/>
          </p:nvSpPr>
          <p:spPr bwMode="auto">
            <a:xfrm flipH="1" flipV="1">
              <a:off x="2068" y="1688"/>
              <a:ext cx="476" cy="220"/>
            </a:xfrm>
            <a:prstGeom prst="lin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4607" name="Line 23"/>
            <p:cNvSpPr>
              <a:spLocks noChangeShapeType="1"/>
            </p:cNvSpPr>
            <p:nvPr/>
          </p:nvSpPr>
          <p:spPr bwMode="auto">
            <a:xfrm flipH="1" flipV="1">
              <a:off x="4704" y="1920"/>
              <a:ext cx="0" cy="1060"/>
            </a:xfrm>
            <a:prstGeom prst="lin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4608" name="Line 24"/>
            <p:cNvSpPr>
              <a:spLocks noChangeShapeType="1"/>
            </p:cNvSpPr>
            <p:nvPr/>
          </p:nvSpPr>
          <p:spPr bwMode="auto">
            <a:xfrm flipH="1" flipV="1">
              <a:off x="3600" y="1920"/>
              <a:ext cx="0" cy="1044"/>
            </a:xfrm>
            <a:prstGeom prst="lin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4609" name="Line 25"/>
            <p:cNvSpPr>
              <a:spLocks noChangeShapeType="1"/>
            </p:cNvSpPr>
            <p:nvPr/>
          </p:nvSpPr>
          <p:spPr bwMode="auto">
            <a:xfrm flipV="1">
              <a:off x="3600" y="1672"/>
              <a:ext cx="568" cy="244"/>
            </a:xfrm>
            <a:prstGeom prst="lin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4610" name="Line 26"/>
            <p:cNvSpPr>
              <a:spLocks noChangeShapeType="1"/>
            </p:cNvSpPr>
            <p:nvPr/>
          </p:nvSpPr>
          <p:spPr bwMode="auto">
            <a:xfrm flipV="1">
              <a:off x="2544" y="1680"/>
              <a:ext cx="508" cy="236"/>
            </a:xfrm>
            <a:prstGeom prst="lin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4611" name="Line 27"/>
            <p:cNvSpPr>
              <a:spLocks noChangeShapeType="1"/>
            </p:cNvSpPr>
            <p:nvPr/>
          </p:nvSpPr>
          <p:spPr bwMode="auto">
            <a:xfrm flipH="1" flipV="1">
              <a:off x="3040" y="1680"/>
              <a:ext cx="556" cy="236"/>
            </a:xfrm>
            <a:prstGeom prst="lin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5181600" y="48006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92D050"/>
                </a:solidFill>
                <a:latin typeface="Times New Roman" pitchFamily="18" charset="0"/>
              </a:rPr>
              <a:t>1/6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8610600" y="48006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92D050"/>
                </a:solidFill>
                <a:latin typeface="Times New Roman" pitchFamily="18" charset="0"/>
              </a:rPr>
              <a:t>5/6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5181600" y="5105401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err="1">
                <a:solidFill>
                  <a:srgbClr val="92D050"/>
                </a:solidFill>
                <a:latin typeface="Times New Roman" pitchFamily="18" charset="0"/>
              </a:rPr>
              <a:t>Utsalg</a:t>
            </a:r>
            <a:r>
              <a:rPr lang="en-US">
                <a:solidFill>
                  <a:srgbClr val="92D050"/>
                </a:solidFill>
                <a:latin typeface="Times New Roman" pitchFamily="18" charset="0"/>
              </a:rPr>
              <a:t> 1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6781800" y="5105401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err="1">
                <a:solidFill>
                  <a:srgbClr val="92D050"/>
                </a:solidFill>
                <a:latin typeface="Times New Roman" pitchFamily="18" charset="0"/>
              </a:rPr>
              <a:t>Utsalg</a:t>
            </a:r>
            <a:r>
              <a:rPr lang="en-US">
                <a:solidFill>
                  <a:srgbClr val="92D050"/>
                </a:solidFill>
                <a:latin typeface="Times New Roman" pitchFamily="18" charset="0"/>
              </a:rPr>
              <a:t> 2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8534400" y="5105401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err="1">
                <a:solidFill>
                  <a:srgbClr val="92D050"/>
                </a:solidFill>
                <a:latin typeface="Times New Roman" pitchFamily="18" charset="0"/>
              </a:rPr>
              <a:t>Utsalg</a:t>
            </a:r>
            <a:r>
              <a:rPr lang="en-US">
                <a:solidFill>
                  <a:srgbClr val="92D050"/>
                </a:solidFill>
                <a:latin typeface="Times New Roman" pitchFamily="18" charset="0"/>
              </a:rPr>
              <a:t>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135B4549-9D8F-EFE2-5472-0292202D9559}"/>
                  </a:ext>
                </a:extLst>
              </p14:cNvPr>
              <p14:cNvContentPartPr/>
              <p14:nvPr/>
            </p14:nvContentPartPr>
            <p14:xfrm>
              <a:off x="401760" y="2111760"/>
              <a:ext cx="4524480" cy="3514320"/>
            </p14:xfrm>
          </p:contentPart>
        </mc:Choice>
        <mc:Fallback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135B4549-9D8F-EFE2-5472-0292202D95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00" y="2102400"/>
                <a:ext cx="4543200" cy="35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20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/>
      <p:bldP spid="32772" grpId="0" animBg="1"/>
      <p:bldP spid="32773" grpId="0" animBg="1"/>
      <p:bldP spid="32774" grpId="0" autoUpdateAnimBg="0"/>
      <p:bldP spid="32775" grpId="0" autoUpdateAnimBg="0"/>
      <p:bldP spid="32776" grpId="0" autoUpdateAnimBg="0"/>
      <p:bldP spid="32777" grpId="0" autoUpdateAnimBg="0"/>
      <p:bldP spid="32782" grpId="0" autoUpdateAnimBg="0"/>
      <p:bldP spid="32783" grpId="0" animBg="1"/>
      <p:bldP spid="32796" grpId="0" autoUpdateAnimBg="0"/>
      <p:bldP spid="32797" grpId="0" autoUpdateAnimBg="0"/>
      <p:bldP spid="32798" grpId="0" autoUpdateAnimBg="0"/>
      <p:bldP spid="32799" grpId="0" autoUpdateAnimBg="0"/>
      <p:bldP spid="3280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Optimalt antall utsalgssteder</a:t>
            </a:r>
            <a:endParaRPr lang="nb-NO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B147A3E9-49D6-07D2-A865-13C627175425}"/>
                  </a:ext>
                </a:extLst>
              </p14:cNvPr>
              <p14:cNvContentPartPr/>
              <p14:nvPr/>
            </p14:nvContentPartPr>
            <p14:xfrm>
              <a:off x="2219400" y="1629720"/>
              <a:ext cx="5645520" cy="376848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B147A3E9-49D6-07D2-A865-13C6271754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0040" y="1620360"/>
                <a:ext cx="5664240" cy="37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279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Optimalt antall utsalgssteder - </a:t>
            </a:r>
            <a:r>
              <a:rPr lang="nb-NO" sz="4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eksempel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209800" y="16764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Vi </a:t>
            </a:r>
            <a:r>
              <a:rPr lang="en-US" sz="2400" err="1">
                <a:latin typeface="Times New Roman" pitchFamily="18" charset="0"/>
              </a:rPr>
              <a:t>har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 = 5 </a:t>
            </a:r>
            <a:r>
              <a:rPr lang="en-US" sz="2400" err="1">
                <a:latin typeface="Times New Roman" pitchFamily="18" charset="0"/>
              </a:rPr>
              <a:t>millioner</a:t>
            </a:r>
            <a:r>
              <a:rPr lang="en-US" sz="2400">
                <a:latin typeface="Times New Roman" pitchFamily="18" charset="0"/>
              </a:rPr>
              <a:t> , 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>
                <a:latin typeface="Times New Roman" pitchFamily="18" charset="0"/>
              </a:rPr>
              <a:t> = 50,000 , og </a:t>
            </a:r>
            <a:r>
              <a:rPr lang="en-US" sz="2400" i="1">
                <a:latin typeface="Times New Roman" pitchFamily="18" charset="0"/>
              </a:rPr>
              <a:t>t</a:t>
            </a:r>
            <a:r>
              <a:rPr lang="en-US" sz="2400">
                <a:latin typeface="Times New Roman" pitchFamily="18" charset="0"/>
              </a:rPr>
              <a:t> = 1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EA392F75-F9BA-C062-239B-8463DB21B4A8}"/>
                  </a:ext>
                </a:extLst>
              </p14:cNvPr>
              <p14:cNvContentPartPr/>
              <p14:nvPr/>
            </p14:nvContentPartPr>
            <p14:xfrm>
              <a:off x="2134800" y="2495880"/>
              <a:ext cx="8918640" cy="911160"/>
            </p14:xfrm>
          </p:contentPart>
        </mc:Choice>
        <mc:Fallback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EA392F75-F9BA-C062-239B-8463DB21B4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5440" y="2486520"/>
                <a:ext cx="8937360" cy="9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939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1112795" cy="1325563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Samfunnsøkonomisk optimal antall produktvarianter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4800600" y="2286000"/>
            <a:ext cx="0" cy="2438400"/>
          </a:xfrm>
          <a:prstGeom prst="line">
            <a:avLst/>
          </a:prstGeom>
          <a:noFill/>
          <a:ln w="57150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800600" y="4724400"/>
            <a:ext cx="5029200" cy="0"/>
          </a:xfrm>
          <a:prstGeom prst="line">
            <a:avLst/>
          </a:prstGeom>
          <a:noFill/>
          <a:ln w="57150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V="1">
            <a:off x="9829800" y="2286000"/>
            <a:ext cx="0" cy="2438400"/>
          </a:xfrm>
          <a:prstGeom prst="line">
            <a:avLst/>
          </a:prstGeom>
          <a:noFill/>
          <a:ln w="57150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4343400" y="18288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Pris</a:t>
            </a:r>
            <a:endParaRPr lang="en-US">
              <a:solidFill>
                <a:schemeClr val="bg2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9334500" y="1910556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Pris</a:t>
            </a:r>
            <a:endParaRPr lang="en-US">
              <a:solidFill>
                <a:schemeClr val="bg2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4340225" y="4769156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z = 0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9372600" y="47244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z = 1</a:t>
            </a:r>
          </a:p>
        </p:txBody>
      </p:sp>
      <p:grpSp>
        <p:nvGrpSpPr>
          <p:cNvPr id="40970" name="Group 10"/>
          <p:cNvGrpSpPr>
            <a:grpSpLocks/>
          </p:cNvGrpSpPr>
          <p:nvPr/>
        </p:nvGrpSpPr>
        <p:grpSpPr bwMode="auto">
          <a:xfrm>
            <a:off x="4267200" y="2514601"/>
            <a:ext cx="6096000" cy="366713"/>
            <a:chOff x="768" y="1728"/>
            <a:chExt cx="3168" cy="254"/>
          </a:xfrm>
        </p:grpSpPr>
        <p:sp>
          <p:nvSpPr>
            <p:cNvPr id="32800" name="Line 11"/>
            <p:cNvSpPr>
              <a:spLocks noChangeShapeType="1"/>
            </p:cNvSpPr>
            <p:nvPr/>
          </p:nvSpPr>
          <p:spPr bwMode="auto">
            <a:xfrm>
              <a:off x="1056" y="1824"/>
              <a:ext cx="2592" cy="0"/>
            </a:xfrm>
            <a:prstGeom prst="lin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2801" name="Text Box 12"/>
            <p:cNvSpPr txBox="1">
              <a:spLocks noChangeArrowheads="1"/>
            </p:cNvSpPr>
            <p:nvPr/>
          </p:nvSpPr>
          <p:spPr bwMode="auto">
            <a:xfrm>
              <a:off x="768" y="1728"/>
              <a:ext cx="287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2">
                      <a:lumMod val="50000"/>
                    </a:schemeClr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32802" name="Text Box 13"/>
            <p:cNvSpPr txBox="1">
              <a:spLocks noChangeArrowheads="1"/>
            </p:cNvSpPr>
            <p:nvPr/>
          </p:nvSpPr>
          <p:spPr bwMode="auto">
            <a:xfrm>
              <a:off x="3649" y="1728"/>
              <a:ext cx="287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6016625" y="2668588"/>
            <a:ext cx="0" cy="2057400"/>
          </a:xfrm>
          <a:prstGeom prst="line">
            <a:avLst/>
          </a:prstGeom>
          <a:noFill/>
          <a:ln w="38100">
            <a:solidFill>
              <a:srgbClr val="0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b-NO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7540625" y="2668588"/>
            <a:ext cx="0" cy="2057400"/>
          </a:xfrm>
          <a:prstGeom prst="line">
            <a:avLst/>
          </a:prstGeom>
          <a:noFill/>
          <a:ln w="38100">
            <a:solidFill>
              <a:srgbClr val="0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b-NO"/>
          </a:p>
        </p:txBody>
      </p:sp>
      <p:grpSp>
        <p:nvGrpSpPr>
          <p:cNvPr id="40980" name="Group 20"/>
          <p:cNvGrpSpPr>
            <a:grpSpLocks/>
          </p:cNvGrpSpPr>
          <p:nvPr/>
        </p:nvGrpSpPr>
        <p:grpSpPr bwMode="auto">
          <a:xfrm>
            <a:off x="5997575" y="2668588"/>
            <a:ext cx="1543050" cy="2057400"/>
            <a:chOff x="2818" y="1681"/>
            <a:chExt cx="972" cy="1296"/>
          </a:xfrm>
        </p:grpSpPr>
        <p:sp>
          <p:nvSpPr>
            <p:cNvPr id="32795" name="Line 21"/>
            <p:cNvSpPr>
              <a:spLocks noChangeShapeType="1"/>
            </p:cNvSpPr>
            <p:nvPr/>
          </p:nvSpPr>
          <p:spPr bwMode="auto">
            <a:xfrm>
              <a:off x="3312" y="2016"/>
              <a:ext cx="0" cy="96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b-NO"/>
            </a:p>
          </p:txBody>
        </p:sp>
        <p:sp>
          <p:nvSpPr>
            <p:cNvPr id="32796" name="Line 22"/>
            <p:cNvSpPr>
              <a:spLocks noChangeShapeType="1"/>
            </p:cNvSpPr>
            <p:nvPr/>
          </p:nvSpPr>
          <p:spPr bwMode="auto">
            <a:xfrm flipV="1">
              <a:off x="3310" y="1681"/>
              <a:ext cx="480" cy="336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b-NO"/>
            </a:p>
          </p:txBody>
        </p:sp>
        <p:sp>
          <p:nvSpPr>
            <p:cNvPr id="32797" name="Line 23"/>
            <p:cNvSpPr>
              <a:spLocks noChangeShapeType="1"/>
            </p:cNvSpPr>
            <p:nvPr/>
          </p:nvSpPr>
          <p:spPr bwMode="auto">
            <a:xfrm flipH="1" flipV="1">
              <a:off x="2830" y="1681"/>
              <a:ext cx="480" cy="336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b-NO"/>
            </a:p>
          </p:txBody>
        </p:sp>
        <p:sp>
          <p:nvSpPr>
            <p:cNvPr id="32798" name="Line 24"/>
            <p:cNvSpPr>
              <a:spLocks noChangeShapeType="1"/>
            </p:cNvSpPr>
            <p:nvPr/>
          </p:nvSpPr>
          <p:spPr bwMode="auto">
            <a:xfrm flipH="1" flipV="1">
              <a:off x="2818" y="2629"/>
              <a:ext cx="480" cy="336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b-NO"/>
            </a:p>
          </p:txBody>
        </p:sp>
        <p:sp>
          <p:nvSpPr>
            <p:cNvPr id="32799" name="Line 25"/>
            <p:cNvSpPr>
              <a:spLocks noChangeShapeType="1"/>
            </p:cNvSpPr>
            <p:nvPr/>
          </p:nvSpPr>
          <p:spPr bwMode="auto">
            <a:xfrm flipV="1">
              <a:off x="3310" y="2641"/>
              <a:ext cx="480" cy="336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b-NO"/>
            </a:p>
          </p:txBody>
        </p:sp>
      </p:grp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6311942" y="529086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Utsalg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en-US" i="1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i</a:t>
            </a:r>
            <a:endParaRPr lang="en-US">
              <a:solidFill>
                <a:schemeClr val="bg2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0991" name="AutoShape 31"/>
          <p:cNvSpPr>
            <a:spLocks noChangeArrowheads="1"/>
          </p:cNvSpPr>
          <p:nvPr/>
        </p:nvSpPr>
        <p:spPr bwMode="auto">
          <a:xfrm>
            <a:off x="6010301" y="4232832"/>
            <a:ext cx="692123" cy="474106"/>
          </a:xfrm>
          <a:prstGeom prst="rtTriangle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nb-NO"/>
          </a:p>
        </p:txBody>
      </p:sp>
      <p:sp>
        <p:nvSpPr>
          <p:cNvPr id="40992" name="AutoShape 32"/>
          <p:cNvSpPr>
            <a:spLocks noChangeArrowheads="1"/>
          </p:cNvSpPr>
          <p:nvPr/>
        </p:nvSpPr>
        <p:spPr bwMode="auto">
          <a:xfrm flipH="1">
            <a:off x="6801032" y="4232833"/>
            <a:ext cx="739589" cy="474105"/>
          </a:xfrm>
          <a:prstGeom prst="rtTriangl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nb-NO"/>
          </a:p>
        </p:txBody>
      </p:sp>
      <p:sp>
        <p:nvSpPr>
          <p:cNvPr id="2" name="TextBox 1"/>
          <p:cNvSpPr txBox="1"/>
          <p:nvPr/>
        </p:nvSpPr>
        <p:spPr>
          <a:xfrm>
            <a:off x="5417300" y="398014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latin typeface="Cambria Math" panose="02040503050406030204" pitchFamily="18" charset="0"/>
                <a:ea typeface="Cambria Math" panose="02040503050406030204" pitchFamily="18" charset="0"/>
              </a:rPr>
              <a:t>t/2n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59483" y="39531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latin typeface="Cambria Math" panose="02040503050406030204" pitchFamily="18" charset="0"/>
                <a:ea typeface="Cambria Math" panose="02040503050406030204" pitchFamily="18" charset="0"/>
              </a:rPr>
              <a:t>t/2n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74175" y="486040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latin typeface="Cambria Math" panose="02040503050406030204" pitchFamily="18" charset="0"/>
                <a:ea typeface="Cambria Math" panose="02040503050406030204" pitchFamily="18" charset="0"/>
              </a:rPr>
              <a:t>1/2n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10301" y="4853976"/>
            <a:ext cx="658809" cy="1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683136B5-C14F-7B49-72AA-791D8E3BBC11}"/>
                  </a:ext>
                </a:extLst>
              </p14:cNvPr>
              <p14:cNvContentPartPr/>
              <p14:nvPr/>
            </p14:nvContentPartPr>
            <p14:xfrm>
              <a:off x="165240" y="1482480"/>
              <a:ext cx="9776160" cy="525528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683136B5-C14F-7B49-72AA-791D8E3BBC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880" y="1473120"/>
                <a:ext cx="9794880" cy="52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0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nimBg="1"/>
      <p:bldP spid="40964" grpId="0" animBg="1"/>
      <p:bldP spid="40965" grpId="0" animBg="1"/>
      <p:bldP spid="40966" grpId="0" autoUpdateAnimBg="0"/>
      <p:bldP spid="40967" grpId="0" autoUpdateAnimBg="0"/>
      <p:bldP spid="40968" grpId="0" autoUpdateAnimBg="0"/>
      <p:bldP spid="40969" grpId="0" autoUpdateAnimBg="0"/>
      <p:bldP spid="40976" grpId="0" animBg="1"/>
      <p:bldP spid="40977" grpId="0" animBg="1"/>
      <p:bldP spid="40986" grpId="0" autoUpdateAnimBg="0"/>
      <p:bldP spid="40991" grpId="0" animBg="1"/>
      <p:bldP spid="40992" grpId="0" animBg="1"/>
      <p:bldP spid="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Widescreen</PresentationFormat>
  <Paragraphs>87</Paragraphs>
  <Slides>11</Slides>
  <Notes>9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Office-tema</vt:lpstr>
      <vt:lpstr>Notater til forelesning 5 – monopol, produktvalg og kvalitet</vt:lpstr>
      <vt:lpstr>Horisontal produktdifferensiering Eksempel lokalisering av utsalgsteder for Kaffebønna</vt:lpstr>
      <vt:lpstr>Den lineære byen: Hotellings modell </vt:lpstr>
      <vt:lpstr>Den lineære byen  Hvilken pris bør settes for å betjene hele markedet?</vt:lpstr>
      <vt:lpstr>Bør monopolisten ha flere utsalg? Lokalisering med to utsalgssteder</vt:lpstr>
      <vt:lpstr>Lokalisering med tre utsalgssteder</vt:lpstr>
      <vt:lpstr>Optimalt antall utsalgssteder</vt:lpstr>
      <vt:lpstr>Optimalt antall utsalgssteder - Et eksempel</vt:lpstr>
      <vt:lpstr>Samfunnsøkonomisk optimal antall produktvarianter</vt:lpstr>
      <vt:lpstr>Prisdiskriminering, kap. 7.4</vt:lpstr>
      <vt:lpstr>Monopolistens tilpasning – et eksempel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Notater til forelesning 2–Grunnleggende mikroøkonomi</dc:title>
  <dc:creator>Anita Michalsen</dc:creator>
  <cp:lastModifiedBy>Anita Michalsen</cp:lastModifiedBy>
  <cp:revision>1</cp:revision>
  <dcterms:created xsi:type="dcterms:W3CDTF">2024-01-15T08:29:24Z</dcterms:created>
  <dcterms:modified xsi:type="dcterms:W3CDTF">2024-01-29T10:59:44Z</dcterms:modified>
</cp:coreProperties>
</file>