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46"/>
  </p:notesMasterIdLst>
  <p:handoutMasterIdLst>
    <p:handoutMasterId r:id="rId47"/>
  </p:handoutMasterIdLst>
  <p:sldIdLst>
    <p:sldId id="4723" r:id="rId8"/>
    <p:sldId id="4726" r:id="rId9"/>
    <p:sldId id="4725" r:id="rId10"/>
    <p:sldId id="4728" r:id="rId11"/>
    <p:sldId id="4730" r:id="rId12"/>
    <p:sldId id="4731" r:id="rId13"/>
    <p:sldId id="4732" r:id="rId14"/>
    <p:sldId id="4733" r:id="rId15"/>
    <p:sldId id="4735" r:id="rId16"/>
    <p:sldId id="4747" r:id="rId17"/>
    <p:sldId id="4742" r:id="rId18"/>
    <p:sldId id="4746" r:id="rId19"/>
    <p:sldId id="4744" r:id="rId20"/>
    <p:sldId id="4727" r:id="rId21"/>
    <p:sldId id="4736" r:id="rId22"/>
    <p:sldId id="4737" r:id="rId23"/>
    <p:sldId id="4738" r:id="rId24"/>
    <p:sldId id="4739" r:id="rId25"/>
    <p:sldId id="4740" r:id="rId26"/>
    <p:sldId id="4741" r:id="rId27"/>
    <p:sldId id="4743" r:id="rId28"/>
    <p:sldId id="4748" r:id="rId29"/>
    <p:sldId id="4749" r:id="rId30"/>
    <p:sldId id="4752" r:id="rId31"/>
    <p:sldId id="4750" r:id="rId32"/>
    <p:sldId id="4753" r:id="rId33"/>
    <p:sldId id="4754" r:id="rId34"/>
    <p:sldId id="4755" r:id="rId35"/>
    <p:sldId id="4756" r:id="rId36"/>
    <p:sldId id="4757" r:id="rId37"/>
    <p:sldId id="4759" r:id="rId38"/>
    <p:sldId id="4758" r:id="rId39"/>
    <p:sldId id="4760" r:id="rId40"/>
    <p:sldId id="4751" r:id="rId41"/>
    <p:sldId id="4761" r:id="rId42"/>
    <p:sldId id="4762" r:id="rId43"/>
    <p:sldId id="4763" r:id="rId44"/>
    <p:sldId id="4764" r:id="rId4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25A43-CE22-4C85-B9CF-3F5535781771}" v="424" dt="2025-08-28T11:07:5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8870" autoAdjust="0"/>
  </p:normalViewPr>
  <p:slideViewPr>
    <p:cSldViewPr snapToGrid="0">
      <p:cViewPr varScale="1">
        <p:scale>
          <a:sx n="141" d="100"/>
          <a:sy n="141" d="100"/>
        </p:scale>
        <p:origin x="106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Eriksen Heen" userId="3e804305-1c07-417a-9ea8-d913585be88f" providerId="ADAL" clId="{B00E68AD-23FF-4FCA-A5E6-F66F3AAF0CB2}"/>
    <pc:docChg chg="undo custSel addSld modSld">
      <pc:chgData name="Eirik Eriksen Heen" userId="3e804305-1c07-417a-9ea8-d913585be88f" providerId="ADAL" clId="{B00E68AD-23FF-4FCA-A5E6-F66F3AAF0CB2}" dt="2025-08-21T08:15:02.081" v="1490" actId="20577"/>
      <pc:docMkLst>
        <pc:docMk/>
      </pc:docMkLst>
      <pc:sldChg chg="modSp mod">
        <pc:chgData name="Eirik Eriksen Heen" userId="3e804305-1c07-417a-9ea8-d913585be88f" providerId="ADAL" clId="{B00E68AD-23FF-4FCA-A5E6-F66F3AAF0CB2}" dt="2025-08-20T13:56:00.497" v="412" actId="20577"/>
        <pc:sldMkLst>
          <pc:docMk/>
          <pc:sldMk cId="4084409186" sldId="4724"/>
        </pc:sldMkLst>
      </pc:sldChg>
      <pc:sldChg chg="modSp mod">
        <pc:chgData name="Eirik Eriksen Heen" userId="3e804305-1c07-417a-9ea8-d913585be88f" providerId="ADAL" clId="{B00E68AD-23FF-4FCA-A5E6-F66F3AAF0CB2}" dt="2025-08-20T13:56:07.205" v="422" actId="20577"/>
        <pc:sldMkLst>
          <pc:docMk/>
          <pc:sldMk cId="1751500287" sldId="4771"/>
        </pc:sldMkLst>
      </pc:sldChg>
      <pc:sldChg chg="addSp delSp modSp new mod">
        <pc:chgData name="Eirik Eriksen Heen" userId="3e804305-1c07-417a-9ea8-d913585be88f" providerId="ADAL" clId="{B00E68AD-23FF-4FCA-A5E6-F66F3AAF0CB2}" dt="2025-08-20T13:57:09.043" v="455" actId="207"/>
        <pc:sldMkLst>
          <pc:docMk/>
          <pc:sldMk cId="4029226529" sldId="4772"/>
        </pc:sldMkLst>
      </pc:sldChg>
      <pc:sldChg chg="modSp new mod">
        <pc:chgData name="Eirik Eriksen Heen" userId="3e804305-1c07-417a-9ea8-d913585be88f" providerId="ADAL" clId="{B00E68AD-23FF-4FCA-A5E6-F66F3AAF0CB2}" dt="2025-08-20T13:59:46.397" v="605" actId="20577"/>
        <pc:sldMkLst>
          <pc:docMk/>
          <pc:sldMk cId="3231062352" sldId="4773"/>
        </pc:sldMkLst>
      </pc:sldChg>
      <pc:sldChg chg="modSp new mod">
        <pc:chgData name="Eirik Eriksen Heen" userId="3e804305-1c07-417a-9ea8-d913585be88f" providerId="ADAL" clId="{B00E68AD-23FF-4FCA-A5E6-F66F3AAF0CB2}" dt="2025-08-20T14:02:03.764" v="926" actId="20577"/>
        <pc:sldMkLst>
          <pc:docMk/>
          <pc:sldMk cId="3326186619" sldId="4774"/>
        </pc:sldMkLst>
      </pc:sldChg>
      <pc:sldChg chg="modSp new mod">
        <pc:chgData name="Eirik Eriksen Heen" userId="3e804305-1c07-417a-9ea8-d913585be88f" providerId="ADAL" clId="{B00E68AD-23FF-4FCA-A5E6-F66F3AAF0CB2}" dt="2025-08-20T14:42:54.586" v="1341" actId="313"/>
        <pc:sldMkLst>
          <pc:docMk/>
          <pc:sldMk cId="953161251" sldId="4775"/>
        </pc:sldMkLst>
      </pc:sldChg>
      <pc:sldChg chg="modSp new mod">
        <pc:chgData name="Eirik Eriksen Heen" userId="3e804305-1c07-417a-9ea8-d913585be88f" providerId="ADAL" clId="{B00E68AD-23FF-4FCA-A5E6-F66F3AAF0CB2}" dt="2025-08-21T08:15:02.081" v="1490" actId="20577"/>
        <pc:sldMkLst>
          <pc:docMk/>
          <pc:sldMk cId="3398247634" sldId="4776"/>
        </pc:sldMkLst>
      </pc:sldChg>
    </pc:docChg>
  </pc:docChgLst>
  <pc:docChgLst>
    <pc:chgData name="Eirik Eriksen Heen" userId="3e804305-1c07-417a-9ea8-d913585be88f" providerId="ADAL" clId="{A2A4769B-6F9A-4E7B-9AC8-C5FD6115EC9F}"/>
    <pc:docChg chg="undo custSel addSld delSld modSld">
      <pc:chgData name="Eirik Eriksen Heen" userId="3e804305-1c07-417a-9ea8-d913585be88f" providerId="ADAL" clId="{A2A4769B-6F9A-4E7B-9AC8-C5FD6115EC9F}" dt="2025-04-10T11:26:50.272" v="2436" actId="20577"/>
      <pc:docMkLst>
        <pc:docMk/>
      </pc:docMkLst>
      <pc:sldChg chg="modSp mod modNotesTx">
        <pc:chgData name="Eirik Eriksen Heen" userId="3e804305-1c07-417a-9ea8-d913585be88f" providerId="ADAL" clId="{A2A4769B-6F9A-4E7B-9AC8-C5FD6115EC9F}" dt="2025-04-10T11:26:50.272" v="2436" actId="20577"/>
        <pc:sldMkLst>
          <pc:docMk/>
          <pc:sldMk cId="1407515244" sldId="4723"/>
        </pc:sldMkLst>
      </pc:sldChg>
      <pc:sldChg chg="addSp modSp mod">
        <pc:chgData name="Eirik Eriksen Heen" userId="3e804305-1c07-417a-9ea8-d913585be88f" providerId="ADAL" clId="{A2A4769B-6F9A-4E7B-9AC8-C5FD6115EC9F}" dt="2025-04-01T08:18:10.298" v="2351" actId="14100"/>
        <pc:sldMkLst>
          <pc:docMk/>
          <pc:sldMk cId="4084409186" sldId="4724"/>
        </pc:sldMkLst>
      </pc:sldChg>
      <pc:sldChg chg="modSp del mod">
        <pc:chgData name="Eirik Eriksen Heen" userId="3e804305-1c07-417a-9ea8-d913585be88f" providerId="ADAL" clId="{A2A4769B-6F9A-4E7B-9AC8-C5FD6115EC9F}" dt="2025-03-21T12:31:07.180" v="1178" actId="47"/>
        <pc:sldMkLst>
          <pc:docMk/>
          <pc:sldMk cId="3815557880" sldId="4747"/>
        </pc:sldMkLst>
      </pc:sldChg>
      <pc:sldChg chg="modSp mod modNotesTx">
        <pc:chgData name="Eirik Eriksen Heen" userId="3e804305-1c07-417a-9ea8-d913585be88f" providerId="ADAL" clId="{A2A4769B-6F9A-4E7B-9AC8-C5FD6115EC9F}" dt="2025-04-01T08:08:03.432" v="2338" actId="20577"/>
        <pc:sldMkLst>
          <pc:docMk/>
          <pc:sldMk cId="2324755188" sldId="4769"/>
        </pc:sldMkLst>
      </pc:sldChg>
      <pc:sldChg chg="modSp new mod modNotesTx">
        <pc:chgData name="Eirik Eriksen Heen" userId="3e804305-1c07-417a-9ea8-d913585be88f" providerId="ADAL" clId="{A2A4769B-6F9A-4E7B-9AC8-C5FD6115EC9F}" dt="2025-04-01T08:11:52.188" v="2341" actId="20577"/>
        <pc:sldMkLst>
          <pc:docMk/>
          <pc:sldMk cId="3936277046" sldId="4770"/>
        </pc:sldMkLst>
      </pc:sldChg>
      <pc:sldChg chg="addSp modSp new mod modNotesTx">
        <pc:chgData name="Eirik Eriksen Heen" userId="3e804305-1c07-417a-9ea8-d913585be88f" providerId="ADAL" clId="{A2A4769B-6F9A-4E7B-9AC8-C5FD6115EC9F}" dt="2025-04-01T08:25:26.061" v="2424" actId="20577"/>
        <pc:sldMkLst>
          <pc:docMk/>
          <pc:sldMk cId="1751500287" sldId="4771"/>
        </pc:sldMkLst>
      </pc:sldChg>
      <pc:sldChg chg="new del">
        <pc:chgData name="Eirik Eriksen Heen" userId="3e804305-1c07-417a-9ea8-d913585be88f" providerId="ADAL" clId="{A2A4769B-6F9A-4E7B-9AC8-C5FD6115EC9F}" dt="2025-04-01T08:10:56.392" v="2339" actId="47"/>
        <pc:sldMkLst>
          <pc:docMk/>
          <pc:sldMk cId="2044338371" sldId="4772"/>
        </pc:sldMkLst>
      </pc:sldChg>
      <pc:sldChg chg="addSp delSp modSp new del mod">
        <pc:chgData name="Eirik Eriksen Heen" userId="3e804305-1c07-417a-9ea8-d913585be88f" providerId="ADAL" clId="{A2A4769B-6F9A-4E7B-9AC8-C5FD6115EC9F}" dt="2025-03-24T17:03:24.997" v="2104" actId="47"/>
        <pc:sldMkLst>
          <pc:docMk/>
          <pc:sldMk cId="3647270815" sldId="4774"/>
        </pc:sldMkLst>
      </pc:sldChg>
    </pc:docChg>
  </pc:docChgLst>
  <pc:docChgLst>
    <pc:chgData name="Eirik Eriksen Heen" userId="3e804305-1c07-417a-9ea8-d913585be88f" providerId="ADAL" clId="{A22BDE60-6AA3-4184-AA4F-3D0EFFB617EE}"/>
    <pc:docChg chg="undo custSel addSld delSld modSld sldOrd">
      <pc:chgData name="Eirik Eriksen Heen" userId="3e804305-1c07-417a-9ea8-d913585be88f" providerId="ADAL" clId="{A22BDE60-6AA3-4184-AA4F-3D0EFFB617EE}" dt="2025-03-23T16:36:43.756" v="1223" actId="47"/>
      <pc:docMkLst>
        <pc:docMk/>
      </pc:docMkLst>
      <pc:sldChg chg="modSp mod">
        <pc:chgData name="Eirik Eriksen Heen" userId="3e804305-1c07-417a-9ea8-d913585be88f" providerId="ADAL" clId="{A22BDE60-6AA3-4184-AA4F-3D0EFFB617EE}" dt="2025-02-24T13:43:21.462" v="28" actId="313"/>
        <pc:sldMkLst>
          <pc:docMk/>
          <pc:sldMk cId="1407515244" sldId="4723"/>
        </pc:sldMkLst>
      </pc:sldChg>
      <pc:sldChg chg="addSp modSp mod ord modNotesTx">
        <pc:chgData name="Eirik Eriksen Heen" userId="3e804305-1c07-417a-9ea8-d913585be88f" providerId="ADAL" clId="{A22BDE60-6AA3-4184-AA4F-3D0EFFB617EE}" dt="2025-03-23T15:18:15.615" v="637"/>
        <pc:sldMkLst>
          <pc:docMk/>
          <pc:sldMk cId="4084409186" sldId="4724"/>
        </pc:sldMkLst>
      </pc:sldChg>
      <pc:sldChg chg="addSp modSp mod">
        <pc:chgData name="Eirik Eriksen Heen" userId="3e804305-1c07-417a-9ea8-d913585be88f" providerId="ADAL" clId="{A22BDE60-6AA3-4184-AA4F-3D0EFFB617EE}" dt="2025-02-24T14:44:53.286" v="567" actId="1076"/>
        <pc:sldMkLst>
          <pc:docMk/>
          <pc:sldMk cId="3815557880" sldId="4747"/>
        </pc:sldMkLst>
      </pc:sldChg>
      <pc:sldChg chg="del">
        <pc:chgData name="Eirik Eriksen Heen" userId="3e804305-1c07-417a-9ea8-d913585be88f" providerId="ADAL" clId="{A22BDE60-6AA3-4184-AA4F-3D0EFFB617EE}" dt="2025-02-24T13:42:15.174" v="0" actId="2696"/>
        <pc:sldMkLst>
          <pc:docMk/>
          <pc:sldMk cId="3127532078" sldId="4768"/>
        </pc:sldMkLst>
      </pc:sldChg>
      <pc:sldChg chg="modSp mod">
        <pc:chgData name="Eirik Eriksen Heen" userId="3e804305-1c07-417a-9ea8-d913585be88f" providerId="ADAL" clId="{A22BDE60-6AA3-4184-AA4F-3D0EFFB617EE}" dt="2025-03-23T15:33:51.447" v="744" actId="20577"/>
        <pc:sldMkLst>
          <pc:docMk/>
          <pc:sldMk cId="2324755188" sldId="4769"/>
        </pc:sldMkLst>
      </pc:sldChg>
      <pc:sldChg chg="modSp mod modNotesTx">
        <pc:chgData name="Eirik Eriksen Heen" userId="3e804305-1c07-417a-9ea8-d913585be88f" providerId="ADAL" clId="{A22BDE60-6AA3-4184-AA4F-3D0EFFB617EE}" dt="2025-03-23T15:19:34.925" v="640" actId="20577"/>
        <pc:sldMkLst>
          <pc:docMk/>
          <pc:sldMk cId="3936277046" sldId="4770"/>
        </pc:sldMkLst>
      </pc:sldChg>
      <pc:sldChg chg="add del">
        <pc:chgData name="Eirik Eriksen Heen" userId="3e804305-1c07-417a-9ea8-d913585be88f" providerId="ADAL" clId="{A22BDE60-6AA3-4184-AA4F-3D0EFFB617EE}" dt="2025-02-24T13:45:41.498" v="102" actId="2696"/>
        <pc:sldMkLst>
          <pc:docMk/>
          <pc:sldMk cId="1602756925" sldId="4771"/>
        </pc:sldMkLst>
      </pc:sldChg>
      <pc:sldChg chg="modSp mod">
        <pc:chgData name="Eirik Eriksen Heen" userId="3e804305-1c07-417a-9ea8-d913585be88f" providerId="ADAL" clId="{A22BDE60-6AA3-4184-AA4F-3D0EFFB617EE}" dt="2025-03-23T16:29:33.141" v="1022" actId="313"/>
        <pc:sldMkLst>
          <pc:docMk/>
          <pc:sldMk cId="1751500287" sldId="4771"/>
        </pc:sldMkLst>
      </pc:sldChg>
      <pc:sldChg chg="modSp new mod">
        <pc:chgData name="Eirik Eriksen Heen" userId="3e804305-1c07-417a-9ea8-d913585be88f" providerId="ADAL" clId="{A22BDE60-6AA3-4184-AA4F-3D0EFFB617EE}" dt="2025-03-23T16:36:23.997" v="1221" actId="20577"/>
        <pc:sldMkLst>
          <pc:docMk/>
          <pc:sldMk cId="786920603" sldId="4772"/>
        </pc:sldMkLst>
      </pc:sldChg>
      <pc:sldChg chg="modSp new mod">
        <pc:chgData name="Eirik Eriksen Heen" userId="3e804305-1c07-417a-9ea8-d913585be88f" providerId="ADAL" clId="{A22BDE60-6AA3-4184-AA4F-3D0EFFB617EE}" dt="2025-03-23T16:35:31.826" v="1138" actId="5793"/>
        <pc:sldMkLst>
          <pc:docMk/>
          <pc:sldMk cId="239344898" sldId="4773"/>
        </pc:sldMkLst>
      </pc:sldChg>
      <pc:sldChg chg="new del">
        <pc:chgData name="Eirik Eriksen Heen" userId="3e804305-1c07-417a-9ea8-d913585be88f" providerId="ADAL" clId="{A22BDE60-6AA3-4184-AA4F-3D0EFFB617EE}" dt="2025-03-23T16:36:43.756" v="1223" actId="47"/>
        <pc:sldMkLst>
          <pc:docMk/>
          <pc:sldMk cId="3107341297" sldId="4774"/>
        </pc:sldMkLst>
      </pc:sldChg>
    </pc:docChg>
  </pc:docChgLst>
  <pc:docChgLst>
    <pc:chgData name="Eirik Eriksen Heen" userId="3e804305-1c07-417a-9ea8-d913585be88f" providerId="ADAL" clId="{B8525A43-CE22-4C85-B9CF-3F5535781771}"/>
    <pc:docChg chg="undo custSel addSld delSld modSld sldOrd">
      <pc:chgData name="Eirik Eriksen Heen" userId="3e804305-1c07-417a-9ea8-d913585be88f" providerId="ADAL" clId="{B8525A43-CE22-4C85-B9CF-3F5535781771}" dt="2025-08-28T11:20:52.069" v="5288" actId="27636"/>
      <pc:docMkLst>
        <pc:docMk/>
      </pc:docMkLst>
      <pc:sldChg chg="addSp delSp modSp mod">
        <pc:chgData name="Eirik Eriksen Heen" userId="3e804305-1c07-417a-9ea8-d913585be88f" providerId="ADAL" clId="{B8525A43-CE22-4C85-B9CF-3F5535781771}" dt="2025-08-28T10:35:36.404" v="5083" actId="962"/>
        <pc:sldMkLst>
          <pc:docMk/>
          <pc:sldMk cId="1407515244" sldId="4723"/>
        </pc:sldMkLst>
        <pc:spChg chg="mod">
          <ac:chgData name="Eirik Eriksen Heen" userId="3e804305-1c07-417a-9ea8-d913585be88f" providerId="ADAL" clId="{B8525A43-CE22-4C85-B9CF-3F5535781771}" dt="2025-08-22T09:29:07.077" v="15" actId="20577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B8525A43-CE22-4C85-B9CF-3F5535781771}" dt="2025-08-25T09:48:10.835" v="70" actId="20577"/>
          <ac:spMkLst>
            <pc:docMk/>
            <pc:sldMk cId="1407515244" sldId="4723"/>
            <ac:spMk id="3" creationId="{23F138D2-D716-800C-7BD4-51214B3DFAEC}"/>
          </ac:spMkLst>
        </pc:spChg>
        <pc:spChg chg="mod">
          <ac:chgData name="Eirik Eriksen Heen" userId="3e804305-1c07-417a-9ea8-d913585be88f" providerId="ADAL" clId="{B8525A43-CE22-4C85-B9CF-3F5535781771}" dt="2025-08-22T09:29:11.245" v="16" actId="20577"/>
          <ac:spMkLst>
            <pc:docMk/>
            <pc:sldMk cId="1407515244" sldId="4723"/>
            <ac:spMk id="4" creationId="{060DF337-25AD-4C8F-F889-34F9AAC6B3AC}"/>
          </ac:spMkLst>
        </pc:spChg>
        <pc:spChg chg="add del mod">
          <ac:chgData name="Eirik Eriksen Heen" userId="3e804305-1c07-417a-9ea8-d913585be88f" providerId="ADAL" clId="{B8525A43-CE22-4C85-B9CF-3F5535781771}" dt="2025-08-28T10:35:35.520" v="5081" actId="931"/>
          <ac:spMkLst>
            <pc:docMk/>
            <pc:sldMk cId="1407515244" sldId="4723"/>
            <ac:spMk id="12" creationId="{198F0874-E1AE-6238-F47A-31D30A298980}"/>
          </ac:spMkLst>
        </pc:spChg>
        <pc:picChg chg="add mod">
          <ac:chgData name="Eirik Eriksen Heen" userId="3e804305-1c07-417a-9ea8-d913585be88f" providerId="ADAL" clId="{B8525A43-CE22-4C85-B9CF-3F5535781771}" dt="2025-08-28T10:35:36.404" v="5083" actId="962"/>
          <ac:picMkLst>
            <pc:docMk/>
            <pc:sldMk cId="1407515244" sldId="4723"/>
            <ac:picMk id="7" creationId="{BE3D4E95-E223-59AD-B1F8-1796A1CE9340}"/>
          </ac:picMkLst>
        </pc:picChg>
      </pc:sldChg>
      <pc:sldChg chg="del">
        <pc:chgData name="Eirik Eriksen Heen" userId="3e804305-1c07-417a-9ea8-d913585be88f" providerId="ADAL" clId="{B8525A43-CE22-4C85-B9CF-3F5535781771}" dt="2025-08-22T09:31:07.833" v="59" actId="2696"/>
        <pc:sldMkLst>
          <pc:docMk/>
          <pc:sldMk cId="4084409186" sldId="4724"/>
        </pc:sldMkLst>
      </pc:sldChg>
      <pc:sldChg chg="addSp modSp new mod modClrScheme chgLayout modNotesTx">
        <pc:chgData name="Eirik Eriksen Heen" userId="3e804305-1c07-417a-9ea8-d913585be88f" providerId="ADAL" clId="{B8525A43-CE22-4C85-B9CF-3F5535781771}" dt="2025-08-26T08:37:08.709" v="783" actId="20577"/>
        <pc:sldMkLst>
          <pc:docMk/>
          <pc:sldMk cId="3967405754" sldId="4725"/>
        </pc:sldMkLst>
        <pc:spChg chg="mod">
          <ac:chgData name="Eirik Eriksen Heen" userId="3e804305-1c07-417a-9ea8-d913585be88f" providerId="ADAL" clId="{B8525A43-CE22-4C85-B9CF-3F5535781771}" dt="2025-08-25T09:56:05.741" v="76" actId="26606"/>
          <ac:spMkLst>
            <pc:docMk/>
            <pc:sldMk cId="3967405754" sldId="4725"/>
            <ac:spMk id="2" creationId="{18270AAC-CBCC-DE09-DDF1-0378A467CDA2}"/>
          </ac:spMkLst>
        </pc:spChg>
        <pc:spChg chg="mod">
          <ac:chgData name="Eirik Eriksen Heen" userId="3e804305-1c07-417a-9ea8-d913585be88f" providerId="ADAL" clId="{B8525A43-CE22-4C85-B9CF-3F5535781771}" dt="2025-08-26T08:37:08.709" v="783" actId="20577"/>
          <ac:spMkLst>
            <pc:docMk/>
            <pc:sldMk cId="3967405754" sldId="4725"/>
            <ac:spMk id="3" creationId="{4D6EF03D-F1A7-2667-6734-91066252601D}"/>
          </ac:spMkLst>
        </pc:spChg>
        <pc:picChg chg="add mod">
          <ac:chgData name="Eirik Eriksen Heen" userId="3e804305-1c07-417a-9ea8-d913585be88f" providerId="ADAL" clId="{B8525A43-CE22-4C85-B9CF-3F5535781771}" dt="2025-08-25T09:56:16.016" v="79" actId="1076"/>
          <ac:picMkLst>
            <pc:docMk/>
            <pc:sldMk cId="3967405754" sldId="4725"/>
            <ac:picMk id="1026" creationId="{AC944D1E-6F98-A594-2CF2-59A8F0312A95}"/>
          </ac:picMkLst>
        </pc:picChg>
      </pc:sldChg>
      <pc:sldChg chg="modSp new mod ord modNotesTx">
        <pc:chgData name="Eirik Eriksen Heen" userId="3e804305-1c07-417a-9ea8-d913585be88f" providerId="ADAL" clId="{B8525A43-CE22-4C85-B9CF-3F5535781771}" dt="2025-08-25T12:10:10.597" v="197" actId="20577"/>
        <pc:sldMkLst>
          <pc:docMk/>
          <pc:sldMk cId="3864072447" sldId="4726"/>
        </pc:sldMkLst>
        <pc:spChg chg="mod">
          <ac:chgData name="Eirik Eriksen Heen" userId="3e804305-1c07-417a-9ea8-d913585be88f" providerId="ADAL" clId="{B8525A43-CE22-4C85-B9CF-3F5535781771}" dt="2025-08-25T12:09:01.012" v="139" actId="6549"/>
          <ac:spMkLst>
            <pc:docMk/>
            <pc:sldMk cId="3864072447" sldId="4726"/>
            <ac:spMk id="2" creationId="{D406389D-07A8-A98F-8654-5C240A02A005}"/>
          </ac:spMkLst>
        </pc:spChg>
        <pc:spChg chg="mod">
          <ac:chgData name="Eirik Eriksen Heen" userId="3e804305-1c07-417a-9ea8-d913585be88f" providerId="ADAL" clId="{B8525A43-CE22-4C85-B9CF-3F5535781771}" dt="2025-08-25T12:10:10.597" v="197" actId="20577"/>
          <ac:spMkLst>
            <pc:docMk/>
            <pc:sldMk cId="3864072447" sldId="4726"/>
            <ac:spMk id="3" creationId="{2B5023BC-3D43-39C4-C13A-1C4F5DE57A4D}"/>
          </ac:spMkLst>
        </pc:spChg>
      </pc:sldChg>
      <pc:sldChg chg="addSp modSp new mod modAnim modNotesTx">
        <pc:chgData name="Eirik Eriksen Heen" userId="3e804305-1c07-417a-9ea8-d913585be88f" providerId="ADAL" clId="{B8525A43-CE22-4C85-B9CF-3F5535781771}" dt="2025-08-26T11:04:21.920" v="1633" actId="20577"/>
        <pc:sldMkLst>
          <pc:docMk/>
          <pc:sldMk cId="3943739595" sldId="4727"/>
        </pc:sldMkLst>
        <pc:spChg chg="mod">
          <ac:chgData name="Eirik Eriksen Heen" userId="3e804305-1c07-417a-9ea8-d913585be88f" providerId="ADAL" clId="{B8525A43-CE22-4C85-B9CF-3F5535781771}" dt="2025-08-26T08:26:42.614" v="223" actId="20577"/>
          <ac:spMkLst>
            <pc:docMk/>
            <pc:sldMk cId="3943739595" sldId="4727"/>
            <ac:spMk id="2" creationId="{66272E20-21E7-3B13-D15C-68C2963CFB70}"/>
          </ac:spMkLst>
        </pc:spChg>
        <pc:spChg chg="mod">
          <ac:chgData name="Eirik Eriksen Heen" userId="3e804305-1c07-417a-9ea8-d913585be88f" providerId="ADAL" clId="{B8525A43-CE22-4C85-B9CF-3F5535781771}" dt="2025-08-26T10:54:15.985" v="1406" actId="5793"/>
          <ac:spMkLst>
            <pc:docMk/>
            <pc:sldMk cId="3943739595" sldId="4727"/>
            <ac:spMk id="3" creationId="{9D12C342-0A42-5EDE-B11E-C77E67D4E40E}"/>
          </ac:spMkLst>
        </pc:spChg>
      </pc:sldChg>
      <pc:sldChg chg="addSp delSp modSp new mod">
        <pc:chgData name="Eirik Eriksen Heen" userId="3e804305-1c07-417a-9ea8-d913585be88f" providerId="ADAL" clId="{B8525A43-CE22-4C85-B9CF-3F5535781771}" dt="2025-08-26T09:22:01.457" v="873" actId="20577"/>
        <pc:sldMkLst>
          <pc:docMk/>
          <pc:sldMk cId="168322186" sldId="4728"/>
        </pc:sldMkLst>
        <pc:spChg chg="mod">
          <ac:chgData name="Eirik Eriksen Heen" userId="3e804305-1c07-417a-9ea8-d913585be88f" providerId="ADAL" clId="{B8525A43-CE22-4C85-B9CF-3F5535781771}" dt="2025-08-26T09:19:08.586" v="829"/>
          <ac:spMkLst>
            <pc:docMk/>
            <pc:sldMk cId="168322186" sldId="4728"/>
            <ac:spMk id="2" creationId="{4A647301-38E9-0D10-BF85-E295155A9BFF}"/>
          </ac:spMkLst>
        </pc:spChg>
        <pc:spChg chg="add del mod">
          <ac:chgData name="Eirik Eriksen Heen" userId="3e804305-1c07-417a-9ea8-d913585be88f" providerId="ADAL" clId="{B8525A43-CE22-4C85-B9CF-3F5535781771}" dt="2025-08-26T09:22:01.457" v="873" actId="20577"/>
          <ac:spMkLst>
            <pc:docMk/>
            <pc:sldMk cId="168322186" sldId="4728"/>
            <ac:spMk id="3" creationId="{54B8DF2F-2EDE-6B37-8C7D-18302E5A4BD1}"/>
          </ac:spMkLst>
        </pc:spChg>
      </pc:sldChg>
      <pc:sldChg chg="modSp new del mod">
        <pc:chgData name="Eirik Eriksen Heen" userId="3e804305-1c07-417a-9ea8-d913585be88f" providerId="ADAL" clId="{B8525A43-CE22-4C85-B9CF-3F5535781771}" dt="2025-08-26T10:01:29.583" v="1247" actId="47"/>
        <pc:sldMkLst>
          <pc:docMk/>
          <pc:sldMk cId="1200634193" sldId="4729"/>
        </pc:sldMkLst>
      </pc:sldChg>
      <pc:sldChg chg="addSp delSp modSp new mod modAnim">
        <pc:chgData name="Eirik Eriksen Heen" userId="3e804305-1c07-417a-9ea8-d913585be88f" providerId="ADAL" clId="{B8525A43-CE22-4C85-B9CF-3F5535781771}" dt="2025-08-26T09:50:32.300" v="1091"/>
        <pc:sldMkLst>
          <pc:docMk/>
          <pc:sldMk cId="3601601883" sldId="4730"/>
        </pc:sldMkLst>
        <pc:spChg chg="mod">
          <ac:chgData name="Eirik Eriksen Heen" userId="3e804305-1c07-417a-9ea8-d913585be88f" providerId="ADAL" clId="{B8525A43-CE22-4C85-B9CF-3F5535781771}" dt="2025-08-26T09:41:26.396" v="893" actId="20577"/>
          <ac:spMkLst>
            <pc:docMk/>
            <pc:sldMk cId="3601601883" sldId="4730"/>
            <ac:spMk id="2" creationId="{6E5821D9-88CD-B075-3B54-36C37F834414}"/>
          </ac:spMkLst>
        </pc:spChg>
        <pc:spChg chg="mod">
          <ac:chgData name="Eirik Eriksen Heen" userId="3e804305-1c07-417a-9ea8-d913585be88f" providerId="ADAL" clId="{B8525A43-CE22-4C85-B9CF-3F5535781771}" dt="2025-08-26T09:42:56.702" v="951" actId="15"/>
          <ac:spMkLst>
            <pc:docMk/>
            <pc:sldMk cId="3601601883" sldId="4730"/>
            <ac:spMk id="3" creationId="{C979498C-A4BF-5E98-B292-D535A941FE33}"/>
          </ac:spMkLst>
        </pc:spChg>
        <pc:spChg chg="add mod">
          <ac:chgData name="Eirik Eriksen Heen" userId="3e804305-1c07-417a-9ea8-d913585be88f" providerId="ADAL" clId="{B8525A43-CE22-4C85-B9CF-3F5535781771}" dt="2025-08-26T09:42:00.550" v="941" actId="14100"/>
          <ac:spMkLst>
            <pc:docMk/>
            <pc:sldMk cId="3601601883" sldId="4730"/>
            <ac:spMk id="5" creationId="{442770B3-9B5A-8055-A823-8242E5FAEA6C}"/>
          </ac:spMkLst>
        </pc:spChg>
        <pc:spChg chg="add mod">
          <ac:chgData name="Eirik Eriksen Heen" userId="3e804305-1c07-417a-9ea8-d913585be88f" providerId="ADAL" clId="{B8525A43-CE22-4C85-B9CF-3F5535781771}" dt="2025-08-26T09:44:36.369" v="982" actId="14100"/>
          <ac:spMkLst>
            <pc:docMk/>
            <pc:sldMk cId="3601601883" sldId="4730"/>
            <ac:spMk id="15" creationId="{0891CCD4-44BA-C409-8A72-9DAA0C49D9B1}"/>
          </ac:spMkLst>
        </pc:spChg>
        <pc:spChg chg="add mod">
          <ac:chgData name="Eirik Eriksen Heen" userId="3e804305-1c07-417a-9ea8-d913585be88f" providerId="ADAL" clId="{B8525A43-CE22-4C85-B9CF-3F5535781771}" dt="2025-08-26T09:44:54.968" v="987" actId="1076"/>
          <ac:spMkLst>
            <pc:docMk/>
            <pc:sldMk cId="3601601883" sldId="4730"/>
            <ac:spMk id="17" creationId="{EBE0B690-4505-0310-9FF5-AEFC235AC54D}"/>
          </ac:spMkLst>
        </pc:spChg>
        <pc:spChg chg="add mod">
          <ac:chgData name="Eirik Eriksen Heen" userId="3e804305-1c07-417a-9ea8-d913585be88f" providerId="ADAL" clId="{B8525A43-CE22-4C85-B9CF-3F5535781771}" dt="2025-08-26T09:48:10.099" v="1052" actId="1076"/>
          <ac:spMkLst>
            <pc:docMk/>
            <pc:sldMk cId="3601601883" sldId="4730"/>
            <ac:spMk id="18" creationId="{3646AA3D-0862-5B6A-874D-4145DB0F21E7}"/>
          </ac:spMkLst>
        </pc:spChg>
        <pc:spChg chg="add mod">
          <ac:chgData name="Eirik Eriksen Heen" userId="3e804305-1c07-417a-9ea8-d913585be88f" providerId="ADAL" clId="{B8525A43-CE22-4C85-B9CF-3F5535781771}" dt="2025-08-26T09:45:40.177" v="1020" actId="14100"/>
          <ac:spMkLst>
            <pc:docMk/>
            <pc:sldMk cId="3601601883" sldId="4730"/>
            <ac:spMk id="19" creationId="{176EAC24-BA24-0DF1-705F-7AA72220D285}"/>
          </ac:spMkLst>
        </pc:spChg>
        <pc:spChg chg="add mod">
          <ac:chgData name="Eirik Eriksen Heen" userId="3e804305-1c07-417a-9ea8-d913585be88f" providerId="ADAL" clId="{B8525A43-CE22-4C85-B9CF-3F5535781771}" dt="2025-08-26T09:46:53.445" v="1041" actId="1076"/>
          <ac:spMkLst>
            <pc:docMk/>
            <pc:sldMk cId="3601601883" sldId="4730"/>
            <ac:spMk id="28" creationId="{50B2B90C-3DD3-4F85-0E7C-19EB26865559}"/>
          </ac:spMkLst>
        </pc:spChg>
        <pc:spChg chg="add mod">
          <ac:chgData name="Eirik Eriksen Heen" userId="3e804305-1c07-417a-9ea8-d913585be88f" providerId="ADAL" clId="{B8525A43-CE22-4C85-B9CF-3F5535781771}" dt="2025-08-26T09:50:15.235" v="1077" actId="207"/>
          <ac:spMkLst>
            <pc:docMk/>
            <pc:sldMk cId="3601601883" sldId="4730"/>
            <ac:spMk id="37" creationId="{1BDEBEF2-607D-26CD-6725-FD37D06233C9}"/>
          </ac:spMkLst>
        </pc:spChg>
        <pc:spChg chg="add mod">
          <ac:chgData name="Eirik Eriksen Heen" userId="3e804305-1c07-417a-9ea8-d913585be88f" providerId="ADAL" clId="{B8525A43-CE22-4C85-B9CF-3F5535781771}" dt="2025-08-26T09:50:26.857" v="1090" actId="14100"/>
          <ac:spMkLst>
            <pc:docMk/>
            <pc:sldMk cId="3601601883" sldId="4730"/>
            <ac:spMk id="38" creationId="{23B84330-BADC-3B17-7F98-D753DA75FCD2}"/>
          </ac:spMkLst>
        </pc:spChg>
        <pc:cxnChg chg="add mod">
          <ac:chgData name="Eirik Eriksen Heen" userId="3e804305-1c07-417a-9ea8-d913585be88f" providerId="ADAL" clId="{B8525A43-CE22-4C85-B9CF-3F5535781771}" dt="2025-08-26T09:47:47.124" v="1047" actId="14100"/>
          <ac:cxnSpMkLst>
            <pc:docMk/>
            <pc:sldMk cId="3601601883" sldId="4730"/>
            <ac:cxnSpMk id="9" creationId="{C471C8A6-274D-0F15-8658-B92B2FFAB412}"/>
          </ac:cxnSpMkLst>
        </pc:cxnChg>
        <pc:cxnChg chg="add">
          <ac:chgData name="Eirik Eriksen Heen" userId="3e804305-1c07-417a-9ea8-d913585be88f" providerId="ADAL" clId="{B8525A43-CE22-4C85-B9CF-3F5535781771}" dt="2025-08-26T09:43:27.649" v="957" actId="11529"/>
          <ac:cxnSpMkLst>
            <pc:docMk/>
            <pc:sldMk cId="3601601883" sldId="4730"/>
            <ac:cxnSpMk id="12" creationId="{6EE687AE-FC04-C194-9200-2EFB48A98ABA}"/>
          </ac:cxnSpMkLst>
        </pc:cxnChg>
        <pc:cxnChg chg="add mod">
          <ac:chgData name="Eirik Eriksen Heen" userId="3e804305-1c07-417a-9ea8-d913585be88f" providerId="ADAL" clId="{B8525A43-CE22-4C85-B9CF-3F5535781771}" dt="2025-08-26T09:48:07.887" v="1051" actId="14100"/>
          <ac:cxnSpMkLst>
            <pc:docMk/>
            <pc:sldMk cId="3601601883" sldId="4730"/>
            <ac:cxnSpMk id="14" creationId="{CAE5F14E-359E-4518-CEF0-0AD432DF14D9}"/>
          </ac:cxnSpMkLst>
        </pc:cxnChg>
        <pc:cxnChg chg="add mod">
          <ac:chgData name="Eirik Eriksen Heen" userId="3e804305-1c07-417a-9ea8-d913585be88f" providerId="ADAL" clId="{B8525A43-CE22-4C85-B9CF-3F5535781771}" dt="2025-08-26T09:46:33.038" v="1030" actId="14100"/>
          <ac:cxnSpMkLst>
            <pc:docMk/>
            <pc:sldMk cId="3601601883" sldId="4730"/>
            <ac:cxnSpMk id="26" creationId="{322B062E-50CB-52F1-2F52-073814467ECE}"/>
          </ac:cxnSpMkLst>
        </pc:cxnChg>
      </pc:sldChg>
      <pc:sldChg chg="addSp delSp modSp add mod delAnim modAnim">
        <pc:chgData name="Eirik Eriksen Heen" userId="3e804305-1c07-417a-9ea8-d913585be88f" providerId="ADAL" clId="{B8525A43-CE22-4C85-B9CF-3F5535781771}" dt="2025-08-28T10:40:23.158" v="5084" actId="478"/>
        <pc:sldMkLst>
          <pc:docMk/>
          <pc:sldMk cId="1363040913" sldId="4731"/>
        </pc:sldMkLst>
        <pc:spChg chg="mod">
          <ac:chgData name="Eirik Eriksen Heen" userId="3e804305-1c07-417a-9ea8-d913585be88f" providerId="ADAL" clId="{B8525A43-CE22-4C85-B9CF-3F5535781771}" dt="2025-08-26T09:51:18.954" v="1104" actId="20577"/>
          <ac:spMkLst>
            <pc:docMk/>
            <pc:sldMk cId="1363040913" sldId="4731"/>
            <ac:spMk id="2" creationId="{37B39C6A-6E3D-B9D7-636C-2857F97E44C1}"/>
          </ac:spMkLst>
        </pc:spChg>
        <pc:spChg chg="mod">
          <ac:chgData name="Eirik Eriksen Heen" userId="3e804305-1c07-417a-9ea8-d913585be88f" providerId="ADAL" clId="{B8525A43-CE22-4C85-B9CF-3F5535781771}" dt="2025-08-26T09:52:01.020" v="1120" actId="113"/>
          <ac:spMkLst>
            <pc:docMk/>
            <pc:sldMk cId="1363040913" sldId="4731"/>
            <ac:spMk id="3" creationId="{336E084A-3F45-0418-7EFB-EA3D9C9C6685}"/>
          </ac:spMkLst>
        </pc:spChg>
        <pc:spChg chg="add mod">
          <ac:chgData name="Eirik Eriksen Heen" userId="3e804305-1c07-417a-9ea8-d913585be88f" providerId="ADAL" clId="{B8525A43-CE22-4C85-B9CF-3F5535781771}" dt="2025-08-26T09:53:02.101" v="1149" actId="1076"/>
          <ac:spMkLst>
            <pc:docMk/>
            <pc:sldMk cId="1363040913" sldId="4731"/>
            <ac:spMk id="7" creationId="{409D686D-7E0F-F600-5CFE-6C8852FD187D}"/>
          </ac:spMkLst>
        </pc:spChg>
        <pc:spChg chg="add mod">
          <ac:chgData name="Eirik Eriksen Heen" userId="3e804305-1c07-417a-9ea8-d913585be88f" providerId="ADAL" clId="{B8525A43-CE22-4C85-B9CF-3F5535781771}" dt="2025-08-26T09:53:14.921" v="1150"/>
          <ac:spMkLst>
            <pc:docMk/>
            <pc:sldMk cId="1363040913" sldId="4731"/>
            <ac:spMk id="10" creationId="{21051239-9D47-9B05-6E42-82C4CB0B90D0}"/>
          </ac:spMkLst>
        </pc:spChg>
        <pc:spChg chg="add mod">
          <ac:chgData name="Eirik Eriksen Heen" userId="3e804305-1c07-417a-9ea8-d913585be88f" providerId="ADAL" clId="{B8525A43-CE22-4C85-B9CF-3F5535781771}" dt="2025-08-26T09:53:46.589" v="1161" actId="1076"/>
          <ac:spMkLst>
            <pc:docMk/>
            <pc:sldMk cId="1363040913" sldId="4731"/>
            <ac:spMk id="13" creationId="{945986E3-A77F-18E0-51D4-01D3F6FAED94}"/>
          </ac:spMkLst>
        </pc:spChg>
        <pc:spChg chg="mod">
          <ac:chgData name="Eirik Eriksen Heen" userId="3e804305-1c07-417a-9ea8-d913585be88f" providerId="ADAL" clId="{B8525A43-CE22-4C85-B9CF-3F5535781771}" dt="2025-08-26T09:52:41.821" v="1144" actId="20577"/>
          <ac:spMkLst>
            <pc:docMk/>
            <pc:sldMk cId="1363040913" sldId="4731"/>
            <ac:spMk id="15" creationId="{5FEFA819-6A97-2673-9E8B-6AB52C6C6A3C}"/>
          </ac:spMkLst>
        </pc:spChg>
        <pc:spChg chg="add mod ord">
          <ac:chgData name="Eirik Eriksen Heen" userId="3e804305-1c07-417a-9ea8-d913585be88f" providerId="ADAL" clId="{B8525A43-CE22-4C85-B9CF-3F5535781771}" dt="2025-08-26T09:55:12.816" v="1172" actId="167"/>
          <ac:spMkLst>
            <pc:docMk/>
            <pc:sldMk cId="1363040913" sldId="4731"/>
            <ac:spMk id="21" creationId="{DD1A3339-325E-7904-47C9-30C1976FCBE1}"/>
          </ac:spMkLst>
        </pc:spChg>
        <pc:cxnChg chg="add mod">
          <ac:chgData name="Eirik Eriksen Heen" userId="3e804305-1c07-417a-9ea8-d913585be88f" providerId="ADAL" clId="{B8525A43-CE22-4C85-B9CF-3F5535781771}" dt="2025-08-26T09:52:29.267" v="1122" actId="13822"/>
          <ac:cxnSpMkLst>
            <pc:docMk/>
            <pc:sldMk cId="1363040913" sldId="4731"/>
            <ac:cxnSpMk id="6" creationId="{DE55442B-04F3-0D98-DE84-34879D28DCBE}"/>
          </ac:cxnSpMkLst>
        </pc:cxnChg>
        <pc:cxnChg chg="add mod">
          <ac:chgData name="Eirik Eriksen Heen" userId="3e804305-1c07-417a-9ea8-d913585be88f" providerId="ADAL" clId="{B8525A43-CE22-4C85-B9CF-3F5535781771}" dt="2025-08-26T09:53:24.473" v="1151" actId="14100"/>
          <ac:cxnSpMkLst>
            <pc:docMk/>
            <pc:sldMk cId="1363040913" sldId="4731"/>
            <ac:cxnSpMk id="8" creationId="{FB125397-A0EF-19F9-88E5-1FD1A174A456}"/>
          </ac:cxnSpMkLst>
        </pc:cxnChg>
        <pc:cxnChg chg="del">
          <ac:chgData name="Eirik Eriksen Heen" userId="3e804305-1c07-417a-9ea8-d913585be88f" providerId="ADAL" clId="{B8525A43-CE22-4C85-B9CF-3F5535781771}" dt="2025-08-28T10:40:23.158" v="5084" actId="478"/>
          <ac:cxnSpMkLst>
            <pc:docMk/>
            <pc:sldMk cId="1363040913" sldId="4731"/>
            <ac:cxnSpMk id="14" creationId="{1046642C-C321-0917-6281-693C6477A7C2}"/>
          </ac:cxnSpMkLst>
        </pc:cxnChg>
      </pc:sldChg>
      <pc:sldChg chg="addSp delSp modSp add mod delAnim modAnim modNotesTx">
        <pc:chgData name="Eirik Eriksen Heen" userId="3e804305-1c07-417a-9ea8-d913585be88f" providerId="ADAL" clId="{B8525A43-CE22-4C85-B9CF-3F5535781771}" dt="2025-08-28T10:41:20.341" v="5087"/>
        <pc:sldMkLst>
          <pc:docMk/>
          <pc:sldMk cId="1150916599" sldId="4732"/>
        </pc:sldMkLst>
        <pc:spChg chg="mod">
          <ac:chgData name="Eirik Eriksen Heen" userId="3e804305-1c07-417a-9ea8-d913585be88f" providerId="ADAL" clId="{B8525A43-CE22-4C85-B9CF-3F5535781771}" dt="2025-08-26T09:58:20.492" v="1197" actId="6549"/>
          <ac:spMkLst>
            <pc:docMk/>
            <pc:sldMk cId="1150916599" sldId="4732"/>
            <ac:spMk id="2" creationId="{65360E57-2D8B-2DA3-ADE0-B07153FD5845}"/>
          </ac:spMkLst>
        </pc:spChg>
        <pc:spChg chg="mod ord">
          <ac:chgData name="Eirik Eriksen Heen" userId="3e804305-1c07-417a-9ea8-d913585be88f" providerId="ADAL" clId="{B8525A43-CE22-4C85-B9CF-3F5535781771}" dt="2025-08-26T10:31:07.379" v="1389" actId="27636"/>
          <ac:spMkLst>
            <pc:docMk/>
            <pc:sldMk cId="1150916599" sldId="4732"/>
            <ac:spMk id="3" creationId="{606D420B-10A9-60B8-5D64-71895C0B6F75}"/>
          </ac:spMkLst>
        </pc:spChg>
        <pc:spChg chg="mod">
          <ac:chgData name="Eirik Eriksen Heen" userId="3e804305-1c07-417a-9ea8-d913585be88f" providerId="ADAL" clId="{B8525A43-CE22-4C85-B9CF-3F5535781771}" dt="2025-08-26T10:23:03.820" v="1329" actId="1076"/>
          <ac:spMkLst>
            <pc:docMk/>
            <pc:sldMk cId="1150916599" sldId="4732"/>
            <ac:spMk id="10" creationId="{691F30CC-8569-1521-7CE6-E12CEA198618}"/>
          </ac:spMkLst>
        </pc:spChg>
        <pc:spChg chg="add mod">
          <ac:chgData name="Eirik Eriksen Heen" userId="3e804305-1c07-417a-9ea8-d913585be88f" providerId="ADAL" clId="{B8525A43-CE22-4C85-B9CF-3F5535781771}" dt="2025-08-26T09:59:48.596" v="1224"/>
          <ac:spMkLst>
            <pc:docMk/>
            <pc:sldMk cId="1150916599" sldId="4732"/>
            <ac:spMk id="11" creationId="{1F4DCFB7-AB0E-FE0C-983D-9006B55D1561}"/>
          </ac:spMkLst>
        </pc:spChg>
        <pc:spChg chg="add mod">
          <ac:chgData name="Eirik Eriksen Heen" userId="3e804305-1c07-417a-9ea8-d913585be88f" providerId="ADAL" clId="{B8525A43-CE22-4C85-B9CF-3F5535781771}" dt="2025-08-26T10:01:04.223" v="1246" actId="14100"/>
          <ac:spMkLst>
            <pc:docMk/>
            <pc:sldMk cId="1150916599" sldId="4732"/>
            <ac:spMk id="17" creationId="{D0AA225F-4B36-ADCF-17EE-FB74CB1DA087}"/>
          </ac:spMkLst>
        </pc:spChg>
        <pc:spChg chg="add mod ord">
          <ac:chgData name="Eirik Eriksen Heen" userId="3e804305-1c07-417a-9ea8-d913585be88f" providerId="ADAL" clId="{B8525A43-CE22-4C85-B9CF-3F5535781771}" dt="2025-08-28T10:41:15.676" v="5085" actId="167"/>
          <ac:spMkLst>
            <pc:docMk/>
            <pc:sldMk cId="1150916599" sldId="4732"/>
            <ac:spMk id="24" creationId="{923A3ED2-EBFE-2945-B4DD-8FF4F78855BE}"/>
          </ac:spMkLst>
        </pc:spChg>
        <pc:cxnChg chg="mod">
          <ac:chgData name="Eirik Eriksen Heen" userId="3e804305-1c07-417a-9ea8-d913585be88f" providerId="ADAL" clId="{B8525A43-CE22-4C85-B9CF-3F5535781771}" dt="2025-08-26T10:22:58.730" v="1327" actId="14100"/>
          <ac:cxnSpMkLst>
            <pc:docMk/>
            <pc:sldMk cId="1150916599" sldId="4732"/>
            <ac:cxnSpMk id="8" creationId="{C8D85050-8425-40F1-1A84-47B0B74E6975}"/>
          </ac:cxnSpMkLst>
        </pc:cxnChg>
        <pc:cxnChg chg="add del">
          <ac:chgData name="Eirik Eriksen Heen" userId="3e804305-1c07-417a-9ea8-d913585be88f" providerId="ADAL" clId="{B8525A43-CE22-4C85-B9CF-3F5535781771}" dt="2025-08-26T09:56:14.331" v="1175" actId="478"/>
          <ac:cxnSpMkLst>
            <pc:docMk/>
            <pc:sldMk cId="1150916599" sldId="4732"/>
            <ac:cxnSpMk id="14" creationId="{3AA62A8B-1FFC-A7CD-B0D2-69FB6AD0204A}"/>
          </ac:cxnSpMkLst>
        </pc:cxnChg>
      </pc:sldChg>
      <pc:sldChg chg="addSp delSp modSp new mod modAnim modNotesTx">
        <pc:chgData name="Eirik Eriksen Heen" userId="3e804305-1c07-417a-9ea8-d913585be88f" providerId="ADAL" clId="{B8525A43-CE22-4C85-B9CF-3F5535781771}" dt="2025-08-28T10:43:23.475" v="5170" actId="313"/>
        <pc:sldMkLst>
          <pc:docMk/>
          <pc:sldMk cId="166304592" sldId="4733"/>
        </pc:sldMkLst>
        <pc:spChg chg="mod">
          <ac:chgData name="Eirik Eriksen Heen" userId="3e804305-1c07-417a-9ea8-d913585be88f" providerId="ADAL" clId="{B8525A43-CE22-4C85-B9CF-3F5535781771}" dt="2025-08-26T10:22:13.872" v="1318"/>
          <ac:spMkLst>
            <pc:docMk/>
            <pc:sldMk cId="166304592" sldId="4733"/>
            <ac:spMk id="2" creationId="{84496E72-A955-3760-5BBA-8DAFBEB86E4F}"/>
          </ac:spMkLst>
        </pc:spChg>
        <pc:spChg chg="mod">
          <ac:chgData name="Eirik Eriksen Heen" userId="3e804305-1c07-417a-9ea8-d913585be88f" providerId="ADAL" clId="{B8525A43-CE22-4C85-B9CF-3F5535781771}" dt="2025-08-28T10:42:27.337" v="5088" actId="113"/>
          <ac:spMkLst>
            <pc:docMk/>
            <pc:sldMk cId="166304592" sldId="4733"/>
            <ac:spMk id="3" creationId="{A370397E-03A1-FCF3-5547-5FE475C2EFAC}"/>
          </ac:spMkLst>
        </pc:spChg>
        <pc:spChg chg="add mod">
          <ac:chgData name="Eirik Eriksen Heen" userId="3e804305-1c07-417a-9ea8-d913585be88f" providerId="ADAL" clId="{B8525A43-CE22-4C85-B9CF-3F5535781771}" dt="2025-08-26T10:22:36.882" v="1323"/>
          <ac:spMkLst>
            <pc:docMk/>
            <pc:sldMk cId="166304592" sldId="4733"/>
            <ac:spMk id="8" creationId="{BA10F67D-E757-6CB6-002D-33718BB678F7}"/>
          </ac:spMkLst>
        </pc:spChg>
        <pc:spChg chg="add mod">
          <ac:chgData name="Eirik Eriksen Heen" userId="3e804305-1c07-417a-9ea8-d913585be88f" providerId="ADAL" clId="{B8525A43-CE22-4C85-B9CF-3F5535781771}" dt="2025-08-26T10:22:36.882" v="1323"/>
          <ac:spMkLst>
            <pc:docMk/>
            <pc:sldMk cId="166304592" sldId="4733"/>
            <ac:spMk id="9" creationId="{E4FA7B90-7116-F083-2D4B-DE4CB2768B2A}"/>
          </ac:spMkLst>
        </pc:spChg>
        <pc:spChg chg="add mod">
          <ac:chgData name="Eirik Eriksen Heen" userId="3e804305-1c07-417a-9ea8-d913585be88f" providerId="ADAL" clId="{B8525A43-CE22-4C85-B9CF-3F5535781771}" dt="2025-08-26T10:22:36.882" v="1323"/>
          <ac:spMkLst>
            <pc:docMk/>
            <pc:sldMk cId="166304592" sldId="4733"/>
            <ac:spMk id="10" creationId="{104BEDF0-76F3-4021-8906-0D3A545A1AE6}"/>
          </ac:spMkLst>
        </pc:spChg>
        <pc:spChg chg="add mod">
          <ac:chgData name="Eirik Eriksen Heen" userId="3e804305-1c07-417a-9ea8-d913585be88f" providerId="ADAL" clId="{B8525A43-CE22-4C85-B9CF-3F5535781771}" dt="2025-08-26T10:22:36.882" v="1323"/>
          <ac:spMkLst>
            <pc:docMk/>
            <pc:sldMk cId="166304592" sldId="4733"/>
            <ac:spMk id="12" creationId="{CEC045A2-D13D-82B8-5937-DE5BEB34FCD6}"/>
          </ac:spMkLst>
        </pc:spChg>
        <pc:spChg chg="add mod">
          <ac:chgData name="Eirik Eriksen Heen" userId="3e804305-1c07-417a-9ea8-d913585be88f" providerId="ADAL" clId="{B8525A43-CE22-4C85-B9CF-3F5535781771}" dt="2025-08-26T10:22:36.882" v="1323"/>
          <ac:spMkLst>
            <pc:docMk/>
            <pc:sldMk cId="166304592" sldId="4733"/>
            <ac:spMk id="14" creationId="{2F78AEF3-9853-293B-38C0-16295C972CB2}"/>
          </ac:spMkLst>
        </pc:spChg>
        <pc:spChg chg="add mod">
          <ac:chgData name="Eirik Eriksen Heen" userId="3e804305-1c07-417a-9ea8-d913585be88f" providerId="ADAL" clId="{B8525A43-CE22-4C85-B9CF-3F5535781771}" dt="2025-08-26T10:22:36.882" v="1323"/>
          <ac:spMkLst>
            <pc:docMk/>
            <pc:sldMk cId="166304592" sldId="4733"/>
            <ac:spMk id="15" creationId="{629749F2-931A-72FA-2FC2-C46755057AFF}"/>
          </ac:spMkLst>
        </pc:spChg>
        <pc:spChg chg="add mod">
          <ac:chgData name="Eirik Eriksen Heen" userId="3e804305-1c07-417a-9ea8-d913585be88f" providerId="ADAL" clId="{B8525A43-CE22-4C85-B9CF-3F5535781771}" dt="2025-08-26T10:25:27.678" v="1355" actId="2085"/>
          <ac:spMkLst>
            <pc:docMk/>
            <pc:sldMk cId="166304592" sldId="4733"/>
            <ac:spMk id="16" creationId="{E950197F-0757-EA43-D2C7-9BBE38554B69}"/>
          </ac:spMkLst>
        </pc:spChg>
        <pc:spChg chg="add mod">
          <ac:chgData name="Eirik Eriksen Heen" userId="3e804305-1c07-417a-9ea8-d913585be88f" providerId="ADAL" clId="{B8525A43-CE22-4C85-B9CF-3F5535781771}" dt="2025-08-26T10:22:36.882" v="1323"/>
          <ac:spMkLst>
            <pc:docMk/>
            <pc:sldMk cId="166304592" sldId="4733"/>
            <ac:spMk id="17" creationId="{F815BEFE-6EA5-33BF-8A72-FD225D08B9B2}"/>
          </ac:spMkLst>
        </pc:spChg>
        <pc:spChg chg="add mod">
          <ac:chgData name="Eirik Eriksen Heen" userId="3e804305-1c07-417a-9ea8-d913585be88f" providerId="ADAL" clId="{B8525A43-CE22-4C85-B9CF-3F5535781771}" dt="2025-08-26T10:27:46.709" v="1383" actId="1076"/>
          <ac:spMkLst>
            <pc:docMk/>
            <pc:sldMk cId="166304592" sldId="4733"/>
            <ac:spMk id="20" creationId="{3BF7774C-35F7-A155-3E41-5EF0359167C2}"/>
          </ac:spMkLst>
        </pc:spChg>
        <pc:cxnChg chg="add mod">
          <ac:chgData name="Eirik Eriksen Heen" userId="3e804305-1c07-417a-9ea8-d913585be88f" providerId="ADAL" clId="{B8525A43-CE22-4C85-B9CF-3F5535781771}" dt="2025-08-26T10:22:36.882" v="1323"/>
          <ac:cxnSpMkLst>
            <pc:docMk/>
            <pc:sldMk cId="166304592" sldId="4733"/>
            <ac:cxnSpMk id="5" creationId="{B2901502-E0F0-3AB6-FD6B-9D4045C2CFC2}"/>
          </ac:cxnSpMkLst>
        </pc:cxnChg>
        <pc:cxnChg chg="add mod">
          <ac:chgData name="Eirik Eriksen Heen" userId="3e804305-1c07-417a-9ea8-d913585be88f" providerId="ADAL" clId="{B8525A43-CE22-4C85-B9CF-3F5535781771}" dt="2025-08-26T10:22:36.882" v="1323"/>
          <ac:cxnSpMkLst>
            <pc:docMk/>
            <pc:sldMk cId="166304592" sldId="4733"/>
            <ac:cxnSpMk id="11" creationId="{FD34C29D-6669-BDCB-202D-F5D5FAE00D23}"/>
          </ac:cxnSpMkLst>
        </pc:cxnChg>
      </pc:sldChg>
      <pc:sldChg chg="new del">
        <pc:chgData name="Eirik Eriksen Heen" userId="3e804305-1c07-417a-9ea8-d913585be88f" providerId="ADAL" clId="{B8525A43-CE22-4C85-B9CF-3F5535781771}" dt="2025-08-26T10:52:44.487" v="1401" actId="2696"/>
        <pc:sldMkLst>
          <pc:docMk/>
          <pc:sldMk cId="3009177728" sldId="4734"/>
        </pc:sldMkLst>
      </pc:sldChg>
      <pc:sldChg chg="addSp delSp modSp new mod">
        <pc:chgData name="Eirik Eriksen Heen" userId="3e804305-1c07-417a-9ea8-d913585be88f" providerId="ADAL" clId="{B8525A43-CE22-4C85-B9CF-3F5535781771}" dt="2025-08-28T10:43:40.122" v="5171" actId="113"/>
        <pc:sldMkLst>
          <pc:docMk/>
          <pc:sldMk cId="476361675" sldId="4735"/>
        </pc:sldMkLst>
        <pc:spChg chg="mod">
          <ac:chgData name="Eirik Eriksen Heen" userId="3e804305-1c07-417a-9ea8-d913585be88f" providerId="ADAL" clId="{B8525A43-CE22-4C85-B9CF-3F5535781771}" dt="2025-08-26T10:51:42.334" v="1393"/>
          <ac:spMkLst>
            <pc:docMk/>
            <pc:sldMk cId="476361675" sldId="4735"/>
            <ac:spMk id="2" creationId="{616DA98A-DFB9-A978-D22E-CBDCF5DFFAB4}"/>
          </ac:spMkLst>
        </pc:spChg>
        <pc:spChg chg="add del mod">
          <ac:chgData name="Eirik Eriksen Heen" userId="3e804305-1c07-417a-9ea8-d913585be88f" providerId="ADAL" clId="{B8525A43-CE22-4C85-B9CF-3F5535781771}" dt="2025-08-28T10:43:40.122" v="5171" actId="113"/>
          <ac:spMkLst>
            <pc:docMk/>
            <pc:sldMk cId="476361675" sldId="4735"/>
            <ac:spMk id="3" creationId="{3E3FBD4E-3229-210E-8FBA-46405E70E244}"/>
          </ac:spMkLst>
        </pc:spChg>
      </pc:sldChg>
      <pc:sldChg chg="addSp delSp modSp new mod">
        <pc:chgData name="Eirik Eriksen Heen" userId="3e804305-1c07-417a-9ea8-d913585be88f" providerId="ADAL" clId="{B8525A43-CE22-4C85-B9CF-3F5535781771}" dt="2025-08-26T11:29:57.066" v="1854" actId="20577"/>
        <pc:sldMkLst>
          <pc:docMk/>
          <pc:sldMk cId="94132185" sldId="4736"/>
        </pc:sldMkLst>
        <pc:spChg chg="mod">
          <ac:chgData name="Eirik Eriksen Heen" userId="3e804305-1c07-417a-9ea8-d913585be88f" providerId="ADAL" clId="{B8525A43-CE22-4C85-B9CF-3F5535781771}" dt="2025-08-26T11:18:31.060" v="1641" actId="20577"/>
          <ac:spMkLst>
            <pc:docMk/>
            <pc:sldMk cId="94132185" sldId="4736"/>
            <ac:spMk id="2" creationId="{127FDC4C-D618-37DD-2814-30D59CC96908}"/>
          </ac:spMkLst>
        </pc:spChg>
        <pc:spChg chg="add mod">
          <ac:chgData name="Eirik Eriksen Heen" userId="3e804305-1c07-417a-9ea8-d913585be88f" providerId="ADAL" clId="{B8525A43-CE22-4C85-B9CF-3F5535781771}" dt="2025-08-26T11:29:54.388" v="1851" actId="20577"/>
          <ac:spMkLst>
            <pc:docMk/>
            <pc:sldMk cId="94132185" sldId="4736"/>
            <ac:spMk id="4" creationId="{6EE4A9AC-4911-10D0-E62F-EC01C5FCADEB}"/>
          </ac:spMkLst>
        </pc:spChg>
        <pc:spChg chg="add mod">
          <ac:chgData name="Eirik Eriksen Heen" userId="3e804305-1c07-417a-9ea8-d913585be88f" providerId="ADAL" clId="{B8525A43-CE22-4C85-B9CF-3F5535781771}" dt="2025-08-26T11:28:49.594" v="1740" actId="1076"/>
          <ac:spMkLst>
            <pc:docMk/>
            <pc:sldMk cId="94132185" sldId="4736"/>
            <ac:spMk id="5" creationId="{B371A4BD-B7CA-6B38-29BD-FCF23F712DD8}"/>
          </ac:spMkLst>
        </pc:spChg>
        <pc:spChg chg="add mod">
          <ac:chgData name="Eirik Eriksen Heen" userId="3e804305-1c07-417a-9ea8-d913585be88f" providerId="ADAL" clId="{B8525A43-CE22-4C85-B9CF-3F5535781771}" dt="2025-08-26T11:29:57.066" v="1854" actId="20577"/>
          <ac:spMkLst>
            <pc:docMk/>
            <pc:sldMk cId="94132185" sldId="4736"/>
            <ac:spMk id="6" creationId="{4236F8FF-B2BE-7C68-B638-7C5D10306FBA}"/>
          </ac:spMkLst>
        </pc:spChg>
        <pc:spChg chg="add mod">
          <ac:chgData name="Eirik Eriksen Heen" userId="3e804305-1c07-417a-9ea8-d913585be88f" providerId="ADAL" clId="{B8525A43-CE22-4C85-B9CF-3F5535781771}" dt="2025-08-26T11:29:50.502" v="1848" actId="20577"/>
          <ac:spMkLst>
            <pc:docMk/>
            <pc:sldMk cId="94132185" sldId="4736"/>
            <ac:spMk id="7" creationId="{FE815479-D0CB-1EB0-81AC-0919A35E838B}"/>
          </ac:spMkLst>
        </pc:spChg>
      </pc:sldChg>
      <pc:sldChg chg="modSp new mod">
        <pc:chgData name="Eirik Eriksen Heen" userId="3e804305-1c07-417a-9ea8-d913585be88f" providerId="ADAL" clId="{B8525A43-CE22-4C85-B9CF-3F5535781771}" dt="2025-08-28T11:05:26.314" v="5207" actId="20577"/>
        <pc:sldMkLst>
          <pc:docMk/>
          <pc:sldMk cId="326235473" sldId="4737"/>
        </pc:sldMkLst>
        <pc:spChg chg="mod">
          <ac:chgData name="Eirik Eriksen Heen" userId="3e804305-1c07-417a-9ea8-d913585be88f" providerId="ADAL" clId="{B8525A43-CE22-4C85-B9CF-3F5535781771}" dt="2025-08-26T11:30:39.401" v="1858"/>
          <ac:spMkLst>
            <pc:docMk/>
            <pc:sldMk cId="326235473" sldId="4737"/>
            <ac:spMk id="2" creationId="{F9311430-2CE8-A3C6-FA47-75A58C5816F9}"/>
          </ac:spMkLst>
        </pc:spChg>
        <pc:spChg chg="mod">
          <ac:chgData name="Eirik Eriksen Heen" userId="3e804305-1c07-417a-9ea8-d913585be88f" providerId="ADAL" clId="{B8525A43-CE22-4C85-B9CF-3F5535781771}" dt="2025-08-28T11:05:26.314" v="5207" actId="20577"/>
          <ac:spMkLst>
            <pc:docMk/>
            <pc:sldMk cId="326235473" sldId="4737"/>
            <ac:spMk id="3" creationId="{73BABED7-CDD1-265F-55AA-00F4FF53BD87}"/>
          </ac:spMkLst>
        </pc:spChg>
      </pc:sldChg>
      <pc:sldChg chg="addSp delSp modSp new mod modClrScheme chgLayout">
        <pc:chgData name="Eirik Eriksen Heen" userId="3e804305-1c07-417a-9ea8-d913585be88f" providerId="ADAL" clId="{B8525A43-CE22-4C85-B9CF-3F5535781771}" dt="2025-08-26T12:00:37.789" v="2111" actId="14100"/>
        <pc:sldMkLst>
          <pc:docMk/>
          <pc:sldMk cId="2567119360" sldId="4738"/>
        </pc:sldMkLst>
        <pc:spChg chg="mod">
          <ac:chgData name="Eirik Eriksen Heen" userId="3e804305-1c07-417a-9ea8-d913585be88f" providerId="ADAL" clId="{B8525A43-CE22-4C85-B9CF-3F5535781771}" dt="2025-08-26T12:00:29.817" v="2109" actId="26606"/>
          <ac:spMkLst>
            <pc:docMk/>
            <pc:sldMk cId="2567119360" sldId="4738"/>
            <ac:spMk id="2" creationId="{D700D7D4-2C4B-7F01-808C-569C56E8E973}"/>
          </ac:spMkLst>
        </pc:spChg>
        <pc:spChg chg="add mod">
          <ac:chgData name="Eirik Eriksen Heen" userId="3e804305-1c07-417a-9ea8-d913585be88f" providerId="ADAL" clId="{B8525A43-CE22-4C85-B9CF-3F5535781771}" dt="2025-08-26T12:00:29.817" v="2109" actId="26606"/>
          <ac:spMkLst>
            <pc:docMk/>
            <pc:sldMk cId="2567119360" sldId="4738"/>
            <ac:spMk id="6" creationId="{FFB8C964-6063-9C71-C82A-F3BF8180C081}"/>
          </ac:spMkLst>
        </pc:spChg>
        <pc:picChg chg="add mod ord">
          <ac:chgData name="Eirik Eriksen Heen" userId="3e804305-1c07-417a-9ea8-d913585be88f" providerId="ADAL" clId="{B8525A43-CE22-4C85-B9CF-3F5535781771}" dt="2025-08-26T12:00:37.789" v="2111" actId="14100"/>
          <ac:picMkLst>
            <pc:docMk/>
            <pc:sldMk cId="2567119360" sldId="4738"/>
            <ac:picMk id="5" creationId="{3A28FCE7-617A-0AD4-9872-C13C30DBE3EF}"/>
          </ac:picMkLst>
        </pc:picChg>
      </pc:sldChg>
      <pc:sldChg chg="modSp new mod">
        <pc:chgData name="Eirik Eriksen Heen" userId="3e804305-1c07-417a-9ea8-d913585be88f" providerId="ADAL" clId="{B8525A43-CE22-4C85-B9CF-3F5535781771}" dt="2025-08-26T12:19:29.620" v="2339"/>
        <pc:sldMkLst>
          <pc:docMk/>
          <pc:sldMk cId="2171530400" sldId="4739"/>
        </pc:sldMkLst>
        <pc:spChg chg="mod">
          <ac:chgData name="Eirik Eriksen Heen" userId="3e804305-1c07-417a-9ea8-d913585be88f" providerId="ADAL" clId="{B8525A43-CE22-4C85-B9CF-3F5535781771}" dt="2025-08-26T12:18:57.673" v="2334"/>
          <ac:spMkLst>
            <pc:docMk/>
            <pc:sldMk cId="2171530400" sldId="4739"/>
            <ac:spMk id="2" creationId="{B793C026-02AC-CE4F-B720-311D264F9391}"/>
          </ac:spMkLst>
        </pc:spChg>
        <pc:spChg chg="mod">
          <ac:chgData name="Eirik Eriksen Heen" userId="3e804305-1c07-417a-9ea8-d913585be88f" providerId="ADAL" clId="{B8525A43-CE22-4C85-B9CF-3F5535781771}" dt="2025-08-26T12:19:29.620" v="2339"/>
          <ac:spMkLst>
            <pc:docMk/>
            <pc:sldMk cId="2171530400" sldId="4739"/>
            <ac:spMk id="3" creationId="{61645DAB-2503-9121-82A3-A068EC3382BA}"/>
          </ac:spMkLst>
        </pc:spChg>
      </pc:sldChg>
      <pc:sldChg chg="addSp modSp new mod">
        <pc:chgData name="Eirik Eriksen Heen" userId="3e804305-1c07-417a-9ea8-d913585be88f" providerId="ADAL" clId="{B8525A43-CE22-4C85-B9CF-3F5535781771}" dt="2025-08-28T11:07:54.241" v="5209" actId="20577"/>
        <pc:sldMkLst>
          <pc:docMk/>
          <pc:sldMk cId="1493350201" sldId="4740"/>
        </pc:sldMkLst>
        <pc:spChg chg="mod">
          <ac:chgData name="Eirik Eriksen Heen" userId="3e804305-1c07-417a-9ea8-d913585be88f" providerId="ADAL" clId="{B8525A43-CE22-4C85-B9CF-3F5535781771}" dt="2025-08-26T12:26:08.577" v="2341"/>
          <ac:spMkLst>
            <pc:docMk/>
            <pc:sldMk cId="1493350201" sldId="4740"/>
            <ac:spMk id="2" creationId="{60434C03-1DE2-5234-E91E-C6CFBD5C5834}"/>
          </ac:spMkLst>
        </pc:spChg>
        <pc:spChg chg="mod">
          <ac:chgData name="Eirik Eriksen Heen" userId="3e804305-1c07-417a-9ea8-d913585be88f" providerId="ADAL" clId="{B8525A43-CE22-4C85-B9CF-3F5535781771}" dt="2025-08-28T11:07:54.241" v="5209" actId="20577"/>
          <ac:spMkLst>
            <pc:docMk/>
            <pc:sldMk cId="1493350201" sldId="4740"/>
            <ac:spMk id="3" creationId="{35F7665F-FDEB-AAF2-D5AA-462377679EB3}"/>
          </ac:spMkLst>
        </pc:spChg>
        <pc:spChg chg="add mod">
          <ac:chgData name="Eirik Eriksen Heen" userId="3e804305-1c07-417a-9ea8-d913585be88f" providerId="ADAL" clId="{B8525A43-CE22-4C85-B9CF-3F5535781771}" dt="2025-08-26T12:30:46.321" v="2467" actId="20577"/>
          <ac:spMkLst>
            <pc:docMk/>
            <pc:sldMk cId="1493350201" sldId="4740"/>
            <ac:spMk id="4" creationId="{BC13EC18-B5F7-2497-A22B-9BC61CE50159}"/>
          </ac:spMkLst>
        </pc:spChg>
      </pc:sldChg>
      <pc:sldChg chg="addSp modSp new mod">
        <pc:chgData name="Eirik Eriksen Heen" userId="3e804305-1c07-417a-9ea8-d913585be88f" providerId="ADAL" clId="{B8525A43-CE22-4C85-B9CF-3F5535781771}" dt="2025-08-26T13:42:25.865" v="2799" actId="1076"/>
        <pc:sldMkLst>
          <pc:docMk/>
          <pc:sldMk cId="601493859" sldId="4741"/>
        </pc:sldMkLst>
        <pc:spChg chg="mod">
          <ac:chgData name="Eirik Eriksen Heen" userId="3e804305-1c07-417a-9ea8-d913585be88f" providerId="ADAL" clId="{B8525A43-CE22-4C85-B9CF-3F5535781771}" dt="2025-08-26T13:36:19.098" v="2684" actId="313"/>
          <ac:spMkLst>
            <pc:docMk/>
            <pc:sldMk cId="601493859" sldId="4741"/>
            <ac:spMk id="2" creationId="{C92F31E9-E22B-729F-4371-7CEBA1DAFAA5}"/>
          </ac:spMkLst>
        </pc:spChg>
        <pc:spChg chg="mod">
          <ac:chgData name="Eirik Eriksen Heen" userId="3e804305-1c07-417a-9ea8-d913585be88f" providerId="ADAL" clId="{B8525A43-CE22-4C85-B9CF-3F5535781771}" dt="2025-08-26T13:36:54.923" v="2724" actId="15"/>
          <ac:spMkLst>
            <pc:docMk/>
            <pc:sldMk cId="601493859" sldId="4741"/>
            <ac:spMk id="3" creationId="{E92A0C20-7153-E822-1A41-8E088358130D}"/>
          </ac:spMkLst>
        </pc:spChg>
        <pc:spChg chg="add mod">
          <ac:chgData name="Eirik Eriksen Heen" userId="3e804305-1c07-417a-9ea8-d913585be88f" providerId="ADAL" clId="{B8525A43-CE22-4C85-B9CF-3F5535781771}" dt="2025-08-26T13:42:25.865" v="2799" actId="1076"/>
          <ac:spMkLst>
            <pc:docMk/>
            <pc:sldMk cId="601493859" sldId="4741"/>
            <ac:spMk id="4" creationId="{CDD49FE0-8E9C-DB48-7DED-5641969DD682}"/>
          </ac:spMkLst>
        </pc:spChg>
      </pc:sldChg>
      <pc:sldChg chg="addSp delSp modSp new mod ord modClrScheme chgLayout">
        <pc:chgData name="Eirik Eriksen Heen" userId="3e804305-1c07-417a-9ea8-d913585be88f" providerId="ADAL" clId="{B8525A43-CE22-4C85-B9CF-3F5535781771}" dt="2025-08-27T11:48:33.259" v="3010" actId="5793"/>
        <pc:sldMkLst>
          <pc:docMk/>
          <pc:sldMk cId="380770329" sldId="4742"/>
        </pc:sldMkLst>
        <pc:spChg chg="mod ord">
          <ac:chgData name="Eirik Eriksen Heen" userId="3e804305-1c07-417a-9ea8-d913585be88f" providerId="ADAL" clId="{B8525A43-CE22-4C85-B9CF-3F5535781771}" dt="2025-08-27T11:48:19.609" v="3006" actId="700"/>
          <ac:spMkLst>
            <pc:docMk/>
            <pc:sldMk cId="380770329" sldId="4742"/>
            <ac:spMk id="2" creationId="{09F269FA-1AFC-4ED7-0F8F-1BACBA9C8C28}"/>
          </ac:spMkLst>
        </pc:spChg>
        <pc:spChg chg="mod ord">
          <ac:chgData name="Eirik Eriksen Heen" userId="3e804305-1c07-417a-9ea8-d913585be88f" providerId="ADAL" clId="{B8525A43-CE22-4C85-B9CF-3F5535781771}" dt="2025-08-27T11:48:33.259" v="3010" actId="5793"/>
          <ac:spMkLst>
            <pc:docMk/>
            <pc:sldMk cId="380770329" sldId="4742"/>
            <ac:spMk id="3" creationId="{73192914-EFF3-A506-4FAB-94283334BA07}"/>
          </ac:spMkLst>
        </pc:spChg>
        <pc:spChg chg="add del mod ord">
          <ac:chgData name="Eirik Eriksen Heen" userId="3e804305-1c07-417a-9ea8-d913585be88f" providerId="ADAL" clId="{B8525A43-CE22-4C85-B9CF-3F5535781771}" dt="2025-08-27T11:37:44.368" v="2963" actId="478"/>
          <ac:spMkLst>
            <pc:docMk/>
            <pc:sldMk cId="380770329" sldId="4742"/>
            <ac:spMk id="5" creationId="{0C610E25-ADAF-77AF-3EEA-46B094DF3A8B}"/>
          </ac:spMkLst>
        </pc:spChg>
        <pc:picChg chg="add del mod">
          <ac:chgData name="Eirik Eriksen Heen" userId="3e804305-1c07-417a-9ea8-d913585be88f" providerId="ADAL" clId="{B8525A43-CE22-4C85-B9CF-3F5535781771}" dt="2025-08-27T11:48:21.059" v="3007" actId="478"/>
          <ac:picMkLst>
            <pc:docMk/>
            <pc:sldMk cId="380770329" sldId="4742"/>
            <ac:picMk id="4" creationId="{F1828C3B-31EA-F56F-7119-315205F06B64}"/>
          </ac:picMkLst>
        </pc:picChg>
        <pc:picChg chg="add mod">
          <ac:chgData name="Eirik Eriksen Heen" userId="3e804305-1c07-417a-9ea8-d913585be88f" providerId="ADAL" clId="{B8525A43-CE22-4C85-B9CF-3F5535781771}" dt="2025-08-27T10:24:44.404" v="2854" actId="1076"/>
          <ac:picMkLst>
            <pc:docMk/>
            <pc:sldMk cId="380770329" sldId="4742"/>
            <ac:picMk id="1026" creationId="{CF807831-FB85-47B9-E8E7-0447A6B4FC3B}"/>
          </ac:picMkLst>
        </pc:picChg>
      </pc:sldChg>
      <pc:sldChg chg="addSp delSp modSp new mod">
        <pc:chgData name="Eirik Eriksen Heen" userId="3e804305-1c07-417a-9ea8-d913585be88f" providerId="ADAL" clId="{B8525A43-CE22-4C85-B9CF-3F5535781771}" dt="2025-08-27T14:13:53.281" v="3709" actId="27636"/>
        <pc:sldMkLst>
          <pc:docMk/>
          <pc:sldMk cId="1537733133" sldId="4743"/>
        </pc:sldMkLst>
        <pc:spChg chg="mod">
          <ac:chgData name="Eirik Eriksen Heen" userId="3e804305-1c07-417a-9ea8-d913585be88f" providerId="ADAL" clId="{B8525A43-CE22-4C85-B9CF-3F5535781771}" dt="2025-08-27T12:59:17.253" v="3122" actId="20577"/>
          <ac:spMkLst>
            <pc:docMk/>
            <pc:sldMk cId="1537733133" sldId="4743"/>
            <ac:spMk id="2" creationId="{52789837-94BF-9575-EF5A-15E1238883B5}"/>
          </ac:spMkLst>
        </pc:spChg>
        <pc:spChg chg="add del mod">
          <ac:chgData name="Eirik Eriksen Heen" userId="3e804305-1c07-417a-9ea8-d913585be88f" providerId="ADAL" clId="{B8525A43-CE22-4C85-B9CF-3F5535781771}" dt="2025-08-27T14:13:53.281" v="3709" actId="27636"/>
          <ac:spMkLst>
            <pc:docMk/>
            <pc:sldMk cId="1537733133" sldId="4743"/>
            <ac:spMk id="3" creationId="{DA7A2DEF-37BD-C3CE-4292-ADC650665862}"/>
          </ac:spMkLst>
        </pc:spChg>
        <pc:spChg chg="add mod">
          <ac:chgData name="Eirik Eriksen Heen" userId="3e804305-1c07-417a-9ea8-d913585be88f" providerId="ADAL" clId="{B8525A43-CE22-4C85-B9CF-3F5535781771}" dt="2025-08-27T13:21:33.608" v="3136" actId="1076"/>
          <ac:spMkLst>
            <pc:docMk/>
            <pc:sldMk cId="1537733133" sldId="4743"/>
            <ac:spMk id="4" creationId="{8B8D58C0-2C35-0B84-5E86-B1F1FB2CD916}"/>
          </ac:spMkLst>
        </pc:spChg>
        <pc:spChg chg="add mod">
          <ac:chgData name="Eirik Eriksen Heen" userId="3e804305-1c07-417a-9ea8-d913585be88f" providerId="ADAL" clId="{B8525A43-CE22-4C85-B9CF-3F5535781771}" dt="2025-08-27T13:39:01.798" v="3138"/>
          <ac:spMkLst>
            <pc:docMk/>
            <pc:sldMk cId="1537733133" sldId="4743"/>
            <ac:spMk id="5" creationId="{7238326E-0287-AE52-4A0C-EED081BEDA8C}"/>
          </ac:spMkLst>
        </pc:spChg>
        <pc:spChg chg="add mod">
          <ac:chgData name="Eirik Eriksen Heen" userId="3e804305-1c07-417a-9ea8-d913585be88f" providerId="ADAL" clId="{B8525A43-CE22-4C85-B9CF-3F5535781771}" dt="2025-08-27T13:39:16.759" v="3141"/>
          <ac:spMkLst>
            <pc:docMk/>
            <pc:sldMk cId="1537733133" sldId="4743"/>
            <ac:spMk id="6" creationId="{1C15EA81-44D3-F41F-95D4-FE424EEE7158}"/>
          </ac:spMkLst>
        </pc:spChg>
        <pc:spChg chg="add mod">
          <ac:chgData name="Eirik Eriksen Heen" userId="3e804305-1c07-417a-9ea8-d913585be88f" providerId="ADAL" clId="{B8525A43-CE22-4C85-B9CF-3F5535781771}" dt="2025-08-27T13:39:20.992" v="3144"/>
          <ac:spMkLst>
            <pc:docMk/>
            <pc:sldMk cId="1537733133" sldId="4743"/>
            <ac:spMk id="7" creationId="{5DB000DE-6E0F-2A97-3E99-5E5F58B5F433}"/>
          </ac:spMkLst>
        </pc:spChg>
        <pc:spChg chg="add mod">
          <ac:chgData name="Eirik Eriksen Heen" userId="3e804305-1c07-417a-9ea8-d913585be88f" providerId="ADAL" clId="{B8525A43-CE22-4C85-B9CF-3F5535781771}" dt="2025-08-27T13:39:26.649" v="3146"/>
          <ac:spMkLst>
            <pc:docMk/>
            <pc:sldMk cId="1537733133" sldId="4743"/>
            <ac:spMk id="8" creationId="{7A6CC933-0254-CE1E-ACB4-375454067E71}"/>
          </ac:spMkLst>
        </pc:spChg>
      </pc:sldChg>
      <pc:sldChg chg="addSp delSp modSp add mod chgLayout">
        <pc:chgData name="Eirik Eriksen Heen" userId="3e804305-1c07-417a-9ea8-d913585be88f" providerId="ADAL" clId="{B8525A43-CE22-4C85-B9CF-3F5535781771}" dt="2025-08-28T10:59:52.384" v="5201" actId="1076"/>
        <pc:sldMkLst>
          <pc:docMk/>
          <pc:sldMk cId="2955139338" sldId="4744"/>
        </pc:sldMkLst>
        <pc:spChg chg="mod ord">
          <ac:chgData name="Eirik Eriksen Heen" userId="3e804305-1c07-417a-9ea8-d913585be88f" providerId="ADAL" clId="{B8525A43-CE22-4C85-B9CF-3F5535781771}" dt="2025-08-27T12:02:12.297" v="3056" actId="700"/>
          <ac:spMkLst>
            <pc:docMk/>
            <pc:sldMk cId="2955139338" sldId="4744"/>
            <ac:spMk id="2" creationId="{53A27FA3-DCC5-33F5-4D88-2FD85B17ACB6}"/>
          </ac:spMkLst>
        </pc:spChg>
        <pc:spChg chg="mod ord">
          <ac:chgData name="Eirik Eriksen Heen" userId="3e804305-1c07-417a-9ea8-d913585be88f" providerId="ADAL" clId="{B8525A43-CE22-4C85-B9CF-3F5535781771}" dt="2025-08-27T12:02:21.028" v="3059" actId="27636"/>
          <ac:spMkLst>
            <pc:docMk/>
            <pc:sldMk cId="2955139338" sldId="4744"/>
            <ac:spMk id="3" creationId="{B7C08918-FAC8-18B4-CFF6-5D912B2D030A}"/>
          </ac:spMkLst>
        </pc:spChg>
        <pc:spChg chg="add mod">
          <ac:chgData name="Eirik Eriksen Heen" userId="3e804305-1c07-417a-9ea8-d913585be88f" providerId="ADAL" clId="{B8525A43-CE22-4C85-B9CF-3F5535781771}" dt="2025-08-28T10:59:52.384" v="5201" actId="1076"/>
          <ac:spMkLst>
            <pc:docMk/>
            <pc:sldMk cId="2955139338" sldId="4744"/>
            <ac:spMk id="4" creationId="{1343EB2D-5605-EB7D-62AB-CF84A384C754}"/>
          </ac:spMkLst>
        </pc:spChg>
        <pc:spChg chg="add mod ord">
          <ac:chgData name="Eirik Eriksen Heen" userId="3e804305-1c07-417a-9ea8-d913585be88f" providerId="ADAL" clId="{B8525A43-CE22-4C85-B9CF-3F5535781771}" dt="2025-08-27T12:02:59.847" v="3075" actId="1076"/>
          <ac:spMkLst>
            <pc:docMk/>
            <pc:sldMk cId="2955139338" sldId="4744"/>
            <ac:spMk id="5" creationId="{F02311DD-4DA3-18D6-357F-6FF6963683AA}"/>
          </ac:spMkLst>
        </pc:spChg>
        <pc:graphicFrameChg chg="add mod">
          <ac:chgData name="Eirik Eriksen Heen" userId="3e804305-1c07-417a-9ea8-d913585be88f" providerId="ADAL" clId="{B8525A43-CE22-4C85-B9CF-3F5535781771}" dt="2025-08-27T12:51:44.333" v="3078"/>
          <ac:graphicFrameMkLst>
            <pc:docMk/>
            <pc:sldMk cId="2955139338" sldId="4744"/>
            <ac:graphicFrameMk id="6" creationId="{6B934F3D-74E3-431A-BF6D-01F2E10BD8A6}"/>
          </ac:graphicFrameMkLst>
        </pc:graphicFrameChg>
        <pc:picChg chg="del mod">
          <ac:chgData name="Eirik Eriksen Heen" userId="3e804305-1c07-417a-9ea8-d913585be88f" providerId="ADAL" clId="{B8525A43-CE22-4C85-B9CF-3F5535781771}" dt="2025-08-27T12:51:34.055" v="3077" actId="478"/>
          <ac:picMkLst>
            <pc:docMk/>
            <pc:sldMk cId="2955139338" sldId="4744"/>
            <ac:picMk id="4" creationId="{96B9DCB9-BC6F-8F85-6E65-09AA3888E8EE}"/>
          </ac:picMkLst>
        </pc:picChg>
        <pc:picChg chg="add mod">
          <ac:chgData name="Eirik Eriksen Heen" userId="3e804305-1c07-417a-9ea8-d913585be88f" providerId="ADAL" clId="{B8525A43-CE22-4C85-B9CF-3F5535781771}" dt="2025-08-27T12:51:58.716" v="3084" actId="1076"/>
          <ac:picMkLst>
            <pc:docMk/>
            <pc:sldMk cId="2955139338" sldId="4744"/>
            <ac:picMk id="7" creationId="{13C37FE9-5F2C-4AC0-1EB2-FE52786CB6CA}"/>
          </ac:picMkLst>
        </pc:picChg>
      </pc:sldChg>
      <pc:sldChg chg="addSp delSp modSp add del mod ord modClrScheme chgLayout">
        <pc:chgData name="Eirik Eriksen Heen" userId="3e804305-1c07-417a-9ea8-d913585be88f" providerId="ADAL" clId="{B8525A43-CE22-4C85-B9CF-3F5535781771}" dt="2025-08-27T12:54:33.857" v="3096" actId="2696"/>
        <pc:sldMkLst>
          <pc:docMk/>
          <pc:sldMk cId="1280737317" sldId="4745"/>
        </pc:sldMkLst>
        <pc:spChg chg="mod ord">
          <ac:chgData name="Eirik Eriksen Heen" userId="3e804305-1c07-417a-9ea8-d913585be88f" providerId="ADAL" clId="{B8525A43-CE22-4C85-B9CF-3F5535781771}" dt="2025-08-27T11:46:32.023" v="2992" actId="700"/>
          <ac:spMkLst>
            <pc:docMk/>
            <pc:sldMk cId="1280737317" sldId="4745"/>
            <ac:spMk id="2" creationId="{E7B5C509-AF4E-8357-B60B-2790F94A40A3}"/>
          </ac:spMkLst>
        </pc:spChg>
        <pc:spChg chg="mod ord">
          <ac:chgData name="Eirik Eriksen Heen" userId="3e804305-1c07-417a-9ea8-d913585be88f" providerId="ADAL" clId="{B8525A43-CE22-4C85-B9CF-3F5535781771}" dt="2025-08-27T12:00:55.063" v="3051" actId="20577"/>
          <ac:spMkLst>
            <pc:docMk/>
            <pc:sldMk cId="1280737317" sldId="4745"/>
            <ac:spMk id="3" creationId="{280CC019-1D6F-D34D-50F5-277781235096}"/>
          </ac:spMkLst>
        </pc:spChg>
        <pc:spChg chg="add">
          <ac:chgData name="Eirik Eriksen Heen" userId="3e804305-1c07-417a-9ea8-d913585be88f" providerId="ADAL" clId="{B8525A43-CE22-4C85-B9CF-3F5535781771}" dt="2025-08-27T11:46:35.175" v="2993"/>
          <ac:spMkLst>
            <pc:docMk/>
            <pc:sldMk cId="1280737317" sldId="4745"/>
            <ac:spMk id="5" creationId="{CB6BEE6F-979A-8BEE-F359-89AB6C18E0EB}"/>
          </ac:spMkLst>
        </pc:spChg>
        <pc:picChg chg="del mod">
          <ac:chgData name="Eirik Eriksen Heen" userId="3e804305-1c07-417a-9ea8-d913585be88f" providerId="ADAL" clId="{B8525A43-CE22-4C85-B9CF-3F5535781771}" dt="2025-08-27T11:47:08.857" v="3005" actId="478"/>
          <ac:picMkLst>
            <pc:docMk/>
            <pc:sldMk cId="1280737317" sldId="4745"/>
            <ac:picMk id="4" creationId="{17DF1360-86E8-467E-190C-B9FEFE930005}"/>
          </ac:picMkLst>
        </pc:picChg>
        <pc:picChg chg="add mod">
          <ac:chgData name="Eirik Eriksen Heen" userId="3e804305-1c07-417a-9ea8-d913585be88f" providerId="ADAL" clId="{B8525A43-CE22-4C85-B9CF-3F5535781771}" dt="2025-08-27T12:53:36.556" v="3088" actId="1076"/>
          <ac:picMkLst>
            <pc:docMk/>
            <pc:sldMk cId="1280737317" sldId="4745"/>
            <ac:picMk id="2051" creationId="{EE8E9F1C-DCA5-F5D8-0AC7-293951DE0DF2}"/>
          </ac:picMkLst>
        </pc:picChg>
      </pc:sldChg>
      <pc:sldChg chg="modSp add mod">
        <pc:chgData name="Eirik Eriksen Heen" userId="3e804305-1c07-417a-9ea8-d913585be88f" providerId="ADAL" clId="{B8525A43-CE22-4C85-B9CF-3F5535781771}" dt="2025-08-27T11:49:04.732" v="3015" actId="12"/>
        <pc:sldMkLst>
          <pc:docMk/>
          <pc:sldMk cId="4038150156" sldId="4746"/>
        </pc:sldMkLst>
        <pc:spChg chg="mod">
          <ac:chgData name="Eirik Eriksen Heen" userId="3e804305-1c07-417a-9ea8-d913585be88f" providerId="ADAL" clId="{B8525A43-CE22-4C85-B9CF-3F5535781771}" dt="2025-08-27T11:49:04.732" v="3015" actId="12"/>
          <ac:spMkLst>
            <pc:docMk/>
            <pc:sldMk cId="4038150156" sldId="4746"/>
            <ac:spMk id="3" creationId="{FEDA7C85-D745-080A-48BF-35820C8BFDAE}"/>
          </ac:spMkLst>
        </pc:spChg>
      </pc:sldChg>
      <pc:sldChg chg="addSp delSp modSp new mod modClrScheme chgLayout">
        <pc:chgData name="Eirik Eriksen Heen" userId="3e804305-1c07-417a-9ea8-d913585be88f" providerId="ADAL" clId="{B8525A43-CE22-4C85-B9CF-3F5535781771}" dt="2025-08-27T12:55:07.850" v="3101" actId="14861"/>
        <pc:sldMkLst>
          <pc:docMk/>
          <pc:sldMk cId="1728594635" sldId="4747"/>
        </pc:sldMkLst>
        <pc:spChg chg="del">
          <ac:chgData name="Eirik Eriksen Heen" userId="3e804305-1c07-417a-9ea8-d913585be88f" providerId="ADAL" clId="{B8525A43-CE22-4C85-B9CF-3F5535781771}" dt="2025-08-27T12:54:00.537" v="3091" actId="26606"/>
          <ac:spMkLst>
            <pc:docMk/>
            <pc:sldMk cId="1728594635" sldId="4747"/>
            <ac:spMk id="2" creationId="{B27EE424-9371-C80A-C93E-F1B2145B72C5}"/>
          </ac:spMkLst>
        </pc:spChg>
        <pc:spChg chg="del">
          <ac:chgData name="Eirik Eriksen Heen" userId="3e804305-1c07-417a-9ea8-d913585be88f" providerId="ADAL" clId="{B8525A43-CE22-4C85-B9CF-3F5535781771}" dt="2025-08-27T12:54:00.537" v="3091" actId="26606"/>
          <ac:spMkLst>
            <pc:docMk/>
            <pc:sldMk cId="1728594635" sldId="4747"/>
            <ac:spMk id="3" creationId="{C0C4D444-B55F-6136-9914-87A6E6CE4E1F}"/>
          </ac:spMkLst>
        </pc:spChg>
        <pc:spChg chg="add mod">
          <ac:chgData name="Eirik Eriksen Heen" userId="3e804305-1c07-417a-9ea8-d913585be88f" providerId="ADAL" clId="{B8525A43-CE22-4C85-B9CF-3F5535781771}" dt="2025-08-27T12:54:21.637" v="3094"/>
          <ac:spMkLst>
            <pc:docMk/>
            <pc:sldMk cId="1728594635" sldId="4747"/>
            <ac:spMk id="5127" creationId="{76F94DEF-E230-3EBF-CF68-CA5A1FAD3BC3}"/>
          </ac:spMkLst>
        </pc:spChg>
        <pc:spChg chg="add mod">
          <ac:chgData name="Eirik Eriksen Heen" userId="3e804305-1c07-417a-9ea8-d913585be88f" providerId="ADAL" clId="{B8525A43-CE22-4C85-B9CF-3F5535781771}" dt="2025-08-27T12:54:40.638" v="3098" actId="27636"/>
          <ac:spMkLst>
            <pc:docMk/>
            <pc:sldMk cId="1728594635" sldId="4747"/>
            <ac:spMk id="5129" creationId="{92045D05-821E-FB5F-8E78-C2BE98DC2A51}"/>
          </ac:spMkLst>
        </pc:spChg>
        <pc:picChg chg="add mod">
          <ac:chgData name="Eirik Eriksen Heen" userId="3e804305-1c07-417a-9ea8-d913585be88f" providerId="ADAL" clId="{B8525A43-CE22-4C85-B9CF-3F5535781771}" dt="2025-08-27T12:54:26.316" v="3095"/>
          <ac:picMkLst>
            <pc:docMk/>
            <pc:sldMk cId="1728594635" sldId="4747"/>
            <ac:picMk id="4" creationId="{2144DDAD-9B25-1B0E-F619-AAA1FD83CDA2}"/>
          </ac:picMkLst>
        </pc:picChg>
        <pc:picChg chg="add mod">
          <ac:chgData name="Eirik Eriksen Heen" userId="3e804305-1c07-417a-9ea8-d913585be88f" providerId="ADAL" clId="{B8525A43-CE22-4C85-B9CF-3F5535781771}" dt="2025-08-27T12:55:07.850" v="3101" actId="14861"/>
          <ac:picMkLst>
            <pc:docMk/>
            <pc:sldMk cId="1728594635" sldId="4747"/>
            <ac:picMk id="5122" creationId="{9A647E3B-718A-B691-F268-BC84B4728EB7}"/>
          </ac:picMkLst>
        </pc:picChg>
      </pc:sldChg>
      <pc:sldChg chg="addSp modSp new mod modNotesTx">
        <pc:chgData name="Eirik Eriksen Heen" userId="3e804305-1c07-417a-9ea8-d913585be88f" providerId="ADAL" clId="{B8525A43-CE22-4C85-B9CF-3F5535781771}" dt="2025-08-28T11:09:42.988" v="5211" actId="20577"/>
        <pc:sldMkLst>
          <pc:docMk/>
          <pc:sldMk cId="691568317" sldId="4748"/>
        </pc:sldMkLst>
        <pc:spChg chg="mod">
          <ac:chgData name="Eirik Eriksen Heen" userId="3e804305-1c07-417a-9ea8-d913585be88f" providerId="ADAL" clId="{B8525A43-CE22-4C85-B9CF-3F5535781771}" dt="2025-08-27T13:41:10.903" v="3254"/>
          <ac:spMkLst>
            <pc:docMk/>
            <pc:sldMk cId="691568317" sldId="4748"/>
            <ac:spMk id="2" creationId="{5A81273D-FE72-8EAE-BC5E-15B53AC96D3A}"/>
          </ac:spMkLst>
        </pc:spChg>
        <pc:spChg chg="mod">
          <ac:chgData name="Eirik Eriksen Heen" userId="3e804305-1c07-417a-9ea8-d913585be88f" providerId="ADAL" clId="{B8525A43-CE22-4C85-B9CF-3F5535781771}" dt="2025-08-28T11:09:42.988" v="5211" actId="20577"/>
          <ac:spMkLst>
            <pc:docMk/>
            <pc:sldMk cId="691568317" sldId="4748"/>
            <ac:spMk id="3" creationId="{9D01AE36-913E-A4D2-9722-C0345197CBB9}"/>
          </ac:spMkLst>
        </pc:spChg>
        <pc:spChg chg="add mod">
          <ac:chgData name="Eirik Eriksen Heen" userId="3e804305-1c07-417a-9ea8-d913585be88f" providerId="ADAL" clId="{B8525A43-CE22-4C85-B9CF-3F5535781771}" dt="2025-08-27T13:43:36.015" v="3397" actId="1076"/>
          <ac:spMkLst>
            <pc:docMk/>
            <pc:sldMk cId="691568317" sldId="4748"/>
            <ac:spMk id="4" creationId="{3A17EF57-8549-71A4-DBA7-30FBF953689C}"/>
          </ac:spMkLst>
        </pc:spChg>
        <pc:spChg chg="add mod">
          <ac:chgData name="Eirik Eriksen Heen" userId="3e804305-1c07-417a-9ea8-d913585be88f" providerId="ADAL" clId="{B8525A43-CE22-4C85-B9CF-3F5535781771}" dt="2025-08-27T13:59:44.571" v="3502" actId="20577"/>
          <ac:spMkLst>
            <pc:docMk/>
            <pc:sldMk cId="691568317" sldId="4748"/>
            <ac:spMk id="6" creationId="{F297469E-0BCE-7B82-9E0E-62BB9379B74F}"/>
          </ac:spMkLst>
        </pc:spChg>
        <pc:spChg chg="add mod">
          <ac:chgData name="Eirik Eriksen Heen" userId="3e804305-1c07-417a-9ea8-d913585be88f" providerId="ADAL" clId="{B8525A43-CE22-4C85-B9CF-3F5535781771}" dt="2025-08-27T13:56:33.202" v="3500" actId="1076"/>
          <ac:spMkLst>
            <pc:docMk/>
            <pc:sldMk cId="691568317" sldId="4748"/>
            <ac:spMk id="7" creationId="{76A924A4-D145-9393-6661-C346B12BE519}"/>
          </ac:spMkLst>
        </pc:spChg>
      </pc:sldChg>
      <pc:sldChg chg="addSp delSp modSp new mod modClrScheme chgLayout">
        <pc:chgData name="Eirik Eriksen Heen" userId="3e804305-1c07-417a-9ea8-d913585be88f" providerId="ADAL" clId="{B8525A43-CE22-4C85-B9CF-3F5535781771}" dt="2025-08-28T08:04:38.841" v="4534" actId="20577"/>
        <pc:sldMkLst>
          <pc:docMk/>
          <pc:sldMk cId="577114227" sldId="4749"/>
        </pc:sldMkLst>
        <pc:spChg chg="mod ord">
          <ac:chgData name="Eirik Eriksen Heen" userId="3e804305-1c07-417a-9ea8-d913585be88f" providerId="ADAL" clId="{B8525A43-CE22-4C85-B9CF-3F5535781771}" dt="2025-08-28T07:47:08.500" v="3896" actId="700"/>
          <ac:spMkLst>
            <pc:docMk/>
            <pc:sldMk cId="577114227" sldId="4749"/>
            <ac:spMk id="2" creationId="{A116A557-7B2B-694D-8D96-B2EAD36D17CE}"/>
          </ac:spMkLst>
        </pc:spChg>
        <pc:spChg chg="add del mod ord">
          <ac:chgData name="Eirik Eriksen Heen" userId="3e804305-1c07-417a-9ea8-d913585be88f" providerId="ADAL" clId="{B8525A43-CE22-4C85-B9CF-3F5535781771}" dt="2025-08-28T07:51:04.954" v="4342" actId="27636"/>
          <ac:spMkLst>
            <pc:docMk/>
            <pc:sldMk cId="577114227" sldId="4749"/>
            <ac:spMk id="3" creationId="{8384C552-22F2-FB62-E00C-EAEA8A052CF3}"/>
          </ac:spMkLst>
        </pc:spChg>
        <pc:spChg chg="add mod ord">
          <ac:chgData name="Eirik Eriksen Heen" userId="3e804305-1c07-417a-9ea8-d913585be88f" providerId="ADAL" clId="{B8525A43-CE22-4C85-B9CF-3F5535781771}" dt="2025-08-28T08:04:38.841" v="4534" actId="20577"/>
          <ac:spMkLst>
            <pc:docMk/>
            <pc:sldMk cId="577114227" sldId="4749"/>
            <ac:spMk id="4" creationId="{543DF360-0295-34CC-DE76-7DEFD9A1A990}"/>
          </ac:spMkLst>
        </pc:spChg>
        <pc:spChg chg="add del mod ord">
          <ac:chgData name="Eirik Eriksen Heen" userId="3e804305-1c07-417a-9ea8-d913585be88f" providerId="ADAL" clId="{B8525A43-CE22-4C85-B9CF-3F5535781771}" dt="2025-08-27T14:18:28.211" v="3890" actId="478"/>
          <ac:spMkLst>
            <pc:docMk/>
            <pc:sldMk cId="577114227" sldId="4749"/>
            <ac:spMk id="5" creationId="{62D15108-5968-B127-53BC-794E9117BC94}"/>
          </ac:spMkLst>
        </pc:spChg>
        <pc:graphicFrameChg chg="add mod">
          <ac:chgData name="Eirik Eriksen Heen" userId="3e804305-1c07-417a-9ea8-d913585be88f" providerId="ADAL" clId="{B8525A43-CE22-4C85-B9CF-3F5535781771}" dt="2025-08-27T14:15:42.039" v="3713"/>
          <ac:graphicFrameMkLst>
            <pc:docMk/>
            <pc:sldMk cId="577114227" sldId="4749"/>
            <ac:graphicFrameMk id="4" creationId="{85524570-ACE2-7831-71AF-9AC6FBCD2C4D}"/>
          </ac:graphicFrameMkLst>
        </pc:graphicFrameChg>
        <pc:graphicFrameChg chg="add del mod">
          <ac:chgData name="Eirik Eriksen Heen" userId="3e804305-1c07-417a-9ea8-d913585be88f" providerId="ADAL" clId="{B8525A43-CE22-4C85-B9CF-3F5535781771}" dt="2025-08-27T14:18:43.856" v="3892" actId="478"/>
          <ac:graphicFrameMkLst>
            <pc:docMk/>
            <pc:sldMk cId="577114227" sldId="4749"/>
            <ac:graphicFrameMk id="6" creationId="{E6A6F8A8-85ED-1D9A-7230-359D0CE205BB}"/>
          </ac:graphicFrameMkLst>
        </pc:graphicFrameChg>
        <pc:picChg chg="add del mod">
          <ac:chgData name="Eirik Eriksen Heen" userId="3e804305-1c07-417a-9ea8-d913585be88f" providerId="ADAL" clId="{B8525A43-CE22-4C85-B9CF-3F5535781771}" dt="2025-08-28T07:44:34.109" v="3895" actId="478"/>
          <ac:picMkLst>
            <pc:docMk/>
            <pc:sldMk cId="577114227" sldId="4749"/>
            <ac:picMk id="7" creationId="{BB2C9393-4B46-57FA-6D9C-95E86A2A2B8B}"/>
          </ac:picMkLst>
        </pc:picChg>
      </pc:sldChg>
      <pc:sldChg chg="addSp delSp modSp new mod modClrScheme chgLayout">
        <pc:chgData name="Eirik Eriksen Heen" userId="3e804305-1c07-417a-9ea8-d913585be88f" providerId="ADAL" clId="{B8525A43-CE22-4C85-B9CF-3F5535781771}" dt="2025-08-28T08:16:14.345" v="4595" actId="15"/>
        <pc:sldMkLst>
          <pc:docMk/>
          <pc:sldMk cId="657995198" sldId="4750"/>
        </pc:sldMkLst>
        <pc:spChg chg="mod ord">
          <ac:chgData name="Eirik Eriksen Heen" userId="3e804305-1c07-417a-9ea8-d913585be88f" providerId="ADAL" clId="{B8525A43-CE22-4C85-B9CF-3F5535781771}" dt="2025-08-28T08:15:45.506" v="4579" actId="700"/>
          <ac:spMkLst>
            <pc:docMk/>
            <pc:sldMk cId="657995198" sldId="4750"/>
            <ac:spMk id="2" creationId="{C13BA9E5-1EA9-AD24-C2B7-37B2560BFC1C}"/>
          </ac:spMkLst>
        </pc:spChg>
        <pc:spChg chg="del mod ord">
          <ac:chgData name="Eirik Eriksen Heen" userId="3e804305-1c07-417a-9ea8-d913585be88f" providerId="ADAL" clId="{B8525A43-CE22-4C85-B9CF-3F5535781771}" dt="2025-08-28T08:15:45.506" v="4579" actId="700"/>
          <ac:spMkLst>
            <pc:docMk/>
            <pc:sldMk cId="657995198" sldId="4750"/>
            <ac:spMk id="3" creationId="{496EB6AB-A6F1-9002-D885-772400A22556}"/>
          </ac:spMkLst>
        </pc:spChg>
        <pc:spChg chg="del">
          <ac:chgData name="Eirik Eriksen Heen" userId="3e804305-1c07-417a-9ea8-d913585be88f" providerId="ADAL" clId="{B8525A43-CE22-4C85-B9CF-3F5535781771}" dt="2025-08-28T08:15:45.506" v="4579" actId="700"/>
          <ac:spMkLst>
            <pc:docMk/>
            <pc:sldMk cId="657995198" sldId="4750"/>
            <ac:spMk id="4" creationId="{3B0C6A84-9E51-D7ED-CB80-4B14247365FC}"/>
          </ac:spMkLst>
        </pc:spChg>
        <pc:spChg chg="add del mod ord">
          <ac:chgData name="Eirik Eriksen Heen" userId="3e804305-1c07-417a-9ea8-d913585be88f" providerId="ADAL" clId="{B8525A43-CE22-4C85-B9CF-3F5535781771}" dt="2025-08-28T08:16:14.345" v="4595" actId="15"/>
          <ac:spMkLst>
            <pc:docMk/>
            <pc:sldMk cId="657995198" sldId="4750"/>
            <ac:spMk id="5" creationId="{F89AC4F1-ADFA-2443-448A-CAC4C88D7A18}"/>
          </ac:spMkLst>
        </pc:spChg>
        <pc:spChg chg="add mod">
          <ac:chgData name="Eirik Eriksen Heen" userId="3e804305-1c07-417a-9ea8-d913585be88f" providerId="ADAL" clId="{B8525A43-CE22-4C85-B9CF-3F5535781771}" dt="2025-08-28T08:15:52.456" v="4581"/>
          <ac:spMkLst>
            <pc:docMk/>
            <pc:sldMk cId="657995198" sldId="4750"/>
            <ac:spMk id="6" creationId="{2741B24C-7E8A-C032-29A2-596A65D7A6F3}"/>
          </ac:spMkLst>
        </pc:spChg>
      </pc:sldChg>
      <pc:sldChg chg="addSp delSp modSp new mod">
        <pc:chgData name="Eirik Eriksen Heen" userId="3e804305-1c07-417a-9ea8-d913585be88f" providerId="ADAL" clId="{B8525A43-CE22-4C85-B9CF-3F5535781771}" dt="2025-08-28T08:34:24.691" v="5028" actId="15"/>
        <pc:sldMkLst>
          <pc:docMk/>
          <pc:sldMk cId="1974578349" sldId="4751"/>
        </pc:sldMkLst>
        <pc:spChg chg="mod">
          <ac:chgData name="Eirik Eriksen Heen" userId="3e804305-1c07-417a-9ea8-d913585be88f" providerId="ADAL" clId="{B8525A43-CE22-4C85-B9CF-3F5535781771}" dt="2025-08-28T08:33:51.511" v="5017"/>
          <ac:spMkLst>
            <pc:docMk/>
            <pc:sldMk cId="1974578349" sldId="4751"/>
            <ac:spMk id="2" creationId="{0AD334EA-6F35-A6C6-E42B-C1D4107D17AD}"/>
          </ac:spMkLst>
        </pc:spChg>
        <pc:spChg chg="add del mod">
          <ac:chgData name="Eirik Eriksen Heen" userId="3e804305-1c07-417a-9ea8-d913585be88f" providerId="ADAL" clId="{B8525A43-CE22-4C85-B9CF-3F5535781771}" dt="2025-08-28T08:34:24.691" v="5028" actId="15"/>
          <ac:spMkLst>
            <pc:docMk/>
            <pc:sldMk cId="1974578349" sldId="4751"/>
            <ac:spMk id="3" creationId="{759ABC67-F925-2A27-4E43-7643B746945B}"/>
          </ac:spMkLst>
        </pc:spChg>
        <pc:spChg chg="add mod">
          <ac:chgData name="Eirik Eriksen Heen" userId="3e804305-1c07-417a-9ea8-d913585be88f" providerId="ADAL" clId="{B8525A43-CE22-4C85-B9CF-3F5535781771}" dt="2025-08-28T08:33:58.913" v="5019"/>
          <ac:spMkLst>
            <pc:docMk/>
            <pc:sldMk cId="1974578349" sldId="4751"/>
            <ac:spMk id="4" creationId="{3C9D53C5-92C3-94A8-34F9-25F72E8F697A}"/>
          </ac:spMkLst>
        </pc:spChg>
      </pc:sldChg>
      <pc:sldChg chg="addSp delSp modSp new mod modClrScheme chgLayout modNotesTx">
        <pc:chgData name="Eirik Eriksen Heen" userId="3e804305-1c07-417a-9ea8-d913585be88f" providerId="ADAL" clId="{B8525A43-CE22-4C85-B9CF-3F5535781771}" dt="2025-08-28T11:12:28.507" v="5239" actId="20577"/>
        <pc:sldMkLst>
          <pc:docMk/>
          <pc:sldMk cId="3414872919" sldId="4752"/>
        </pc:sldMkLst>
        <pc:spChg chg="mod ord">
          <ac:chgData name="Eirik Eriksen Heen" userId="3e804305-1c07-417a-9ea8-d913585be88f" providerId="ADAL" clId="{B8525A43-CE22-4C85-B9CF-3F5535781771}" dt="2025-08-28T08:03:28.121" v="4400" actId="700"/>
          <ac:spMkLst>
            <pc:docMk/>
            <pc:sldMk cId="3414872919" sldId="4752"/>
            <ac:spMk id="2" creationId="{E6FC21EB-5E61-FC67-C3E6-63EFAA2D3E37}"/>
          </ac:spMkLst>
        </pc:spChg>
        <pc:spChg chg="del mod ord">
          <ac:chgData name="Eirik Eriksen Heen" userId="3e804305-1c07-417a-9ea8-d913585be88f" providerId="ADAL" clId="{B8525A43-CE22-4C85-B9CF-3F5535781771}" dt="2025-08-28T08:03:28.121" v="4400" actId="700"/>
          <ac:spMkLst>
            <pc:docMk/>
            <pc:sldMk cId="3414872919" sldId="4752"/>
            <ac:spMk id="3" creationId="{728C7D44-D52C-33CE-F8DA-3660CB3D566D}"/>
          </ac:spMkLst>
        </pc:spChg>
        <pc:spChg chg="del">
          <ac:chgData name="Eirik Eriksen Heen" userId="3e804305-1c07-417a-9ea8-d913585be88f" providerId="ADAL" clId="{B8525A43-CE22-4C85-B9CF-3F5535781771}" dt="2025-08-28T08:03:28.121" v="4400" actId="700"/>
          <ac:spMkLst>
            <pc:docMk/>
            <pc:sldMk cId="3414872919" sldId="4752"/>
            <ac:spMk id="4" creationId="{A97510D3-10BF-C00D-C18F-2A805C4DC33C}"/>
          </ac:spMkLst>
        </pc:spChg>
        <pc:spChg chg="add mod ord">
          <ac:chgData name="Eirik Eriksen Heen" userId="3e804305-1c07-417a-9ea8-d913585be88f" providerId="ADAL" clId="{B8525A43-CE22-4C85-B9CF-3F5535781771}" dt="2025-08-28T08:09:34.249" v="4577" actId="20577"/>
          <ac:spMkLst>
            <pc:docMk/>
            <pc:sldMk cId="3414872919" sldId="4752"/>
            <ac:spMk id="5" creationId="{28BC5177-F57C-52F0-DE43-AB9B774219C1}"/>
          </ac:spMkLst>
        </pc:spChg>
        <pc:spChg chg="add">
          <ac:chgData name="Eirik Eriksen Heen" userId="3e804305-1c07-417a-9ea8-d913585be88f" providerId="ADAL" clId="{B8525A43-CE22-4C85-B9CF-3F5535781771}" dt="2025-08-28T08:07:39.419" v="4562"/>
          <ac:spMkLst>
            <pc:docMk/>
            <pc:sldMk cId="3414872919" sldId="4752"/>
            <ac:spMk id="6" creationId="{D1CD597C-A5B1-2F0D-E6EF-FFB8EC5EB534}"/>
          </ac:spMkLst>
        </pc:spChg>
      </pc:sldChg>
      <pc:sldChg chg="modSp new mod">
        <pc:chgData name="Eirik Eriksen Heen" userId="3e804305-1c07-417a-9ea8-d913585be88f" providerId="ADAL" clId="{B8525A43-CE22-4C85-B9CF-3F5535781771}" dt="2025-08-28T08:17:05.190" v="4611" actId="6549"/>
        <pc:sldMkLst>
          <pc:docMk/>
          <pc:sldMk cId="3097224296" sldId="4753"/>
        </pc:sldMkLst>
        <pc:spChg chg="mod">
          <ac:chgData name="Eirik Eriksen Heen" userId="3e804305-1c07-417a-9ea8-d913585be88f" providerId="ADAL" clId="{B8525A43-CE22-4C85-B9CF-3F5535781771}" dt="2025-08-28T08:16:27.807" v="4600"/>
          <ac:spMkLst>
            <pc:docMk/>
            <pc:sldMk cId="3097224296" sldId="4753"/>
            <ac:spMk id="2" creationId="{C77F622A-4027-304F-F5DD-FF7E889ECB37}"/>
          </ac:spMkLst>
        </pc:spChg>
        <pc:spChg chg="mod">
          <ac:chgData name="Eirik Eriksen Heen" userId="3e804305-1c07-417a-9ea8-d913585be88f" providerId="ADAL" clId="{B8525A43-CE22-4C85-B9CF-3F5535781771}" dt="2025-08-28T08:17:05.190" v="4611" actId="6549"/>
          <ac:spMkLst>
            <pc:docMk/>
            <pc:sldMk cId="3097224296" sldId="4753"/>
            <ac:spMk id="3" creationId="{648591AF-B1A7-870D-9D9C-555EFEB6BF2E}"/>
          </ac:spMkLst>
        </pc:spChg>
      </pc:sldChg>
      <pc:sldChg chg="modSp new mod">
        <pc:chgData name="Eirik Eriksen Heen" userId="3e804305-1c07-417a-9ea8-d913585be88f" providerId="ADAL" clId="{B8525A43-CE22-4C85-B9CF-3F5535781771}" dt="2025-08-28T08:17:49.349" v="4623" actId="20577"/>
        <pc:sldMkLst>
          <pc:docMk/>
          <pc:sldMk cId="3127928023" sldId="4754"/>
        </pc:sldMkLst>
        <pc:spChg chg="mod">
          <ac:chgData name="Eirik Eriksen Heen" userId="3e804305-1c07-417a-9ea8-d913585be88f" providerId="ADAL" clId="{B8525A43-CE22-4C85-B9CF-3F5535781771}" dt="2025-08-28T08:17:18.458" v="4612"/>
          <ac:spMkLst>
            <pc:docMk/>
            <pc:sldMk cId="3127928023" sldId="4754"/>
            <ac:spMk id="2" creationId="{2C4E0D5C-76F2-2A8A-E575-DFD123BC8E25}"/>
          </ac:spMkLst>
        </pc:spChg>
        <pc:spChg chg="mod">
          <ac:chgData name="Eirik Eriksen Heen" userId="3e804305-1c07-417a-9ea8-d913585be88f" providerId="ADAL" clId="{B8525A43-CE22-4C85-B9CF-3F5535781771}" dt="2025-08-28T08:17:49.349" v="4623" actId="20577"/>
          <ac:spMkLst>
            <pc:docMk/>
            <pc:sldMk cId="3127928023" sldId="4754"/>
            <ac:spMk id="3" creationId="{5F92F9BF-5117-9161-0548-071E2835705F}"/>
          </ac:spMkLst>
        </pc:spChg>
      </pc:sldChg>
      <pc:sldChg chg="addSp delSp modSp new mod modNotesTx">
        <pc:chgData name="Eirik Eriksen Heen" userId="3e804305-1c07-417a-9ea8-d913585be88f" providerId="ADAL" clId="{B8525A43-CE22-4C85-B9CF-3F5535781771}" dt="2025-08-28T11:15:04.582" v="5286" actId="20577"/>
        <pc:sldMkLst>
          <pc:docMk/>
          <pc:sldMk cId="3559854693" sldId="4755"/>
        </pc:sldMkLst>
        <pc:spChg chg="mod">
          <ac:chgData name="Eirik Eriksen Heen" userId="3e804305-1c07-417a-9ea8-d913585be88f" providerId="ADAL" clId="{B8525A43-CE22-4C85-B9CF-3F5535781771}" dt="2025-08-28T08:18:22.855" v="4624"/>
          <ac:spMkLst>
            <pc:docMk/>
            <pc:sldMk cId="3559854693" sldId="4755"/>
            <ac:spMk id="2" creationId="{0733A2E3-B137-67FB-2E2B-70B55CA5AEED}"/>
          </ac:spMkLst>
        </pc:spChg>
        <pc:spChg chg="add del mod">
          <ac:chgData name="Eirik Eriksen Heen" userId="3e804305-1c07-417a-9ea8-d913585be88f" providerId="ADAL" clId="{B8525A43-CE22-4C85-B9CF-3F5535781771}" dt="2025-08-28T11:15:04.582" v="5286" actId="20577"/>
          <ac:spMkLst>
            <pc:docMk/>
            <pc:sldMk cId="3559854693" sldId="4755"/>
            <ac:spMk id="3" creationId="{C11A3971-6961-500B-3495-BA03DBEEAF6F}"/>
          </ac:spMkLst>
        </pc:spChg>
        <pc:spChg chg="add mod">
          <ac:chgData name="Eirik Eriksen Heen" userId="3e804305-1c07-417a-9ea8-d913585be88f" providerId="ADAL" clId="{B8525A43-CE22-4C85-B9CF-3F5535781771}" dt="2025-08-28T08:18:28.876" v="4626"/>
          <ac:spMkLst>
            <pc:docMk/>
            <pc:sldMk cId="3559854693" sldId="4755"/>
            <ac:spMk id="4" creationId="{7436E936-F82E-3FA2-8678-A50DADCFCC1F}"/>
          </ac:spMkLst>
        </pc:spChg>
      </pc:sldChg>
      <pc:sldChg chg="addSp delSp modSp new mod">
        <pc:chgData name="Eirik Eriksen Heen" userId="3e804305-1c07-417a-9ea8-d913585be88f" providerId="ADAL" clId="{B8525A43-CE22-4C85-B9CF-3F5535781771}" dt="2025-08-28T08:20:49.774" v="4697" actId="20577"/>
        <pc:sldMkLst>
          <pc:docMk/>
          <pc:sldMk cId="69321684" sldId="4756"/>
        </pc:sldMkLst>
        <pc:spChg chg="mod">
          <ac:chgData name="Eirik Eriksen Heen" userId="3e804305-1c07-417a-9ea8-d913585be88f" providerId="ADAL" clId="{B8525A43-CE22-4C85-B9CF-3F5535781771}" dt="2025-08-28T08:19:38.742" v="4637"/>
          <ac:spMkLst>
            <pc:docMk/>
            <pc:sldMk cId="69321684" sldId="4756"/>
            <ac:spMk id="2" creationId="{500AE938-6649-7BD2-87F5-6E586EF0AF26}"/>
          </ac:spMkLst>
        </pc:spChg>
        <pc:spChg chg="add del mod">
          <ac:chgData name="Eirik Eriksen Heen" userId="3e804305-1c07-417a-9ea8-d913585be88f" providerId="ADAL" clId="{B8525A43-CE22-4C85-B9CF-3F5535781771}" dt="2025-08-28T08:20:49.774" v="4697" actId="20577"/>
          <ac:spMkLst>
            <pc:docMk/>
            <pc:sldMk cId="69321684" sldId="4756"/>
            <ac:spMk id="3" creationId="{9B2054B1-CD9C-AC62-75EA-B978875B89F0}"/>
          </ac:spMkLst>
        </pc:spChg>
        <pc:spChg chg="add mod">
          <ac:chgData name="Eirik Eriksen Heen" userId="3e804305-1c07-417a-9ea8-d913585be88f" providerId="ADAL" clId="{B8525A43-CE22-4C85-B9CF-3F5535781771}" dt="2025-08-28T08:19:44.618" v="4639"/>
          <ac:spMkLst>
            <pc:docMk/>
            <pc:sldMk cId="69321684" sldId="4756"/>
            <ac:spMk id="4" creationId="{BFE72448-C830-E2FB-DE0F-0518946A4C4E}"/>
          </ac:spMkLst>
        </pc:spChg>
      </pc:sldChg>
      <pc:sldChg chg="modSp new mod modNotesTx">
        <pc:chgData name="Eirik Eriksen Heen" userId="3e804305-1c07-417a-9ea8-d913585be88f" providerId="ADAL" clId="{B8525A43-CE22-4C85-B9CF-3F5535781771}" dt="2025-08-28T08:22:40.219" v="4754" actId="20577"/>
        <pc:sldMkLst>
          <pc:docMk/>
          <pc:sldMk cId="3091704516" sldId="4757"/>
        </pc:sldMkLst>
        <pc:spChg chg="mod">
          <ac:chgData name="Eirik Eriksen Heen" userId="3e804305-1c07-417a-9ea8-d913585be88f" providerId="ADAL" clId="{B8525A43-CE22-4C85-B9CF-3F5535781771}" dt="2025-08-28T08:21:13.728" v="4700"/>
          <ac:spMkLst>
            <pc:docMk/>
            <pc:sldMk cId="3091704516" sldId="4757"/>
            <ac:spMk id="2" creationId="{607D75E2-0A80-3BCF-9F4B-609C196687C6}"/>
          </ac:spMkLst>
        </pc:spChg>
        <pc:spChg chg="mod">
          <ac:chgData name="Eirik Eriksen Heen" userId="3e804305-1c07-417a-9ea8-d913585be88f" providerId="ADAL" clId="{B8525A43-CE22-4C85-B9CF-3F5535781771}" dt="2025-08-28T08:22:28.051" v="4734" actId="20577"/>
          <ac:spMkLst>
            <pc:docMk/>
            <pc:sldMk cId="3091704516" sldId="4757"/>
            <ac:spMk id="3" creationId="{7C851EE0-421F-74FF-55C3-7FBE9D2A3331}"/>
          </ac:spMkLst>
        </pc:spChg>
      </pc:sldChg>
      <pc:sldChg chg="modSp new mod">
        <pc:chgData name="Eirik Eriksen Heen" userId="3e804305-1c07-417a-9ea8-d913585be88f" providerId="ADAL" clId="{B8525A43-CE22-4C85-B9CF-3F5535781771}" dt="2025-08-28T08:31:49.020" v="4940" actId="20577"/>
        <pc:sldMkLst>
          <pc:docMk/>
          <pc:sldMk cId="1198512921" sldId="4758"/>
        </pc:sldMkLst>
        <pc:spChg chg="mod">
          <ac:chgData name="Eirik Eriksen Heen" userId="3e804305-1c07-417a-9ea8-d913585be88f" providerId="ADAL" clId="{B8525A43-CE22-4C85-B9CF-3F5535781771}" dt="2025-08-28T08:30:05.539" v="4784"/>
          <ac:spMkLst>
            <pc:docMk/>
            <pc:sldMk cId="1198512921" sldId="4758"/>
            <ac:spMk id="2" creationId="{D82C4B77-2562-A2F1-4369-91999FDDA78F}"/>
          </ac:spMkLst>
        </pc:spChg>
        <pc:spChg chg="mod">
          <ac:chgData name="Eirik Eriksen Heen" userId="3e804305-1c07-417a-9ea8-d913585be88f" providerId="ADAL" clId="{B8525A43-CE22-4C85-B9CF-3F5535781771}" dt="2025-08-28T08:31:49.020" v="4940" actId="20577"/>
          <ac:spMkLst>
            <pc:docMk/>
            <pc:sldMk cId="1198512921" sldId="4758"/>
            <ac:spMk id="3" creationId="{E8F657E8-29E4-12B5-26DF-C5D46A1FB5C9}"/>
          </ac:spMkLst>
        </pc:spChg>
      </pc:sldChg>
      <pc:sldChg chg="addSp delSp modSp new mod modClrScheme chgLayout">
        <pc:chgData name="Eirik Eriksen Heen" userId="3e804305-1c07-417a-9ea8-d913585be88f" providerId="ADAL" clId="{B8525A43-CE22-4C85-B9CF-3F5535781771}" dt="2025-08-28T08:28:21.884" v="4783" actId="20577"/>
        <pc:sldMkLst>
          <pc:docMk/>
          <pc:sldMk cId="3833419255" sldId="4759"/>
        </pc:sldMkLst>
        <pc:spChg chg="mod ord">
          <ac:chgData name="Eirik Eriksen Heen" userId="3e804305-1c07-417a-9ea8-d913585be88f" providerId="ADAL" clId="{B8525A43-CE22-4C85-B9CF-3F5535781771}" dt="2025-08-28T08:27:10.118" v="4757" actId="700"/>
          <ac:spMkLst>
            <pc:docMk/>
            <pc:sldMk cId="3833419255" sldId="4759"/>
            <ac:spMk id="2" creationId="{46F957BF-7CD2-87E9-EF04-B63A20718CB0}"/>
          </ac:spMkLst>
        </pc:spChg>
        <pc:spChg chg="del mod ord">
          <ac:chgData name="Eirik Eriksen Heen" userId="3e804305-1c07-417a-9ea8-d913585be88f" providerId="ADAL" clId="{B8525A43-CE22-4C85-B9CF-3F5535781771}" dt="2025-08-28T08:27:10.118" v="4757" actId="700"/>
          <ac:spMkLst>
            <pc:docMk/>
            <pc:sldMk cId="3833419255" sldId="4759"/>
            <ac:spMk id="3" creationId="{2D7C2D7A-A896-1DA2-9D95-25FF1B4AC1C0}"/>
          </ac:spMkLst>
        </pc:spChg>
        <pc:spChg chg="add mod ord">
          <ac:chgData name="Eirik Eriksen Heen" userId="3e804305-1c07-417a-9ea8-d913585be88f" providerId="ADAL" clId="{B8525A43-CE22-4C85-B9CF-3F5535781771}" dt="2025-08-28T08:28:21.884" v="4783" actId="20577"/>
          <ac:spMkLst>
            <pc:docMk/>
            <pc:sldMk cId="3833419255" sldId="4759"/>
            <ac:spMk id="4" creationId="{67AE19E1-0BC2-0AAF-B0B6-5A171354730B}"/>
          </ac:spMkLst>
        </pc:spChg>
        <pc:spChg chg="add mod ord">
          <ac:chgData name="Eirik Eriksen Heen" userId="3e804305-1c07-417a-9ea8-d913585be88f" providerId="ADAL" clId="{B8525A43-CE22-4C85-B9CF-3F5535781771}" dt="2025-08-28T08:28:20.331" v="4781" actId="27636"/>
          <ac:spMkLst>
            <pc:docMk/>
            <pc:sldMk cId="3833419255" sldId="4759"/>
            <ac:spMk id="5" creationId="{30AC9E4D-CE5E-EA46-DE88-FF43A1864A2D}"/>
          </ac:spMkLst>
        </pc:spChg>
      </pc:sldChg>
      <pc:sldChg chg="modSp new mod">
        <pc:chgData name="Eirik Eriksen Heen" userId="3e804305-1c07-417a-9ea8-d913585be88f" providerId="ADAL" clId="{B8525A43-CE22-4C85-B9CF-3F5535781771}" dt="2025-08-28T11:20:52.069" v="5288" actId="27636"/>
        <pc:sldMkLst>
          <pc:docMk/>
          <pc:sldMk cId="4056305070" sldId="4760"/>
        </pc:sldMkLst>
        <pc:spChg chg="mod">
          <ac:chgData name="Eirik Eriksen Heen" userId="3e804305-1c07-417a-9ea8-d913585be88f" providerId="ADAL" clId="{B8525A43-CE22-4C85-B9CF-3F5535781771}" dt="2025-08-28T08:32:50.635" v="4942"/>
          <ac:spMkLst>
            <pc:docMk/>
            <pc:sldMk cId="4056305070" sldId="4760"/>
            <ac:spMk id="2" creationId="{2CC0B3C9-530A-8CD1-C889-76A2E6D6AC09}"/>
          </ac:spMkLst>
        </pc:spChg>
        <pc:spChg chg="mod">
          <ac:chgData name="Eirik Eriksen Heen" userId="3e804305-1c07-417a-9ea8-d913585be88f" providerId="ADAL" clId="{B8525A43-CE22-4C85-B9CF-3F5535781771}" dt="2025-08-28T11:20:52.069" v="5288" actId="27636"/>
          <ac:spMkLst>
            <pc:docMk/>
            <pc:sldMk cId="4056305070" sldId="4760"/>
            <ac:spMk id="3" creationId="{58B664A9-7559-3A19-3724-D0F08D95B0CE}"/>
          </ac:spMkLst>
        </pc:spChg>
      </pc:sldChg>
      <pc:sldChg chg="modSp new mod">
        <pc:chgData name="Eirik Eriksen Heen" userId="3e804305-1c07-417a-9ea8-d913585be88f" providerId="ADAL" clId="{B8525A43-CE22-4C85-B9CF-3F5535781771}" dt="2025-08-28T08:39:42.896" v="5037" actId="20577"/>
        <pc:sldMkLst>
          <pc:docMk/>
          <pc:sldMk cId="900878272" sldId="4761"/>
        </pc:sldMkLst>
        <pc:spChg chg="mod">
          <ac:chgData name="Eirik Eriksen Heen" userId="3e804305-1c07-417a-9ea8-d913585be88f" providerId="ADAL" clId="{B8525A43-CE22-4C85-B9CF-3F5535781771}" dt="2025-08-28T08:39:18.726" v="5030"/>
          <ac:spMkLst>
            <pc:docMk/>
            <pc:sldMk cId="900878272" sldId="4761"/>
            <ac:spMk id="2" creationId="{ABDF7CF7-6D02-C49D-3D23-35427E2A38B4}"/>
          </ac:spMkLst>
        </pc:spChg>
        <pc:spChg chg="mod">
          <ac:chgData name="Eirik Eriksen Heen" userId="3e804305-1c07-417a-9ea8-d913585be88f" providerId="ADAL" clId="{B8525A43-CE22-4C85-B9CF-3F5535781771}" dt="2025-08-28T08:39:42.896" v="5037" actId="20577"/>
          <ac:spMkLst>
            <pc:docMk/>
            <pc:sldMk cId="900878272" sldId="4761"/>
            <ac:spMk id="3" creationId="{70221DAF-D483-4633-9B55-5F7F3E989B86}"/>
          </ac:spMkLst>
        </pc:spChg>
      </pc:sldChg>
      <pc:sldChg chg="modSp new mod">
        <pc:chgData name="Eirik Eriksen Heen" userId="3e804305-1c07-417a-9ea8-d913585be88f" providerId="ADAL" clId="{B8525A43-CE22-4C85-B9CF-3F5535781771}" dt="2025-08-28T08:42:26.025" v="5049" actId="113"/>
        <pc:sldMkLst>
          <pc:docMk/>
          <pc:sldMk cId="4243696521" sldId="4762"/>
        </pc:sldMkLst>
        <pc:spChg chg="mod">
          <ac:chgData name="Eirik Eriksen Heen" userId="3e804305-1c07-417a-9ea8-d913585be88f" providerId="ADAL" clId="{B8525A43-CE22-4C85-B9CF-3F5535781771}" dt="2025-08-28T08:42:15.393" v="5043" actId="20577"/>
          <ac:spMkLst>
            <pc:docMk/>
            <pc:sldMk cId="4243696521" sldId="4762"/>
            <ac:spMk id="2" creationId="{B6CE29D3-79B4-F348-64D8-7FEEF46AC54C}"/>
          </ac:spMkLst>
        </pc:spChg>
        <pc:spChg chg="mod">
          <ac:chgData name="Eirik Eriksen Heen" userId="3e804305-1c07-417a-9ea8-d913585be88f" providerId="ADAL" clId="{B8525A43-CE22-4C85-B9CF-3F5535781771}" dt="2025-08-28T08:42:26.025" v="5049" actId="113"/>
          <ac:spMkLst>
            <pc:docMk/>
            <pc:sldMk cId="4243696521" sldId="4762"/>
            <ac:spMk id="3" creationId="{D21D3270-6DCC-ECE5-CF78-E5EAFA781213}"/>
          </ac:spMkLst>
        </pc:spChg>
      </pc:sldChg>
      <pc:sldChg chg="modSp new mod">
        <pc:chgData name="Eirik Eriksen Heen" userId="3e804305-1c07-417a-9ea8-d913585be88f" providerId="ADAL" clId="{B8525A43-CE22-4C85-B9CF-3F5535781771}" dt="2025-08-28T08:44:28.508" v="5058" actId="20577"/>
        <pc:sldMkLst>
          <pc:docMk/>
          <pc:sldMk cId="303168796" sldId="4763"/>
        </pc:sldMkLst>
        <pc:spChg chg="mod">
          <ac:chgData name="Eirik Eriksen Heen" userId="3e804305-1c07-417a-9ea8-d913585be88f" providerId="ADAL" clId="{B8525A43-CE22-4C85-B9CF-3F5535781771}" dt="2025-08-28T08:44:07.405" v="5051"/>
          <ac:spMkLst>
            <pc:docMk/>
            <pc:sldMk cId="303168796" sldId="4763"/>
            <ac:spMk id="2" creationId="{618F3B42-5C93-6D55-4E7C-C213982EE956}"/>
          </ac:spMkLst>
        </pc:spChg>
        <pc:spChg chg="mod">
          <ac:chgData name="Eirik Eriksen Heen" userId="3e804305-1c07-417a-9ea8-d913585be88f" providerId="ADAL" clId="{B8525A43-CE22-4C85-B9CF-3F5535781771}" dt="2025-08-28T08:44:28.508" v="5058" actId="20577"/>
          <ac:spMkLst>
            <pc:docMk/>
            <pc:sldMk cId="303168796" sldId="4763"/>
            <ac:spMk id="3" creationId="{38143196-4BFA-45F8-1EBD-4D59D09B9B86}"/>
          </ac:spMkLst>
        </pc:spChg>
      </pc:sldChg>
      <pc:sldChg chg="addSp delSp modSp new mod modClrScheme chgLayout">
        <pc:chgData name="Eirik Eriksen Heen" userId="3e804305-1c07-417a-9ea8-d913585be88f" providerId="ADAL" clId="{B8525A43-CE22-4C85-B9CF-3F5535781771}" dt="2025-08-28T08:45:25.742" v="5080" actId="113"/>
        <pc:sldMkLst>
          <pc:docMk/>
          <pc:sldMk cId="1091677824" sldId="4764"/>
        </pc:sldMkLst>
        <pc:spChg chg="del mod ord">
          <ac:chgData name="Eirik Eriksen Heen" userId="3e804305-1c07-417a-9ea8-d913585be88f" providerId="ADAL" clId="{B8525A43-CE22-4C85-B9CF-3F5535781771}" dt="2025-08-28T08:44:37.442" v="5060" actId="700"/>
          <ac:spMkLst>
            <pc:docMk/>
            <pc:sldMk cId="1091677824" sldId="4764"/>
            <ac:spMk id="2" creationId="{952E5D26-5391-D862-5E4E-9BC4A4172693}"/>
          </ac:spMkLst>
        </pc:spChg>
        <pc:spChg chg="del mod ord">
          <ac:chgData name="Eirik Eriksen Heen" userId="3e804305-1c07-417a-9ea8-d913585be88f" providerId="ADAL" clId="{B8525A43-CE22-4C85-B9CF-3F5535781771}" dt="2025-08-28T08:44:37.442" v="5060" actId="700"/>
          <ac:spMkLst>
            <pc:docMk/>
            <pc:sldMk cId="1091677824" sldId="4764"/>
            <ac:spMk id="3" creationId="{A9484DD6-4DEC-C361-96F7-A81A09CC89D0}"/>
          </ac:spMkLst>
        </pc:spChg>
        <pc:spChg chg="add mod ord">
          <ac:chgData name="Eirik Eriksen Heen" userId="3e804305-1c07-417a-9ea8-d913585be88f" providerId="ADAL" clId="{B8525A43-CE22-4C85-B9CF-3F5535781771}" dt="2025-08-28T08:44:46.283" v="5061"/>
          <ac:spMkLst>
            <pc:docMk/>
            <pc:sldMk cId="1091677824" sldId="4764"/>
            <ac:spMk id="4" creationId="{E9E2773C-2C2D-B53E-4561-6DA33ECFEBE8}"/>
          </ac:spMkLst>
        </pc:spChg>
        <pc:spChg chg="add del mod ord">
          <ac:chgData name="Eirik Eriksen Heen" userId="3e804305-1c07-417a-9ea8-d913585be88f" providerId="ADAL" clId="{B8525A43-CE22-4C85-B9CF-3F5535781771}" dt="2025-08-28T08:45:25.742" v="5080" actId="113"/>
          <ac:spMkLst>
            <pc:docMk/>
            <pc:sldMk cId="1091677824" sldId="4764"/>
            <ac:spMk id="5" creationId="{E8D6A9F6-75CD-11A2-1FEB-D377F28610A7}"/>
          </ac:spMkLst>
        </pc:spChg>
        <pc:spChg chg="add mod ord">
          <ac:chgData name="Eirik Eriksen Heen" userId="3e804305-1c07-417a-9ea8-d913585be88f" providerId="ADAL" clId="{B8525A43-CE22-4C85-B9CF-3F5535781771}" dt="2025-08-28T08:45:24.200" v="5079" actId="113"/>
          <ac:spMkLst>
            <pc:docMk/>
            <pc:sldMk cId="1091677824" sldId="4764"/>
            <ac:spMk id="6" creationId="{F2869A0F-5FB7-77D3-D63A-1DAD6AA6EA53}"/>
          </ac:spMkLst>
        </pc:spChg>
        <pc:spChg chg="add mod">
          <ac:chgData name="Eirik Eriksen Heen" userId="3e804305-1c07-417a-9ea8-d913585be88f" providerId="ADAL" clId="{B8525A43-CE22-4C85-B9CF-3F5535781771}" dt="2025-08-28T08:44:55.610" v="5063"/>
          <ac:spMkLst>
            <pc:docMk/>
            <pc:sldMk cId="1091677824" sldId="4764"/>
            <ac:spMk id="7" creationId="{42D0ECD5-F81E-5FC1-D547-B912ED57F6CD}"/>
          </ac:spMkLst>
        </pc:spChg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2324755188" sldId="4769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936277046" sldId="4770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1751500287" sldId="4771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4029226529" sldId="4772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231062352" sldId="4773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326186619" sldId="4774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953161251" sldId="4775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398247634" sldId="47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28.08.2025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1C9F6-E74F-4DA3-BC0D-CA7D0255F1B2}" type="datetimeFigureOut">
              <a:rPr lang="nb-NO" smtClean="0"/>
              <a:t>28.08.2025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4739E-9C57-4AE7-B15C-C6DCE23E91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6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2656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207F4-3339-A40F-68AE-2ACB0742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C4A26D-0471-398F-053C-515FDFB2C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B1035-CAEE-83BD-63A9-97CCA0556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AE118-AA45-338B-EFF7-5C27A5F86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0552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96501-2611-6C2F-369D-5AD16935E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7EE58-30C7-1409-C004-C7BE459D5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927547-CCEF-0EDC-9CB9-DB9B4E808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2716-685C-72D1-7620-73EA4A4DE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836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Diskonterer fordi: Usikkerheter om framtiden, tidspreferanser/utålmodighet, renter, flere </a:t>
            </a:r>
            <a:r>
              <a:rPr lang="nb-NO" dirty="0" err="1"/>
              <a:t>menesker</a:t>
            </a:r>
            <a:r>
              <a:rPr lang="nb-NO" dirty="0"/>
              <a:t> føre til mer knapphet, inflasjon/prisstigning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856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Med andre ord: Nåverdien forteller hvor mye et framtidig beløp er verdt i dag, når vi tar hensyn til tidsverdien av penger.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3100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3864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086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466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Hard antagelse, men vi tenker at hvis vi lager et ton og ALT </a:t>
            </a:r>
            <a:r>
              <a:rPr lang="nb-NO" dirty="0" err="1"/>
              <a:t>anett</a:t>
            </a:r>
            <a:r>
              <a:rPr lang="nb-NO" dirty="0"/>
              <a:t> i verden er likt så blir det ekstra tonnet aldri </a:t>
            </a:r>
            <a:r>
              <a:rPr lang="nb-NO" dirty="0" err="1"/>
              <a:t>absobert</a:t>
            </a:r>
            <a:endParaRPr lang="nb-NO" dirty="0"/>
          </a:p>
          <a:p>
            <a:r>
              <a:rPr lang="nb-NO" dirty="0"/>
              <a:t>BTW 1 tonn lage </a:t>
            </a:r>
            <a:r>
              <a:rPr lang="nb-NO" dirty="0" err="1"/>
              <a:t>ca</a:t>
            </a:r>
            <a:r>
              <a:rPr lang="nb-NO" dirty="0"/>
              <a:t> 2.86 ton med CO2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203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SCC falt med 90%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73750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Røkke, uføre og jeg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497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Positive analyser</a:t>
            </a:r>
            <a:r>
              <a:rPr lang="nb-NO" dirty="0"/>
              <a:t> = beskrive virkeligheten.</a:t>
            </a:r>
          </a:p>
          <a:p>
            <a:r>
              <a:rPr lang="nb-NO" b="1" dirty="0"/>
              <a:t>Normative analyser</a:t>
            </a:r>
            <a:r>
              <a:rPr lang="nb-NO" dirty="0"/>
              <a:t> = foreslå hva vi bør gjøre.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3853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Dyptvannskorall</a:t>
            </a:r>
            <a:r>
              <a:rPr lang="nb-NO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0677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81190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345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Benefit-</a:t>
            </a:r>
            <a:r>
              <a:rPr lang="nb-NO" dirty="0" err="1"/>
              <a:t>Cost</a:t>
            </a:r>
            <a:r>
              <a:rPr lang="nb-NO" dirty="0"/>
              <a:t>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492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472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F60A0-DE3C-B1E2-BA78-F5C2416A0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F720-13F3-6DD4-4D64-E4F36CFA3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11053-C915-32A2-1DE2-F3F92C020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C272B-CED6-82EC-64C5-0E219C4E2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402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C1A47-5847-1909-77C6-6356C0DAB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BE603-5DE1-C717-37E7-61B83205F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4D24C-1342-E97A-5E5A-25D5E1F81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Net Benefit = Samfunnets gevinst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3E0A9-0A98-7E6F-EE8C-1DA8AA739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0843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Ved punktet der </a:t>
            </a:r>
            <a:r>
              <a:rPr lang="nb-NO" b="1" dirty="0"/>
              <a:t>MB = MC</a:t>
            </a:r>
            <a:r>
              <a:rPr lang="nb-NO" dirty="0"/>
              <a:t> er alle gevinster tatt ut:</a:t>
            </a:r>
          </a:p>
          <a:p>
            <a:r>
              <a:rPr lang="nb-NO" dirty="0"/>
              <a:t>Hvis vi øker tiltaket videre → kostnaden blir høyere enn nytten → </a:t>
            </a:r>
            <a:r>
              <a:rPr lang="nb-NO" b="1" dirty="0"/>
              <a:t>samfunnet taper</a:t>
            </a:r>
            <a:r>
              <a:rPr lang="nb-NO" dirty="0"/>
              <a:t>.</a:t>
            </a:r>
          </a:p>
          <a:p>
            <a:r>
              <a:rPr lang="nb-NO" dirty="0"/>
              <a:t>Hvis vi reduserer tiltaket → vi mister en enhet der nytten er større enn kostnaden → </a:t>
            </a:r>
            <a:r>
              <a:rPr lang="nb-NO" b="1" dirty="0"/>
              <a:t>samfunnet taper</a:t>
            </a:r>
            <a:r>
              <a:rPr lang="nb-NO" dirty="0"/>
              <a:t>.</a:t>
            </a:r>
          </a:p>
          <a:p>
            <a:r>
              <a:rPr lang="nb-NO" dirty="0"/>
              <a:t>Dermed kan ingen få det bedre uten at noen andre får det verre → </a:t>
            </a:r>
            <a:r>
              <a:rPr lang="nb-NO" b="1" dirty="0"/>
              <a:t>Pareto-optimum</a:t>
            </a:r>
            <a:r>
              <a:rPr lang="nb-NO" dirty="0"/>
              <a:t>.</a:t>
            </a:r>
          </a:p>
          <a:p>
            <a:r>
              <a:rPr lang="nb-NO" dirty="0"/>
              <a:t>Ikke et fritt marked så optimum kan være veldig vanskelig å finne.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683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335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626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28.08.2025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28.08.2025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28.08.2025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28.08.2025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19january2017snapshot.epa.gov/climatechange/social-cost-carbon_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91FC-E0EA-6C14-AC4A-823EDB6C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Nytte-kostnadsanalyse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38D2-D716-800C-7BD4-51214B3DFA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err="1"/>
              <a:t>Tietenberg</a:t>
            </a:r>
            <a:r>
              <a:rPr lang="nb-NO" dirty="0"/>
              <a:t> &amp; Lewis </a:t>
            </a:r>
          </a:p>
          <a:p>
            <a:r>
              <a:rPr lang="nb-NO" dirty="0"/>
              <a:t>Kapittel 3</a:t>
            </a:r>
          </a:p>
          <a:p>
            <a:endParaRPr lang="nb-NO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0DF337-25AD-4C8F-F889-34F9AAC6B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b="1" dirty="0">
                <a:latin typeface="Arial"/>
                <a:cs typeface="Arial"/>
              </a:rPr>
              <a:t>Eirik Heen &amp; </a:t>
            </a:r>
            <a:r>
              <a:rPr lang="nb-NO" b="1" dirty="0" err="1">
                <a:latin typeface="Arial"/>
                <a:cs typeface="Arial"/>
              </a:rPr>
              <a:t>ChatGDP</a:t>
            </a:r>
            <a:endParaRPr lang="nb-NO" b="1" dirty="0">
              <a:latin typeface="Arial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D11E3-1ED0-02B1-5A28-928F899FC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Placeholder 6" descr="A gold scale with a dollar sign and people on it&#10;&#10;AI-generated content may be incorrect.">
            <a:extLst>
              <a:ext uri="{FF2B5EF4-FFF2-40B4-BE49-F238E27FC236}">
                <a16:creationId xmlns:a16="http://schemas.microsoft.com/office/drawing/2014/main" id="{BE3D4E95-E223-59AD-B1F8-1796A1CE934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7" r="154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751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itle 1">
            <a:extLst>
              <a:ext uri="{FF2B5EF4-FFF2-40B4-BE49-F238E27FC236}">
                <a16:creationId xmlns:a16="http://schemas.microsoft.com/office/drawing/2014/main" id="{76F94DEF-E230-3EBF-CF68-CA5A1FAD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Clean</a:t>
            </a:r>
            <a:r>
              <a:rPr lang="nb-NO" dirty="0"/>
              <a:t> Air </a:t>
            </a:r>
            <a:r>
              <a:rPr lang="nb-NO" dirty="0" err="1"/>
              <a:t>Act</a:t>
            </a:r>
            <a:endParaRPr lang="en-US" dirty="0"/>
          </a:p>
        </p:txBody>
      </p:sp>
      <p:sp>
        <p:nvSpPr>
          <p:cNvPr id="5129" name="Content Placeholder 2">
            <a:extLst>
              <a:ext uri="{FF2B5EF4-FFF2-40B4-BE49-F238E27FC236}">
                <a16:creationId xmlns:a16="http://schemas.microsoft.com/office/drawing/2014/main" id="{92045D05-821E-FB5F-8E78-C2BE98DC2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nb-NO" sz="2400" dirty="0"/>
              <a:t>Eksempel 3.1 fra boka</a:t>
            </a:r>
          </a:p>
          <a:p>
            <a:r>
              <a:rPr lang="nb-NO" sz="2400" dirty="0"/>
              <a:t>Vedtatt i USA i 1970, senere utvidet i 1990.</a:t>
            </a:r>
          </a:p>
          <a:p>
            <a:r>
              <a:rPr lang="nb-NO" sz="2400" dirty="0"/>
              <a:t>Formål: redusere luftforurensning (SO₂, NOₓ, partikler m.m.).</a:t>
            </a:r>
          </a:p>
          <a:p>
            <a:r>
              <a:rPr lang="nb-NO" sz="2400" dirty="0"/>
              <a:t>EPA har gjort omfattende nytte–kostnadsanalyser av lovens effekter.</a:t>
            </a:r>
          </a:p>
          <a:p>
            <a:r>
              <a:rPr lang="nb-NO" sz="2400" dirty="0"/>
              <a:t>Viktig case: viser hvordan nytte–kostnadsanalyser (BCA) brukes i praksis for miljøpolitikk.</a:t>
            </a:r>
          </a:p>
          <a:p>
            <a:r>
              <a:rPr lang="nb-NO" sz="2400" dirty="0"/>
              <a:t>Alt verdiene er i 2006-dollar</a:t>
            </a:r>
          </a:p>
          <a:p>
            <a:endParaRPr lang="en-US" sz="2400" dirty="0"/>
          </a:p>
        </p:txBody>
      </p:sp>
      <p:pic>
        <p:nvPicPr>
          <p:cNvPr id="5122" name="Picture 2" descr="Smog">
            <a:extLst>
              <a:ext uri="{FF2B5EF4-FFF2-40B4-BE49-F238E27FC236}">
                <a16:creationId xmlns:a16="http://schemas.microsoft.com/office/drawing/2014/main" id="{9A647E3B-718A-B691-F268-BC84B472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r="9766"/>
          <a:stretch>
            <a:fillRect/>
          </a:stretch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effectLst>
            <a:softEdge rad="38100"/>
          </a:effectLst>
        </p:spPr>
      </p:pic>
      <p:pic>
        <p:nvPicPr>
          <p:cNvPr id="4" name="Picture 2" descr="Environmental Protection Agency ...">
            <a:extLst>
              <a:ext uri="{FF2B5EF4-FFF2-40B4-BE49-F238E27FC236}">
                <a16:creationId xmlns:a16="http://schemas.microsoft.com/office/drawing/2014/main" id="{2144DDAD-9B25-1B0E-F619-AAA1FD83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86" y="74506"/>
            <a:ext cx="1517227" cy="1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59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69FA-1AFC-4ED7-0F8F-1BACBA9C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Clean</a:t>
            </a:r>
            <a:r>
              <a:rPr lang="nb-NO" dirty="0"/>
              <a:t> Air </a:t>
            </a:r>
            <a:r>
              <a:rPr lang="nb-NO" dirty="0" err="1"/>
              <a:t>Act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2914-EFF3-A506-4FAB-94283334B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/>
              <a:t>Kostnader (C):</a:t>
            </a:r>
            <a:endParaRPr lang="nb-NO" dirty="0"/>
          </a:p>
          <a:p>
            <a:r>
              <a:rPr lang="nb-NO" dirty="0"/>
              <a:t>Basert på </a:t>
            </a:r>
            <a:r>
              <a:rPr lang="nb-NO" b="1" dirty="0"/>
              <a:t>bedrifters og myndigheters utgifter</a:t>
            </a:r>
            <a:r>
              <a:rPr lang="nb-NO" dirty="0"/>
              <a:t> til å etterleve reguleringene.</a:t>
            </a:r>
          </a:p>
          <a:p>
            <a:r>
              <a:rPr lang="nb-NO" dirty="0"/>
              <a:t>Eksempler: investering i renseteknologi, drift av utslippskontroll, administrative kostnader.</a:t>
            </a:r>
          </a:p>
          <a:p>
            <a:r>
              <a:rPr lang="nb-NO" dirty="0"/>
              <a:t>Tallgrunnlag: bedriftsrapporter, regulatoriske analyser, teknologikostnader.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1026" name="Picture 2" descr="Environmental Protection Agency ...">
            <a:extLst>
              <a:ext uri="{FF2B5EF4-FFF2-40B4-BE49-F238E27FC236}">
                <a16:creationId xmlns:a16="http://schemas.microsoft.com/office/drawing/2014/main" id="{CF807831-FB85-47B9-E8E7-0447A6B4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86" y="74506"/>
            <a:ext cx="1517227" cy="1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E421F-EB77-9459-1DAA-F7D6FC55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0367-DD25-A88C-4837-48724CB9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Clean</a:t>
            </a:r>
            <a:r>
              <a:rPr lang="nb-NO" dirty="0"/>
              <a:t> Air </a:t>
            </a:r>
            <a:r>
              <a:rPr lang="nb-NO" dirty="0" err="1"/>
              <a:t>Act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7C85-D745-080A-48BF-35820C8B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b="1" dirty="0"/>
              <a:t>Nytte (B):</a:t>
            </a:r>
            <a:endParaRPr lang="nb-NO" dirty="0"/>
          </a:p>
          <a:p>
            <a:r>
              <a:rPr lang="nb-NO" dirty="0"/>
              <a:t>Beregnet gjennom </a:t>
            </a:r>
            <a:r>
              <a:rPr lang="nb-NO" b="1" dirty="0"/>
              <a:t>forbedringer i helse og miljø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Færre for tidlige dødsfall (redusert dødelighet).</a:t>
            </a:r>
          </a:p>
          <a:p>
            <a:pPr lvl="1"/>
            <a:r>
              <a:rPr lang="nb-NO" dirty="0"/>
              <a:t>Færre sykdomstilfeller (astma, bronkitt, hjerteinfarkt).</a:t>
            </a:r>
          </a:p>
          <a:p>
            <a:pPr lvl="1"/>
            <a:r>
              <a:rPr lang="nb-NO" dirty="0"/>
              <a:t>Redusert sykefravær, økt produktivitet.</a:t>
            </a:r>
          </a:p>
          <a:p>
            <a:pPr lvl="1"/>
            <a:r>
              <a:rPr lang="nb-NO" dirty="0"/>
              <a:t>Miljøgevinster: bedre sikt, mindre korrosjon/skader på bygninger og økosystem.</a:t>
            </a:r>
          </a:p>
          <a:p>
            <a:r>
              <a:rPr lang="nb-NO" dirty="0"/>
              <a:t>Verdsetting i kroner:</a:t>
            </a:r>
          </a:p>
          <a:p>
            <a:pPr lvl="1"/>
            <a:r>
              <a:rPr lang="nb-NO" b="1" dirty="0"/>
              <a:t>Value </a:t>
            </a:r>
            <a:r>
              <a:rPr lang="nb-NO" b="1" dirty="0" err="1"/>
              <a:t>of</a:t>
            </a:r>
            <a:r>
              <a:rPr lang="nb-NO" b="1" dirty="0"/>
              <a:t> a Statistical Life (VSL):</a:t>
            </a:r>
            <a:r>
              <a:rPr lang="nb-NO" dirty="0"/>
              <a:t> Brukes for å verdsette redusert dødelighet.</a:t>
            </a:r>
          </a:p>
          <a:p>
            <a:pPr lvl="1"/>
            <a:r>
              <a:rPr lang="nb-NO" dirty="0"/>
              <a:t>Helsekostnader: behandlingskostnader, tapt arbeidsinntekt.</a:t>
            </a:r>
          </a:p>
          <a:p>
            <a:pPr lvl="1"/>
            <a:r>
              <a:rPr lang="nb-NO" dirty="0"/>
              <a:t>Miljø: betalingsvillighetsundersøkelser, </a:t>
            </a:r>
            <a:r>
              <a:rPr lang="nb-NO" dirty="0" err="1"/>
              <a:t>hedoniske</a:t>
            </a:r>
            <a:r>
              <a:rPr lang="nb-NO" dirty="0"/>
              <a:t> metoder (f.eks. boligpriser).</a:t>
            </a:r>
          </a:p>
          <a:p>
            <a:endParaRPr lang="nb-NO" dirty="0"/>
          </a:p>
        </p:txBody>
      </p:sp>
      <p:pic>
        <p:nvPicPr>
          <p:cNvPr id="1026" name="Picture 2" descr="Environmental Protection Agency ...">
            <a:extLst>
              <a:ext uri="{FF2B5EF4-FFF2-40B4-BE49-F238E27FC236}">
                <a16:creationId xmlns:a16="http://schemas.microsoft.com/office/drawing/2014/main" id="{8D60E37A-EB35-36AF-B3DC-A47FB7A8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86" y="74506"/>
            <a:ext cx="1517227" cy="1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5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A23C-3D8B-FAB5-DE02-77BD94C0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7FA3-DCC5-33F5-4D88-2FD85B17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Clean</a:t>
            </a:r>
            <a:r>
              <a:rPr lang="nb-NO" dirty="0"/>
              <a:t> Air </a:t>
            </a:r>
            <a:r>
              <a:rPr lang="nb-NO" dirty="0" err="1"/>
              <a:t>Act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918-FAC8-18B4-CFF6-5D912B2D03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311DD-4DA3-18D6-357F-6FF696368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333" y="1882352"/>
            <a:ext cx="5181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b-NO" b="1" dirty="0" err="1"/>
              <a:t>Low</a:t>
            </a:r>
            <a:r>
              <a:rPr lang="nb-NO" b="1" dirty="0"/>
              <a:t> </a:t>
            </a:r>
            <a:r>
              <a:rPr lang="nb-NO" b="1" dirty="0" err="1"/>
              <a:t>estimate</a:t>
            </a:r>
            <a:endParaRPr lang="nb-NO" b="1" dirty="0"/>
          </a:p>
          <a:p>
            <a:r>
              <a:rPr lang="nb-NO" dirty="0"/>
              <a:t>Bruker </a:t>
            </a:r>
            <a:r>
              <a:rPr lang="nb-NO" b="1" dirty="0"/>
              <a:t>konservative antakelser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Lavere verdi på et statistisk liv (VSL).</a:t>
            </a:r>
          </a:p>
          <a:p>
            <a:pPr lvl="1"/>
            <a:r>
              <a:rPr lang="nb-NO" dirty="0"/>
              <a:t>Forsiktige anslag på helseeffekter (færre unngåtte dødsfall/sykdommer).</a:t>
            </a:r>
          </a:p>
          <a:p>
            <a:pPr lvl="1"/>
            <a:r>
              <a:rPr lang="nb-NO" dirty="0"/>
              <a:t>Høyere diskonteringsrente (reduserer framtidige gevinster).</a:t>
            </a:r>
          </a:p>
          <a:p>
            <a:r>
              <a:rPr lang="nb-NO" dirty="0"/>
              <a:t>Gir et </a:t>
            </a:r>
            <a:r>
              <a:rPr lang="nb-NO" b="1" dirty="0"/>
              <a:t>nedre gulv</a:t>
            </a:r>
            <a:r>
              <a:rPr lang="nb-NO" dirty="0"/>
              <a:t> for hva gevinsten minst kan være.</a:t>
            </a:r>
          </a:p>
          <a:p>
            <a:pPr marL="0" indent="0">
              <a:buNone/>
            </a:pPr>
            <a:r>
              <a:rPr lang="nb-NO" b="1" dirty="0"/>
              <a:t>Central </a:t>
            </a:r>
            <a:r>
              <a:rPr lang="nb-NO" b="1" dirty="0" err="1"/>
              <a:t>estimate</a:t>
            </a:r>
            <a:endParaRPr lang="nb-NO" b="1" dirty="0"/>
          </a:p>
          <a:p>
            <a:r>
              <a:rPr lang="nb-NO" dirty="0"/>
              <a:t>Basert på </a:t>
            </a:r>
            <a:r>
              <a:rPr lang="nb-NO" b="1" dirty="0"/>
              <a:t>beste tilgjengelige vitenskapelige og økonomiske kunnskap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Gjennomsnittlige VSL-verdier.</a:t>
            </a:r>
          </a:p>
          <a:p>
            <a:pPr lvl="1"/>
            <a:r>
              <a:rPr lang="nb-NO" dirty="0"/>
              <a:t>Epidemiologiske studier som gir «sannsynlig» effekt.</a:t>
            </a:r>
          </a:p>
          <a:p>
            <a:pPr lvl="1"/>
            <a:r>
              <a:rPr lang="nb-NO" dirty="0"/>
              <a:t>Diskonteringsrente rundt 3–5 %.</a:t>
            </a:r>
          </a:p>
          <a:p>
            <a:r>
              <a:rPr lang="nb-NO" dirty="0"/>
              <a:t>Brukes som </a:t>
            </a:r>
            <a:r>
              <a:rPr lang="nb-NO" b="1" dirty="0"/>
              <a:t>hovedscenario</a:t>
            </a:r>
            <a:r>
              <a:rPr lang="nb-NO" dirty="0"/>
              <a:t> og kommuniseres oftest til politikere.</a:t>
            </a:r>
          </a:p>
          <a:p>
            <a:pPr marL="0" indent="0">
              <a:buNone/>
            </a:pPr>
            <a:r>
              <a:rPr lang="nb-NO" b="1" dirty="0"/>
              <a:t>High </a:t>
            </a:r>
            <a:r>
              <a:rPr lang="nb-NO" b="1" dirty="0" err="1"/>
              <a:t>estimate</a:t>
            </a:r>
            <a:endParaRPr lang="nb-NO" b="1" dirty="0"/>
          </a:p>
          <a:p>
            <a:r>
              <a:rPr lang="nb-NO" dirty="0"/>
              <a:t>Bruker </a:t>
            </a:r>
            <a:r>
              <a:rPr lang="nb-NO" b="1" dirty="0"/>
              <a:t>optimistiske antakelser</a:t>
            </a:r>
            <a:r>
              <a:rPr lang="nb-NO" dirty="0"/>
              <a:t>:</a:t>
            </a:r>
          </a:p>
          <a:p>
            <a:pPr lvl="1"/>
            <a:r>
              <a:rPr lang="nb-NO" dirty="0"/>
              <a:t>Høyere VSL (f.eks. at samfunnet er villig til å betale mer for liv/helse).</a:t>
            </a:r>
          </a:p>
          <a:p>
            <a:pPr lvl="1"/>
            <a:r>
              <a:rPr lang="nb-NO" dirty="0"/>
              <a:t>Større beregnede helseeffekter (mer omfattende konsekvenser av luftforurensning).</a:t>
            </a:r>
          </a:p>
          <a:p>
            <a:pPr lvl="1"/>
            <a:r>
              <a:rPr lang="nb-NO" dirty="0"/>
              <a:t>Lavere diskonteringsrente (fremtiden verdsettes høyere).</a:t>
            </a:r>
          </a:p>
          <a:p>
            <a:r>
              <a:rPr lang="nb-NO" dirty="0"/>
              <a:t>Viser </a:t>
            </a:r>
            <a:r>
              <a:rPr lang="nb-NO" b="1" dirty="0"/>
              <a:t>hva som kan være mulig</a:t>
            </a:r>
            <a:r>
              <a:rPr lang="nb-NO" dirty="0"/>
              <a:t> hvis vi verdsetter framtid og helse sterkt.</a:t>
            </a:r>
          </a:p>
          <a:p>
            <a:endParaRPr lang="nb-NO" dirty="0"/>
          </a:p>
        </p:txBody>
      </p:sp>
      <p:pic>
        <p:nvPicPr>
          <p:cNvPr id="1026" name="Picture 2" descr="Environmental Protection Agency ...">
            <a:extLst>
              <a:ext uri="{FF2B5EF4-FFF2-40B4-BE49-F238E27FC236}">
                <a16:creationId xmlns:a16="http://schemas.microsoft.com/office/drawing/2014/main" id="{0CB77E5C-A931-A3E8-93EB-FB8E9CC6E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186" y="74506"/>
            <a:ext cx="1517227" cy="151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37FE9-5F2C-4AC0-1EB2-FE52786CB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13" y="1981307"/>
            <a:ext cx="6092615" cy="2547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43EB2D-5605-EB7D-62AB-CF84A384C754}"/>
              </a:ext>
            </a:extLst>
          </p:cNvPr>
          <p:cNvSpPr txBox="1"/>
          <p:nvPr/>
        </p:nvSpPr>
        <p:spPr>
          <a:xfrm>
            <a:off x="657013" y="6049024"/>
            <a:ext cx="270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Alle tall er i millioner $</a:t>
            </a:r>
          </a:p>
        </p:txBody>
      </p:sp>
    </p:spTree>
    <p:extLst>
      <p:ext uri="{BB962C8B-B14F-4D97-AF65-F5344CB8AC3E}">
        <p14:creationId xmlns:p14="http://schemas.microsoft.com/office/powerpoint/2010/main" val="295513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2E20-21E7-3B13-D15C-68C2963C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Diskontering av framtiden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C342-0A42-5EDE-B11E-C77E67D4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/>
              <a:t>Penger (økonomi)</a:t>
            </a:r>
          </a:p>
          <a:p>
            <a:r>
              <a:rPr lang="nb-NO" dirty="0"/>
              <a:t>Ville du heller hatt 1000 kr i dag eller 1000 kr om ett år?</a:t>
            </a:r>
          </a:p>
          <a:p>
            <a:pPr lvl="1"/>
            <a:r>
              <a:rPr lang="nb-NO" dirty="0"/>
              <a:t>Med 5 % rente: 1000 kr i dag = 1050 kr om ett år</a:t>
            </a:r>
          </a:p>
          <a:p>
            <a:pPr lvl="1"/>
            <a:r>
              <a:rPr lang="nb-NO" dirty="0"/>
              <a:t>Penger er «enkelt» – vi kan regne det ut med renter.</a:t>
            </a:r>
          </a:p>
          <a:p>
            <a:pPr marL="0" indent="0">
              <a:buNone/>
            </a:pPr>
            <a:r>
              <a:rPr lang="nb-NO" b="1" dirty="0"/>
              <a:t>Opplevelser (livskvalitet)</a:t>
            </a:r>
          </a:p>
          <a:p>
            <a:pPr lvl="1"/>
            <a:r>
              <a:rPr lang="nb-NO" dirty="0"/>
              <a:t>Ville du heller hatt en uke gratis ferie i år eller en uke gratis ferie om 4 år?</a:t>
            </a:r>
          </a:p>
          <a:p>
            <a:pPr lvl="1"/>
            <a:r>
              <a:rPr lang="nb-NO" dirty="0"/>
              <a:t>Eller en middag i kveld vs. en middag neste år?</a:t>
            </a:r>
          </a:p>
          <a:p>
            <a:r>
              <a:rPr lang="nb-NO" dirty="0"/>
              <a:t>Selv om penger ikke er med, «diskonterer» vi ofte opplevelser → vi verdsetter nåtiden mer.</a:t>
            </a:r>
          </a:p>
          <a:p>
            <a:r>
              <a:rPr lang="nb-NO" b="1" dirty="0"/>
              <a:t>Poeng:</a:t>
            </a:r>
            <a:r>
              <a:rPr lang="nb-NO" dirty="0"/>
              <a:t> Fremtiden teller mindre enn nåtiden, både for penger og opplevelser → derfor må vi </a:t>
            </a:r>
            <a:r>
              <a:rPr lang="nb-NO" i="1" dirty="0"/>
              <a:t>diskontere</a:t>
            </a:r>
            <a:r>
              <a:rPr lang="nb-NO" dirty="0"/>
              <a:t> framtidige verdier.</a:t>
            </a:r>
          </a:p>
        </p:txBody>
      </p:sp>
    </p:spTree>
    <p:extLst>
      <p:ext uri="{BB962C8B-B14F-4D97-AF65-F5344CB8AC3E}">
        <p14:creationId xmlns:p14="http://schemas.microsoft.com/office/powerpoint/2010/main" val="394373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DC4C-D618-37DD-2814-30D59CC9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4A9AC-4911-10D0-E62F-EC01C5FCADEB}"/>
              </a:ext>
            </a:extLst>
          </p:cNvPr>
          <p:cNvSpPr txBox="1"/>
          <p:nvPr/>
        </p:nvSpPr>
        <p:spPr>
          <a:xfrm>
            <a:off x="729826" y="1471038"/>
            <a:ext cx="389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Hvor mye har du i banket etter 1 år hvis du setter in 100 kr med 5% rente?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71A4BD-B7CA-6B38-29BD-FCF23F712DD8}"/>
              </a:ext>
            </a:extLst>
          </p:cNvPr>
          <p:cNvSpPr txBox="1"/>
          <p:nvPr/>
        </p:nvSpPr>
        <p:spPr>
          <a:xfrm>
            <a:off x="6475306" y="0"/>
            <a:ext cx="558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Nåverdi (present </a:t>
            </a:r>
            <a:r>
              <a:rPr lang="nb-NO" b="1" dirty="0" err="1"/>
              <a:t>value</a:t>
            </a:r>
            <a:r>
              <a:rPr lang="nb-NO" b="1" dirty="0"/>
              <a:t>)</a:t>
            </a:r>
            <a:r>
              <a:rPr lang="nb-NO" dirty="0"/>
              <a:t> er verdien i dag av et beløp eller en nytte som mottas i framtiden, beregnet ved å diskontere med en gitt rente.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6F8FF-B2BE-7C68-B638-7C5D10306FBA}"/>
              </a:ext>
            </a:extLst>
          </p:cNvPr>
          <p:cNvSpPr txBox="1"/>
          <p:nvPr/>
        </p:nvSpPr>
        <p:spPr>
          <a:xfrm>
            <a:off x="679026" y="4454691"/>
            <a:ext cx="389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Hvor mye har du i banket etter 5 år hvis du setter in 100 kr med 5% rente?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815479-D0CB-1EB0-81AC-0919A35E838B}"/>
              </a:ext>
            </a:extLst>
          </p:cNvPr>
          <p:cNvSpPr txBox="1"/>
          <p:nvPr/>
        </p:nvSpPr>
        <p:spPr>
          <a:xfrm>
            <a:off x="6475306" y="1398300"/>
            <a:ext cx="3896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Hvor mye må du sette inn i banken i dag så du har 100 kr om 5 år?</a:t>
            </a:r>
          </a:p>
        </p:txBody>
      </p:sp>
    </p:spTree>
    <p:extLst>
      <p:ext uri="{BB962C8B-B14F-4D97-AF65-F5344CB8AC3E}">
        <p14:creationId xmlns:p14="http://schemas.microsoft.com/office/powerpoint/2010/main" val="94132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1430-2CE8-A3C6-FA47-75A58C58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 (Present Value)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ABED7-CDD1-265F-55AA-00F4FF53B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nb-NO" b="1" dirty="0"/>
                  <a:t>Hvorfor?</a:t>
                </a:r>
                <a:br>
                  <a:rPr lang="nb-NO" dirty="0"/>
                </a:br>
                <a:r>
                  <a:rPr lang="nb-NO" dirty="0"/>
                  <a:t>Fremtidige beløp er mindre verdt enn samme beløp i dag → vi diskonterer.</a:t>
                </a:r>
              </a:p>
              <a:p>
                <a:r>
                  <a:rPr lang="nb-NO" b="1" dirty="0"/>
                  <a:t>Formel:</a:t>
                </a: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b-NO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nb-NO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nb-NO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​​ </m:t>
                      </m:r>
                    </m:oMath>
                  </m:oMathPara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= beløp/nytte i periode </a:t>
                </a:r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b-NO" dirty="0"/>
                  <a:t> = diskonteringsrente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= antall år fram i tid</a:t>
                </a:r>
              </a:p>
              <a:p>
                <a:r>
                  <a:rPr lang="nb-NO" b="1" dirty="0"/>
                  <a:t>Tolkning:</a:t>
                </a:r>
                <a:endParaRPr lang="nb-NO" dirty="0"/>
              </a:p>
              <a:p>
                <a:pPr lvl="1"/>
                <a:r>
                  <a:rPr lang="nb-NO" dirty="0"/>
                  <a:t>1000 kr om 1 år med </a:t>
                </a:r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nb-NO" dirty="0"/>
                  <a:t> →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</m:d>
                          </m:e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952</m:t>
                    </m:r>
                  </m:oMath>
                </a14:m>
                <a:r>
                  <a:rPr lang="nb-NO" dirty="0"/>
                  <a:t> kr i dag</a:t>
                </a:r>
              </a:p>
              <a:p>
                <a:pPr lvl="1"/>
                <a:r>
                  <a:rPr lang="nb-NO" dirty="0"/>
                  <a:t>1000 kr om 10 år med </a:t>
                </a:r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nb-NO" dirty="0"/>
                  <a:t> →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nb-NO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b-NO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  <m:r>
                                  <a:rPr lang="nb-NO" i="1">
                                    <a:latin typeface="Cambria Math" panose="02040503050406030204" pitchFamily="18" charset="0"/>
                                  </a:rPr>
                                  <m:t>.05</m:t>
                                </m:r>
                              </m:e>
                            </m:d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nb-N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614</m:t>
                    </m:r>
                  </m:oMath>
                </a14:m>
                <a:r>
                  <a:rPr lang="nb-NO" dirty="0"/>
                  <a:t> kr i dag</a:t>
                </a:r>
              </a:p>
              <a:p>
                <a:r>
                  <a:rPr lang="nb-NO" dirty="0"/>
                  <a:t> </a:t>
                </a:r>
                <a:r>
                  <a:rPr lang="nb-NO" b="1" dirty="0"/>
                  <a:t>Poeng:</a:t>
                </a:r>
                <a:r>
                  <a:rPr lang="nb-NO" dirty="0"/>
                  <a:t> Jo høyere rente eller jo lenger fram i tid → desto lavere nåverdi.</a:t>
                </a:r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BABED7-CDD1-265F-55AA-00F4FF53B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522" b="-1022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3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D7D4-2C4B-7F01-808C-569C56E8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kern="1200">
                <a:latin typeface="+mj-lt"/>
                <a:ea typeface="+mj-ea"/>
                <a:cs typeface="+mj-cs"/>
              </a:rPr>
              <a:t>Visualisering av diskontering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B8C964-6063-9C71-C82A-F3BF8180C081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b-NO" sz="2800" dirty="0"/>
              <a:t>Nåverdien av 1000 kroner over tid.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nb-NO" sz="2800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b-NO" sz="2800" dirty="0"/>
              <a:t>Selv med veldig lav diskontering blir verdiene ganske små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28FCE7-617A-0AD4-9872-C13C30DB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70888"/>
            <a:ext cx="6127764" cy="3921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711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C026-02AC-CE4F-B720-311D264F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Nåverdi av flere framtidige nytteverdier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45DAB-2503-9121-82A3-A068EC338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b-NO" dirty="0"/>
                  <a:t>Vi kan få </a:t>
                </a:r>
                <a:r>
                  <a:rPr lang="nb-NO" b="1" dirty="0"/>
                  <a:t>nytte i flere år</a:t>
                </a:r>
                <a:r>
                  <a:rPr lang="nb-NO" dirty="0"/>
                  <a:t>, og verdiene kan være </a:t>
                </a:r>
                <a:r>
                  <a:rPr lang="nb-NO" b="1" dirty="0"/>
                  <a:t>forskjellige</a:t>
                </a:r>
                <a:r>
                  <a:rPr lang="nb-NO" dirty="0"/>
                  <a:t> hvert år. Nåverdien er summen av hver </a:t>
                </a:r>
                <a:r>
                  <a:rPr lang="nb-NO" dirty="0" err="1"/>
                  <a:t>årsnytte</a:t>
                </a:r>
                <a:r>
                  <a:rPr lang="nb-NO" dirty="0"/>
                  <a:t> diskontert til i dag.</a:t>
                </a:r>
              </a:p>
              <a:p>
                <a:r>
                  <a:rPr lang="nb-NO" b="1" dirty="0"/>
                  <a:t>Formel:</a:t>
                </a:r>
                <a:endParaRPr lang="nb-N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nb-NO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nb-NO" i="1" dirty="0">
                          <a:latin typeface="Cambria Math" panose="02040503050406030204" pitchFamily="18" charset="0"/>
                        </a:rPr>
                        <m:t>​​ </m:t>
                      </m:r>
                    </m:oMath>
                  </m:oMathPara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= beløp/nytte i periode </a:t>
                </a:r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b-NO" dirty="0"/>
                  <a:t> = diskonteringsrente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= antall år fram i tid</a:t>
                </a:r>
              </a:p>
              <a:p>
                <a:r>
                  <a:rPr lang="nb-NO" dirty="0"/>
                  <a:t>Nåverdi = </a:t>
                </a:r>
                <a:r>
                  <a:rPr lang="nb-NO" b="1" dirty="0"/>
                  <a:t>summen av nåverdien</a:t>
                </a:r>
                <a:r>
                  <a:rPr lang="nb-NO" dirty="0"/>
                  <a:t> av alle framtidige nyttebeløp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645DAB-2503-9121-82A3-A068EC338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53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4C03-1DE2-5234-E91E-C6CFBD5C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err="1"/>
              <a:t>Nåverdi</a:t>
            </a:r>
            <a:r>
              <a:rPr lang="nn-NO" dirty="0"/>
              <a:t> av nytte og kostnader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7665F-FDEB-AAF2-D5AA-462377679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nb-NO" dirty="0"/>
                  <a:t>Total nåverdi (netto nytte):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𝑁𝐵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nb-NO" i="1" dirty="0">
                          <a:latin typeface="Cambria Math" panose="02040503050406030204" pitchFamily="18" charset="0"/>
                        </a:rPr>
                        <m:t>​​ </m:t>
                      </m:r>
                    </m:oMath>
                  </m:oMathPara>
                </a14:m>
                <a:endParaRPr lang="nb-NO" dirty="0"/>
              </a:p>
              <a:p>
                <a:r>
                  <a:rPr lang="nb-NO" b="1" dirty="0"/>
                  <a:t>Der: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​ = nytte i år </a:t>
                </a:r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b-NO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b-NO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​ = kostnad i år </a:t>
                </a:r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b-NO" dirty="0"/>
                  <a:t> = diskonteringsrente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b-NO" dirty="0"/>
                  <a:t> = antall år fram i tid</a:t>
                </a:r>
              </a:p>
              <a:p>
                <a:r>
                  <a:rPr lang="nb-NO" b="1" dirty="0"/>
                  <a:t>Tolkning:</a:t>
                </a:r>
                <a:endParaRPr lang="nb-NO" dirty="0"/>
              </a:p>
              <a:p>
                <a:pPr lvl="1"/>
                <a:r>
                  <a:rPr lang="nb-NO" dirty="0"/>
                  <a:t>Vi diskonterer både nytte og kostnader til nåtid.</a:t>
                </a:r>
              </a:p>
              <a:p>
                <a:pPr lvl="1"/>
                <a:r>
                  <a:rPr lang="nb-NO" dirty="0"/>
                  <a:t>Sammenligner for å se om tiltaket er lønnsomt.</a:t>
                </a:r>
              </a:p>
              <a:p>
                <a:r>
                  <a:rPr lang="nb-NO" b="1" dirty="0"/>
                  <a:t>Beslutningsregel:</a:t>
                </a:r>
                <a:endParaRPr lang="nb-NO" dirty="0"/>
              </a:p>
              <a:p>
                <a:pPr lvl="1"/>
                <a:r>
                  <a:rPr lang="nb-NO" dirty="0"/>
                  <a:t>Hvis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nb-NO" dirty="0"/>
                  <a:t> → tiltaket bør gjennomføres.</a:t>
                </a:r>
              </a:p>
              <a:p>
                <a:pPr lvl="1"/>
                <a:r>
                  <a:rPr lang="nb-NO" dirty="0"/>
                  <a:t>Hvis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nb-NO" dirty="0"/>
                  <a:t> → tiltaket bør ikke gjennomføres</a:t>
                </a:r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F7665F-FDEB-AAF2-D5AA-462377679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C13EC18-B5F7-2497-A22B-9BC61CE50159}"/>
              </a:ext>
            </a:extLst>
          </p:cNvPr>
          <p:cNvSpPr txBox="1"/>
          <p:nvPr/>
        </p:nvSpPr>
        <p:spPr>
          <a:xfrm>
            <a:off x="8981440" y="1502459"/>
            <a:ext cx="2167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PVNB = Present </a:t>
            </a:r>
            <a:r>
              <a:rPr lang="nb-NO" dirty="0" err="1"/>
              <a:t>value</a:t>
            </a:r>
            <a:r>
              <a:rPr lang="nb-NO" dirty="0"/>
              <a:t> </a:t>
            </a:r>
            <a:r>
              <a:rPr lang="nb-NO" dirty="0" err="1"/>
              <a:t>net</a:t>
            </a:r>
            <a:r>
              <a:rPr lang="nb-NO" dirty="0"/>
              <a:t> </a:t>
            </a:r>
            <a:r>
              <a:rPr lang="nb-NO" dirty="0" err="1"/>
              <a:t>benefit</a:t>
            </a:r>
            <a:endParaRPr lang="nb-NO" dirty="0"/>
          </a:p>
          <a:p>
            <a:r>
              <a:rPr lang="nb-NO" dirty="0"/>
              <a:t>Skrives ofte NPV (Net present </a:t>
            </a:r>
            <a:r>
              <a:rPr lang="nb-NO" dirty="0" err="1"/>
              <a:t>value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335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389D-07A8-A98F-8654-5C240A02A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Positiv og normativ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23BC-3D43-39C4-C13A-1C4F5DE5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b="1" dirty="0"/>
              <a:t>Positive dimensjoner (positiv analyse)</a:t>
            </a:r>
          </a:p>
          <a:p>
            <a:pPr lvl="1"/>
            <a:r>
              <a:rPr lang="nb-NO" dirty="0"/>
              <a:t>Handler om </a:t>
            </a:r>
            <a:r>
              <a:rPr lang="nb-NO" b="1" dirty="0"/>
              <a:t>hvordan verden faktisk er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Beskriver og forklarer årsak–virkning-sammenhenger, uten å ta stilling til hva som er "riktig" eller "galt".</a:t>
            </a:r>
          </a:p>
          <a:p>
            <a:pPr lvl="1"/>
            <a:r>
              <a:rPr lang="nb-NO" dirty="0"/>
              <a:t>Eksempel: </a:t>
            </a:r>
            <a:r>
              <a:rPr lang="nb-NO" i="1" dirty="0"/>
              <a:t>“Økte bensinavgifter vil redusere etterspørselen etter bensin.”</a:t>
            </a:r>
            <a:endParaRPr lang="nb-NO" dirty="0"/>
          </a:p>
          <a:p>
            <a:pPr lvl="1"/>
            <a:r>
              <a:rPr lang="nb-NO" dirty="0"/>
              <a:t>Målet er å være </a:t>
            </a:r>
            <a:r>
              <a:rPr lang="nb-NO" b="1" dirty="0"/>
              <a:t>faktabasert og verdinøytral</a:t>
            </a:r>
            <a:r>
              <a:rPr lang="nb-NO" dirty="0"/>
              <a:t>.</a:t>
            </a:r>
          </a:p>
          <a:p>
            <a:r>
              <a:rPr lang="nb-NO" b="1" dirty="0"/>
              <a:t>Normative dimensjoner (normativ analyse)</a:t>
            </a:r>
          </a:p>
          <a:p>
            <a:pPr lvl="1"/>
            <a:r>
              <a:rPr lang="nb-NO" dirty="0"/>
              <a:t>Handler om </a:t>
            </a:r>
            <a:r>
              <a:rPr lang="nb-NO" b="1" dirty="0"/>
              <a:t>hvordan verden bør være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Innebærer vurderinger av hva som er ønskelig, rettferdig eller etisk riktig.</a:t>
            </a:r>
          </a:p>
          <a:p>
            <a:pPr lvl="1"/>
            <a:r>
              <a:rPr lang="nb-NO" dirty="0"/>
              <a:t>Eksempel: </a:t>
            </a:r>
            <a:r>
              <a:rPr lang="nb-NO" i="1" dirty="0"/>
              <a:t>“Bensinavgiften bør økes for å redusere klimagassutslipp.”</a:t>
            </a:r>
            <a:endParaRPr lang="nb-NO" dirty="0"/>
          </a:p>
          <a:p>
            <a:pPr lvl="1"/>
            <a:r>
              <a:rPr lang="nb-NO" dirty="0"/>
              <a:t>Målet er å gi </a:t>
            </a:r>
            <a:r>
              <a:rPr lang="nb-NO" b="1" dirty="0"/>
              <a:t>anbefalinger</a:t>
            </a:r>
            <a:r>
              <a:rPr lang="nb-NO" dirty="0"/>
              <a:t>, men det bygger alltid på </a:t>
            </a:r>
            <a:r>
              <a:rPr lang="nb-NO" b="1" dirty="0"/>
              <a:t>verdidommer</a:t>
            </a:r>
            <a:r>
              <a:rPr lang="nb-NO" dirty="0"/>
              <a:t>.</a:t>
            </a:r>
          </a:p>
          <a:p>
            <a:r>
              <a:rPr lang="nb-NO" dirty="0"/>
              <a:t>Vi er mest interessert i Normativ i dette emnet</a:t>
            </a:r>
          </a:p>
        </p:txBody>
      </p:sp>
    </p:spTree>
    <p:extLst>
      <p:ext uri="{BB962C8B-B14F-4D97-AF65-F5344CB8AC3E}">
        <p14:creationId xmlns:p14="http://schemas.microsoft.com/office/powerpoint/2010/main" val="386407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1E9-E22B-729F-4371-7CEBA1DA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(Tabell 3.1)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0C20-7153-E822-1A41-8E088358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Hva er nåverdien av å få med diskonteringsrate 6%: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3 000 om 1 år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5 000 om 2 år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6 000 om 3 år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10 000 om 4 år</a:t>
            </a:r>
          </a:p>
          <a:p>
            <a:pPr lvl="1"/>
            <a:endParaRPr lang="nb-NO" dirty="0"/>
          </a:p>
          <a:p>
            <a:pPr lvl="1"/>
            <a:r>
              <a:rPr lang="nb-NO" dirty="0"/>
              <a:t>12 000 om 5 år</a:t>
            </a:r>
          </a:p>
          <a:p>
            <a:endParaRPr lang="nb-NO" dirty="0"/>
          </a:p>
          <a:p>
            <a:r>
              <a:rPr lang="nb-NO" dirty="0"/>
              <a:t>Dette gjøres lett i R eller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49FE0-8E9C-DB48-7DED-5641969DD682}"/>
              </a:ext>
            </a:extLst>
          </p:cNvPr>
          <p:cNvSpPr txBox="1"/>
          <p:nvPr/>
        </p:nvSpPr>
        <p:spPr>
          <a:xfrm>
            <a:off x="1599353" y="6169709"/>
            <a:ext cx="3528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Du skal være indifferent mellom 29 206 eller denne utbetalingen.</a:t>
            </a:r>
          </a:p>
        </p:txBody>
      </p:sp>
    </p:spTree>
    <p:extLst>
      <p:ext uri="{BB962C8B-B14F-4D97-AF65-F5344CB8AC3E}">
        <p14:creationId xmlns:p14="http://schemas.microsoft.com/office/powerpoint/2010/main" val="60149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9837-94BF-9575-EF5A-15E12388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carbon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2DEF-37BD-C3CE-4292-ADC65066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Definisjon: SCC er den samfunnsøkonomiske kostnaden av å slippe ut ett tonn CO₂ i dag, målt i nåverdi av fremtidige skader.</a:t>
            </a:r>
          </a:p>
          <a:p>
            <a:r>
              <a:rPr lang="nb-NO" dirty="0"/>
              <a:t>Skader inkluderer:</a:t>
            </a:r>
          </a:p>
          <a:p>
            <a:pPr lvl="1"/>
            <a:r>
              <a:rPr lang="nb-NO" dirty="0"/>
              <a:t>Klimaendringer (temperatur, havnivå, ekstremvær)</a:t>
            </a:r>
          </a:p>
          <a:p>
            <a:pPr lvl="1"/>
            <a:r>
              <a:rPr lang="nb-NO" dirty="0"/>
              <a:t>Landbruk, helse, energibruk</a:t>
            </a:r>
          </a:p>
          <a:p>
            <a:pPr lvl="1"/>
            <a:r>
              <a:rPr lang="nb-NO" dirty="0"/>
              <a:t>Økosystemtap</a:t>
            </a:r>
          </a:p>
          <a:p>
            <a:r>
              <a:rPr lang="nb-NO" dirty="0"/>
              <a:t>Enhet: kr/USD per tonn CO₂.</a:t>
            </a:r>
          </a:p>
          <a:p>
            <a:r>
              <a:rPr lang="nb-NO" dirty="0"/>
              <a:t>Norge (2022): Finansdepartementet anbefaler </a:t>
            </a:r>
            <a:r>
              <a:rPr lang="nb-NO" b="1" dirty="0"/>
              <a:t>~2000 kr per tonn CO₂</a:t>
            </a:r>
            <a:r>
              <a:rPr lang="nb-NO" dirty="0"/>
              <a:t> som klimakostnad i samfunnsøkonomiske analyser.</a:t>
            </a:r>
          </a:p>
          <a:p>
            <a:r>
              <a:rPr lang="nb-NO" dirty="0"/>
              <a:t>Brukes til å estimere skaden av ekstra utslipp eller nytten av redusert utslipp.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D58C0-2C35-0B84-5E86-B1F1FB2CD916}"/>
              </a:ext>
            </a:extLst>
          </p:cNvPr>
          <p:cNvSpPr txBox="1"/>
          <p:nvPr/>
        </p:nvSpPr>
        <p:spPr>
          <a:xfrm>
            <a:off x="736600" y="6338986"/>
            <a:ext cx="722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/>
              <a:t>Source: </a:t>
            </a:r>
            <a:r>
              <a:rPr lang="nb-NO" sz="1400" dirty="0">
                <a:hlinkClick r:id="rId3"/>
              </a:rPr>
              <a:t>https://19january2017snapshot.epa.gov/climatechange/social-cost-carbon_.html</a:t>
            </a:r>
            <a:r>
              <a:rPr lang="nb-NO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733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273D-FE72-8EAE-BC5E-15B53AC9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carbon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AE36-913E-A4D2-9722-C0345197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b="1" dirty="0"/>
              <a:t>Antakelse:</a:t>
            </a:r>
            <a:r>
              <a:rPr lang="nb-NO" dirty="0"/>
              <a:t> Ett ekstra tonn CO₂ gir </a:t>
            </a:r>
            <a:r>
              <a:rPr lang="nb-NO" b="1" dirty="0"/>
              <a:t>1 USD i global skade per år</a:t>
            </a:r>
            <a:r>
              <a:rPr lang="nb-NO" dirty="0"/>
              <a:t> i all fremtid.</a:t>
            </a:r>
          </a:p>
          <a:p>
            <a:pPr lvl="1"/>
            <a:r>
              <a:rPr lang="nb-NO" dirty="0"/>
              <a:t>Globalt: 1 USD/år</a:t>
            </a:r>
          </a:p>
          <a:p>
            <a:pPr lvl="1"/>
            <a:r>
              <a:rPr lang="nb-NO" dirty="0"/>
              <a:t>USA lokalt: 0,3 USD/år (30 % av skaden tilskrives USA)</a:t>
            </a:r>
          </a:p>
          <a:p>
            <a:r>
              <a:rPr lang="nb-NO" b="1" dirty="0"/>
              <a:t>Diskonteringsrenter du kan variere:</a:t>
            </a:r>
            <a:endParaRPr lang="nb-NO" dirty="0"/>
          </a:p>
          <a:p>
            <a:pPr lvl="1"/>
            <a:r>
              <a:rPr lang="nb-NO" dirty="0"/>
              <a:t>2,5 % (lav)</a:t>
            </a:r>
          </a:p>
          <a:p>
            <a:pPr lvl="1"/>
            <a:r>
              <a:rPr lang="nb-NO" dirty="0"/>
              <a:t>3 % (sentral)</a:t>
            </a:r>
          </a:p>
          <a:p>
            <a:pPr lvl="1"/>
            <a:r>
              <a:rPr lang="nb-NO" dirty="0"/>
              <a:t>5 % (høy)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7EF57-8549-71A4-DBA7-30FBF953689C}"/>
              </a:ext>
            </a:extLst>
          </p:cNvPr>
          <p:cNvSpPr txBox="1"/>
          <p:nvPr/>
        </p:nvSpPr>
        <p:spPr>
          <a:xfrm>
            <a:off x="9042401" y="94826"/>
            <a:ext cx="308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Dr. Heen klarte ikke </a:t>
            </a:r>
            <a:r>
              <a:rPr lang="nb-NO" dirty="0" err="1"/>
              <a:t>replikere</a:t>
            </a:r>
            <a:r>
              <a:rPr lang="nb-NO" dirty="0"/>
              <a:t> tallene i boken…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97469E-0BCE-7B82-9E0E-62BB9379B74F}"/>
                  </a:ext>
                </a:extLst>
              </p:cNvPr>
              <p:cNvSpPr txBox="1"/>
              <p:nvPr/>
            </p:nvSpPr>
            <p:spPr>
              <a:xfrm>
                <a:off x="8568266" y="5180553"/>
                <a:ext cx="2932853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dirty="0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nb-NO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nb-NO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b="0" i="1" dirty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nb-NO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nb-NO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97469E-0BCE-7B82-9E0E-62BB9379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266" y="5180553"/>
                <a:ext cx="2932853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6A924A4-D145-9393-6661-C346B12BE519}"/>
              </a:ext>
            </a:extLst>
          </p:cNvPr>
          <p:cNvSpPr txBox="1"/>
          <p:nvPr/>
        </p:nvSpPr>
        <p:spPr>
          <a:xfrm>
            <a:off x="8832428" y="4811221"/>
            <a:ext cx="282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Sum av uendelig rekke</a:t>
            </a:r>
          </a:p>
        </p:txBody>
      </p:sp>
    </p:spTree>
    <p:extLst>
      <p:ext uri="{BB962C8B-B14F-4D97-AF65-F5344CB8AC3E}">
        <p14:creationId xmlns:p14="http://schemas.microsoft.com/office/powerpoint/2010/main" val="691568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A557-7B2B-694D-8D96-B2EAD36D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carbon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C552-22F2-FB62-E00C-EAEA8A052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President Trump 2017</a:t>
            </a:r>
          </a:p>
          <a:p>
            <a:pPr lvl="1"/>
            <a:r>
              <a:rPr lang="nb-NO" dirty="0"/>
              <a:t>Store endringer i SCC</a:t>
            </a:r>
          </a:p>
          <a:p>
            <a:pPr lvl="1"/>
            <a:r>
              <a:rPr lang="nb-NO" dirty="0"/>
              <a:t>Endret kostnadene fra globalt til lokalt</a:t>
            </a:r>
          </a:p>
          <a:p>
            <a:pPr lvl="1"/>
            <a:r>
              <a:rPr lang="nb-NO" dirty="0"/>
              <a:t>Endret diskonteringsraten for miljø</a:t>
            </a:r>
          </a:p>
          <a:p>
            <a:pPr lvl="1"/>
            <a:r>
              <a:rPr lang="nb-NO" dirty="0"/>
              <a:t>Reduserte SCC med </a:t>
            </a:r>
            <a:r>
              <a:rPr lang="nb-NO" dirty="0" err="1"/>
              <a:t>ca</a:t>
            </a:r>
            <a:r>
              <a:rPr lang="nb-NO" dirty="0"/>
              <a:t> 90%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F360-0295-34CC-DE76-7DEFD9A1A9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b="1" dirty="0"/>
              <a:t>Oppgave</a:t>
            </a:r>
          </a:p>
          <a:p>
            <a:pPr marL="0" indent="0">
              <a:buNone/>
            </a:pPr>
            <a:r>
              <a:rPr lang="nb-NO" dirty="0"/>
              <a:t>La oss anta at et tonn med karbon gir $1 i skade hvert år i 20 år på globalt basis.</a:t>
            </a:r>
          </a:p>
          <a:p>
            <a:r>
              <a:rPr lang="nb-NO" dirty="0"/>
              <a:t>Obama brukte 2% diskonteringsrate </a:t>
            </a:r>
          </a:p>
          <a:p>
            <a:pPr lvl="1"/>
            <a:r>
              <a:rPr lang="nb-NO" dirty="0"/>
              <a:t>Hva er «</a:t>
            </a:r>
            <a:r>
              <a:rPr lang="nb-NO" dirty="0" err="1"/>
              <a:t>hannes</a:t>
            </a:r>
            <a:r>
              <a:rPr lang="nb-NO" dirty="0"/>
              <a:t>» SCC?</a:t>
            </a:r>
          </a:p>
          <a:p>
            <a:r>
              <a:rPr lang="nb-NO" dirty="0"/>
              <a:t>Trump brukte 10% diskonteringsrate</a:t>
            </a:r>
          </a:p>
          <a:p>
            <a:pPr lvl="1"/>
            <a:r>
              <a:rPr lang="nb-NO" dirty="0"/>
              <a:t>I tillegg så han kun på lokal kostand av CO2 som er kun 30% av global skade</a:t>
            </a:r>
          </a:p>
          <a:p>
            <a:pPr lvl="1"/>
            <a:r>
              <a:rPr lang="nb-NO" dirty="0"/>
              <a:t>Hva er </a:t>
            </a:r>
            <a:r>
              <a:rPr lang="nb-NO" dirty="0" err="1"/>
              <a:t>hannes</a:t>
            </a:r>
            <a:r>
              <a:rPr lang="nb-NO" dirty="0"/>
              <a:t> SCC?</a:t>
            </a:r>
          </a:p>
          <a:p>
            <a:endParaRPr lang="nb-NO" dirty="0"/>
          </a:p>
          <a:p>
            <a:r>
              <a:rPr lang="nb-NO" dirty="0"/>
              <a:t>Hvor stor endring er det hvis skaden varer tilnærmet uendelig?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77114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21EB-5E61-FC67-C3E6-63EFAA2D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Social</a:t>
            </a:r>
            <a:r>
              <a:rPr lang="nb-NO" dirty="0"/>
              <a:t> </a:t>
            </a:r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carbon</a:t>
            </a:r>
            <a:endParaRPr lang="nb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C5177-F57C-52F0-DE43-AB9B7742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Hvor høy skal SCC være?</a:t>
            </a:r>
          </a:p>
          <a:p>
            <a:r>
              <a:rPr lang="nb-NO" dirty="0"/>
              <a:t>Før Trump: ca. $50/tonn (globalt, 3 % rente)</a:t>
            </a:r>
          </a:p>
          <a:p>
            <a:r>
              <a:rPr lang="nb-NO" dirty="0"/>
              <a:t>Under Trump: $1–7/tonn (nasjonalt, høy rente)</a:t>
            </a:r>
          </a:p>
          <a:p>
            <a:r>
              <a:rPr lang="nb-NO" dirty="0"/>
              <a:t>Hva avgjør nivået?</a:t>
            </a:r>
          </a:p>
          <a:p>
            <a:pPr lvl="1"/>
            <a:r>
              <a:rPr lang="nb-NO" dirty="0"/>
              <a:t>Global vs. nasjonal beregning</a:t>
            </a:r>
          </a:p>
          <a:p>
            <a:pPr lvl="1"/>
            <a:r>
              <a:rPr lang="nb-NO" dirty="0"/>
              <a:t>Valg av diskonteringsrente</a:t>
            </a:r>
          </a:p>
          <a:p>
            <a:endParaRPr lang="nb-NO" dirty="0"/>
          </a:p>
          <a:p>
            <a:r>
              <a:rPr lang="nb-NO" dirty="0"/>
              <a:t>SCC er ikke et «fakta-tall», men avhenger av normative valg og forutsetninger.</a:t>
            </a:r>
          </a:p>
        </p:txBody>
      </p:sp>
    </p:spTree>
    <p:extLst>
      <p:ext uri="{BB962C8B-B14F-4D97-AF65-F5344CB8AC3E}">
        <p14:creationId xmlns:p14="http://schemas.microsoft.com/office/powerpoint/2010/main" val="341487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A9E5-1EA9-AD24-C2B7-37B2560B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Utfordringer i nytteestimering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AC4F1-ADFA-2443-448A-CAC4C88D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Estimering av nytte er ikke alltid rett fram.</a:t>
            </a:r>
          </a:p>
          <a:p>
            <a:r>
              <a:rPr lang="nb-NO" dirty="0"/>
              <a:t>Flere metodiske og normative valg påvirker resultatet.</a:t>
            </a:r>
          </a:p>
          <a:p>
            <a:r>
              <a:rPr lang="nb-NO" dirty="0"/>
              <a:t>Viktige tema:</a:t>
            </a:r>
          </a:p>
          <a:p>
            <a:pPr lvl="1"/>
            <a:r>
              <a:rPr lang="nb-NO" dirty="0"/>
              <a:t>Primære vs. sekundære effekter</a:t>
            </a:r>
          </a:p>
          <a:p>
            <a:pPr lvl="1"/>
            <a:r>
              <a:rPr lang="nb-NO" dirty="0"/>
              <a:t>Regnskapsmessig ståsted</a:t>
            </a:r>
          </a:p>
          <a:p>
            <a:pPr lvl="1"/>
            <a:r>
              <a:rPr lang="nb-NO" dirty="0"/>
              <a:t>Aggregasjon</a:t>
            </a:r>
          </a:p>
          <a:p>
            <a:pPr lvl="1"/>
            <a:r>
              <a:rPr lang="nb-NO" dirty="0"/>
              <a:t>Med- og uten-prinsippet</a:t>
            </a:r>
          </a:p>
          <a:p>
            <a:pPr lvl="1"/>
            <a:r>
              <a:rPr lang="nb-NO" dirty="0" err="1"/>
              <a:t>Tangibel</a:t>
            </a:r>
            <a:r>
              <a:rPr lang="nb-NO" dirty="0"/>
              <a:t> vs. </a:t>
            </a:r>
            <a:r>
              <a:rPr lang="nb-NO" dirty="0" err="1"/>
              <a:t>intangibel</a:t>
            </a:r>
            <a:r>
              <a:rPr lang="nb-NO" dirty="0"/>
              <a:t> nytte</a:t>
            </a:r>
          </a:p>
        </p:txBody>
      </p:sp>
    </p:spTree>
    <p:extLst>
      <p:ext uri="{BB962C8B-B14F-4D97-AF65-F5344CB8AC3E}">
        <p14:creationId xmlns:p14="http://schemas.microsoft.com/office/powerpoint/2010/main" val="65799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622A-4027-304F-F5DD-FF7E889E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Primære vs. sekundære effekter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91AF-B1A7-870D-9D9C-555EFEB6B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Primære effekter: Direkte virkninger av tiltaket.</a:t>
            </a:r>
          </a:p>
          <a:p>
            <a:pPr lvl="1"/>
            <a:r>
              <a:rPr lang="nb-NO" dirty="0"/>
              <a:t>Eksempel: Kortere reisetid pga. ny vei.</a:t>
            </a:r>
          </a:p>
          <a:p>
            <a:r>
              <a:rPr lang="nb-NO" dirty="0"/>
              <a:t>Sekundære effekter: Indirekte ringvirkninger.</a:t>
            </a:r>
          </a:p>
          <a:p>
            <a:pPr lvl="1"/>
            <a:r>
              <a:rPr lang="nb-NO" dirty="0"/>
              <a:t>Eksempel: Økt lokal handel og turisme pga. bedre infrastruktur.</a:t>
            </a:r>
          </a:p>
          <a:p>
            <a:pPr lvl="1"/>
            <a:r>
              <a:rPr lang="nb-NO" dirty="0"/>
              <a:t>Utfordring: Hvor mye av de sekundære effektene skal regnes med?</a:t>
            </a:r>
          </a:p>
        </p:txBody>
      </p:sp>
    </p:spTree>
    <p:extLst>
      <p:ext uri="{BB962C8B-B14F-4D97-AF65-F5344CB8AC3E}">
        <p14:creationId xmlns:p14="http://schemas.microsoft.com/office/powerpoint/2010/main" val="30972242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0D5C-76F2-2A8A-E575-DFD123BC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Regnskapsmessig ståsted (</a:t>
            </a:r>
            <a:r>
              <a:rPr lang="nb-NO" dirty="0" err="1"/>
              <a:t>accounting</a:t>
            </a:r>
            <a:r>
              <a:rPr lang="nb-NO" dirty="0"/>
              <a:t> </a:t>
            </a:r>
            <a:r>
              <a:rPr lang="nb-NO" dirty="0" err="1"/>
              <a:t>stance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F9BF-5117-9161-0548-071E2835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Spørsmål: Hvem teller vi med i analysen?</a:t>
            </a:r>
          </a:p>
          <a:p>
            <a:pPr lvl="1"/>
            <a:r>
              <a:rPr lang="nb-NO" dirty="0"/>
              <a:t>Nasjonalt nivå → bare nytte/kostnader for innbyggere i landet.</a:t>
            </a:r>
          </a:p>
          <a:p>
            <a:pPr lvl="1"/>
            <a:r>
              <a:rPr lang="nb-NO" dirty="0"/>
              <a:t>Globalt nivå → inkluderer virkninger for hele verden (som i SCC).</a:t>
            </a:r>
          </a:p>
          <a:p>
            <a:pPr lvl="1"/>
            <a:r>
              <a:rPr lang="nb-NO" dirty="0"/>
              <a:t>Valg av ståsted kan endre konklusjonen dramatisk.</a:t>
            </a:r>
          </a:p>
        </p:txBody>
      </p:sp>
    </p:spTree>
    <p:extLst>
      <p:ext uri="{BB962C8B-B14F-4D97-AF65-F5344CB8AC3E}">
        <p14:creationId xmlns:p14="http://schemas.microsoft.com/office/powerpoint/2010/main" val="3127928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A2E3-B137-67FB-2E2B-70B55CA5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Aggregasjon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3971-6961-500B-3495-BA03DBE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Hvordan summerer vi nytte og kostnader på tvers av individer og grupper?</a:t>
            </a:r>
          </a:p>
          <a:p>
            <a:r>
              <a:rPr lang="nb-NO" dirty="0"/>
              <a:t>Vanlig metode: summere i kroner (impliserer at «alle kroner teller likt»).</a:t>
            </a:r>
          </a:p>
          <a:p>
            <a:r>
              <a:rPr lang="nb-NO" dirty="0"/>
              <a:t>Men: Hva med fordeling og ulikhet?</a:t>
            </a:r>
          </a:p>
          <a:p>
            <a:pPr lvl="1"/>
            <a:r>
              <a:rPr lang="nb-NO" dirty="0"/>
              <a:t>10 000 kr nytte for en fattig kan bety mer enn for en rik.</a:t>
            </a:r>
          </a:p>
          <a:p>
            <a:pPr lvl="1"/>
            <a:r>
              <a:rPr lang="nb-NO" dirty="0"/>
              <a:t>Utfordring: Aggregasjon overser ofte fordelingsspørsmål.</a:t>
            </a:r>
          </a:p>
        </p:txBody>
      </p:sp>
    </p:spTree>
    <p:extLst>
      <p:ext uri="{BB962C8B-B14F-4D97-AF65-F5344CB8AC3E}">
        <p14:creationId xmlns:p14="http://schemas.microsoft.com/office/powerpoint/2010/main" val="3559854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E938-6649-7BD2-87F5-6E586EF0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Med- og uten-prinsippet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054B1-CD9C-AC62-75EA-B978875B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Tiltak vurderes ved å sammenligne to scenarioer:</a:t>
            </a:r>
          </a:p>
          <a:p>
            <a:pPr lvl="1"/>
            <a:r>
              <a:rPr lang="nb-NO" dirty="0"/>
              <a:t>Med prosjektet</a:t>
            </a:r>
          </a:p>
          <a:p>
            <a:pPr lvl="1"/>
            <a:r>
              <a:rPr lang="nb-NO" dirty="0"/>
              <a:t>Uten prosjektet (baseline)</a:t>
            </a:r>
          </a:p>
          <a:p>
            <a:r>
              <a:rPr lang="nb-NO" dirty="0"/>
              <a:t>Kun forskjellen mellom disse teller.</a:t>
            </a:r>
          </a:p>
          <a:p>
            <a:r>
              <a:rPr lang="nb-NO" dirty="0"/>
              <a:t>Viktig for å unngå å telle nytte som kommer selv om prosjektet ikke blir </a:t>
            </a:r>
            <a:r>
              <a:rPr lang="nb-NO" dirty="0" err="1"/>
              <a:t>gjennført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3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0AAC-CBCC-DE09-DDF1-0378A467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nytte-kostnadsanalyse (BCA)?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F03D-F1A7-2667-6734-91066252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7640" cy="4351338"/>
          </a:xfrm>
        </p:spPr>
        <p:txBody>
          <a:bodyPr>
            <a:normAutofit lnSpcReduction="10000"/>
          </a:bodyPr>
          <a:lstStyle/>
          <a:p>
            <a:r>
              <a:rPr lang="nb-NO" dirty="0"/>
              <a:t>Metode for å sammenligne samfunnets nytte og kostnader av et tiltak</a:t>
            </a:r>
          </a:p>
          <a:p>
            <a:r>
              <a:rPr lang="nb-NO" dirty="0"/>
              <a:t>Brukes særlig i offentlig sektor og miljøpolitikk</a:t>
            </a:r>
          </a:p>
          <a:p>
            <a:r>
              <a:rPr lang="nb-NO" dirty="0"/>
              <a:t>Formål: Avgjøre om et tiltak er samfunnsøkonomisk lønnsomt</a:t>
            </a:r>
          </a:p>
          <a:p>
            <a:r>
              <a:rPr lang="nb-NO" dirty="0"/>
              <a:t>Offentlig: Nytte-kostanalyse </a:t>
            </a:r>
          </a:p>
          <a:p>
            <a:r>
              <a:rPr lang="nb-NO" dirty="0"/>
              <a:t>Privat: Kost-inntektsanalyse eller lønnsomhetsanalyse</a:t>
            </a:r>
          </a:p>
        </p:txBody>
      </p:sp>
      <p:pic>
        <p:nvPicPr>
          <p:cNvPr id="1026" name="Picture 2" descr="The Problem With Traditional Cost-Benefit Analysis | by CELI | CELI | Medium">
            <a:extLst>
              <a:ext uri="{FF2B5EF4-FFF2-40B4-BE49-F238E27FC236}">
                <a16:creationId xmlns:a16="http://schemas.microsoft.com/office/drawing/2014/main" id="{AC944D1E-6F98-A594-2CF2-59A8F0312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544" y="1825625"/>
            <a:ext cx="4308248" cy="372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05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75E2-0A80-3BCF-9F4B-609C1966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Tangibel</a:t>
            </a:r>
            <a:r>
              <a:rPr lang="nb-NO" dirty="0"/>
              <a:t> vs. </a:t>
            </a:r>
            <a:r>
              <a:rPr lang="nb-NO" dirty="0" err="1"/>
              <a:t>intangibel</a:t>
            </a:r>
            <a:r>
              <a:rPr lang="nb-NO" dirty="0"/>
              <a:t> nytte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1EE0-421F-74FF-55C3-7FBE9D2A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Tangibel</a:t>
            </a:r>
            <a:r>
              <a:rPr lang="nb-NO" dirty="0"/>
              <a:t>: Lett målbar, f.eks. tidsbesparelser, lavere helsekostnader.</a:t>
            </a:r>
          </a:p>
          <a:p>
            <a:r>
              <a:rPr lang="nb-NO" dirty="0" err="1"/>
              <a:t>Intangibel</a:t>
            </a:r>
            <a:r>
              <a:rPr lang="nb-NO" dirty="0"/>
              <a:t>: Vanskelig å måle, f.eks. trivsel, estetiske verdier, </a:t>
            </a:r>
            <a:r>
              <a:rPr lang="nb-NO" dirty="0" err="1"/>
              <a:t>artsmangfol</a:t>
            </a:r>
            <a:r>
              <a:rPr lang="nb-NO" dirty="0"/>
              <a:t>, eksistens verdi osv. </a:t>
            </a:r>
          </a:p>
          <a:p>
            <a:r>
              <a:rPr lang="nb-NO" dirty="0"/>
              <a:t>Ofte kreves verdsettingsmetoder (betalingsvillighet, spørreundersøkelser).</a:t>
            </a:r>
          </a:p>
          <a:p>
            <a:r>
              <a:rPr lang="nb-NO" dirty="0"/>
              <a:t>Risiko: </a:t>
            </a:r>
            <a:r>
              <a:rPr lang="nb-NO" dirty="0" err="1"/>
              <a:t>Intangibel</a:t>
            </a:r>
            <a:r>
              <a:rPr lang="nb-NO" dirty="0"/>
              <a:t> nytte undervurderes i praksis.</a:t>
            </a:r>
          </a:p>
        </p:txBody>
      </p:sp>
    </p:spTree>
    <p:extLst>
      <p:ext uri="{BB962C8B-B14F-4D97-AF65-F5344CB8AC3E}">
        <p14:creationId xmlns:p14="http://schemas.microsoft.com/office/powerpoint/2010/main" val="3091704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57BF-7CD2-87E9-EF04-B63A2071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Beskyttelse av norske dyphavskoraller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E19E1-0BC2-0AAF-B0B6-5A17135473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dirty="0"/>
              <a:t>Om dyphavskoraller:</a:t>
            </a:r>
          </a:p>
          <a:p>
            <a:r>
              <a:rPr lang="nb-NO" dirty="0"/>
              <a:t>Norge har verdens største forekomster av kaldtvannskoraller.</a:t>
            </a:r>
          </a:p>
          <a:p>
            <a:r>
              <a:rPr lang="nb-NO" dirty="0"/>
              <a:t>Viktig økosystem for fisk og marint liv («barnehager» for fisk).</a:t>
            </a:r>
          </a:p>
          <a:p>
            <a:r>
              <a:rPr lang="nb-NO" dirty="0"/>
              <a:t>Lever på 200–1000 meters dyp, svært sårbare for bunntråling og klimaendringer.</a:t>
            </a:r>
          </a:p>
          <a:p>
            <a:pPr marL="0" indent="0">
              <a:buNone/>
            </a:pPr>
            <a:r>
              <a:rPr lang="nb-NO" dirty="0"/>
              <a:t>Fordeler ved å beskytte dem:</a:t>
            </a:r>
          </a:p>
          <a:p>
            <a:r>
              <a:rPr lang="nb-NO" dirty="0"/>
              <a:t>Økologisk: Bevarer biodiversitet og økosystemfunksjoner.</a:t>
            </a:r>
          </a:p>
          <a:p>
            <a:r>
              <a:rPr lang="nb-NO" dirty="0"/>
              <a:t>Økonomisk: Grunnlag for fiskebestander (indirekte nytte).</a:t>
            </a:r>
          </a:p>
          <a:p>
            <a:r>
              <a:rPr lang="nb-NO" dirty="0"/>
              <a:t>Forskning/medisin: Mulige framtidige bruksverdier.</a:t>
            </a:r>
          </a:p>
          <a:p>
            <a:r>
              <a:rPr lang="nb-NO" dirty="0"/>
              <a:t>Eksistensverdi: Mange verdsetter bare å vite at slike unike økosystem finnes.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C9E4D-CE5E-EA46-DE88-FF43A1864A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dirty="0"/>
              <a:t>Diskusjon:</a:t>
            </a:r>
          </a:p>
          <a:p>
            <a:r>
              <a:rPr lang="nb-NO" dirty="0"/>
              <a:t>Hvordan setter vi verdi på noe de fleste aldri vil se?</a:t>
            </a:r>
          </a:p>
          <a:p>
            <a:r>
              <a:rPr lang="nb-NO" dirty="0"/>
              <a:t>Er det tilstrekkelig at «folk bryr seg» (eksistensverdi), eller bør bare bruksverdier telle?</a:t>
            </a:r>
          </a:p>
          <a:p>
            <a:r>
              <a:rPr lang="nb-NO" dirty="0"/>
              <a:t>Skal vi verne selv om det innebærer økonomiske kostnader for fiskerinæringen?</a:t>
            </a:r>
          </a:p>
        </p:txBody>
      </p:sp>
    </p:spTree>
    <p:extLst>
      <p:ext uri="{BB962C8B-B14F-4D97-AF65-F5344CB8AC3E}">
        <p14:creationId xmlns:p14="http://schemas.microsoft.com/office/powerpoint/2010/main" val="3833419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4B77-2562-A2F1-4369-91999FDD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Approaches</a:t>
            </a:r>
            <a:r>
              <a:rPr lang="nb-NO" dirty="0"/>
              <a:t> to </a:t>
            </a:r>
            <a:r>
              <a:rPr lang="nb-NO" dirty="0" err="1"/>
              <a:t>Cost</a:t>
            </a:r>
            <a:r>
              <a:rPr lang="nb-NO" dirty="0"/>
              <a:t> </a:t>
            </a:r>
            <a:r>
              <a:rPr lang="nb-NO" dirty="0" err="1"/>
              <a:t>Estimation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657E8-29E4-12B5-26DF-C5D46A1F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Kostnadsestimering = beregne de samfunnsøkonomiske kostnadene ved et tiltak.</a:t>
            </a:r>
          </a:p>
          <a:p>
            <a:r>
              <a:rPr lang="nb-NO" dirty="0"/>
              <a:t>Flere metoder brukes, ofte i kombinasjon:</a:t>
            </a:r>
          </a:p>
          <a:p>
            <a:pPr lvl="1"/>
            <a:r>
              <a:rPr lang="nb-NO" dirty="0"/>
              <a:t>Survey </a:t>
            </a:r>
            <a:r>
              <a:rPr lang="nb-NO" dirty="0" err="1"/>
              <a:t>approach</a:t>
            </a:r>
            <a:endParaRPr lang="nb-NO" dirty="0"/>
          </a:p>
          <a:p>
            <a:pPr lvl="1"/>
            <a:r>
              <a:rPr lang="nb-NO" dirty="0"/>
              <a:t>Engineering </a:t>
            </a:r>
            <a:r>
              <a:rPr lang="nb-NO" dirty="0" err="1"/>
              <a:t>approach</a:t>
            </a:r>
            <a:endParaRPr lang="nb-NO" dirty="0"/>
          </a:p>
          <a:p>
            <a:pPr lvl="1"/>
            <a:r>
              <a:rPr lang="nb-NO" dirty="0" err="1"/>
              <a:t>Combined</a:t>
            </a:r>
            <a:r>
              <a:rPr lang="nb-NO" dirty="0"/>
              <a:t> </a:t>
            </a:r>
            <a:r>
              <a:rPr lang="nb-NO" dirty="0" err="1"/>
              <a:t>approach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Kostnadene ved et prosjekt er ofte mye enklere å estimere</a:t>
            </a:r>
          </a:p>
          <a:p>
            <a:r>
              <a:rPr lang="nb-NO" dirty="0"/>
              <a:t>Romeriksporten: </a:t>
            </a:r>
          </a:p>
          <a:p>
            <a:pPr lvl="1"/>
            <a:r>
              <a:rPr lang="nb-NO" dirty="0"/>
              <a:t>Estimert kostnad 4,6 milliarder</a:t>
            </a:r>
          </a:p>
          <a:p>
            <a:pPr lvl="1"/>
            <a:r>
              <a:rPr lang="nb-NO" dirty="0"/>
              <a:t>Faktiske kostnader 13 milliarder</a:t>
            </a:r>
          </a:p>
        </p:txBody>
      </p:sp>
    </p:spTree>
    <p:extLst>
      <p:ext uri="{BB962C8B-B14F-4D97-AF65-F5344CB8AC3E}">
        <p14:creationId xmlns:p14="http://schemas.microsoft.com/office/powerpoint/2010/main" val="119851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B3C9-530A-8CD1-C889-76A2E6D6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Survey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64A9-7559-3A19-3724-D0F08D95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Basert på spørreundersøkelser eller intervjuer med bedrifter/aktører.</a:t>
            </a:r>
          </a:p>
          <a:p>
            <a:r>
              <a:rPr lang="nb-NO" dirty="0"/>
              <a:t>Spør: </a:t>
            </a:r>
            <a:r>
              <a:rPr lang="nb-NO" i="1" dirty="0"/>
              <a:t>“Hva vil det koste dere å etterleve reguleringen?”</a:t>
            </a:r>
            <a:endParaRPr lang="nb-NO" dirty="0"/>
          </a:p>
          <a:p>
            <a:r>
              <a:rPr lang="nb-NO" dirty="0"/>
              <a:t>Fordeler: Raskt, bygger på aktørenes egne vurderinger.</a:t>
            </a:r>
          </a:p>
          <a:p>
            <a:r>
              <a:rPr lang="nb-NO" dirty="0"/>
              <a:t>Ulemper:</a:t>
            </a:r>
          </a:p>
          <a:p>
            <a:pPr lvl="1"/>
            <a:r>
              <a:rPr lang="nb-NO" dirty="0"/>
              <a:t>Kan undervurdere/overdrive (strategiske svar).</a:t>
            </a:r>
          </a:p>
          <a:p>
            <a:pPr lvl="1"/>
            <a:r>
              <a:rPr lang="nb-NO" dirty="0"/>
              <a:t>Ofte vanskelig å fange opp indirekte kostnader.</a:t>
            </a:r>
          </a:p>
          <a:p>
            <a:endParaRPr lang="nb-NO" dirty="0"/>
          </a:p>
          <a:p>
            <a:r>
              <a:rPr lang="nb-NO" dirty="0"/>
              <a:t>Hvor mye er du villig til å betale for å beskytte dypvannskorallrev?</a:t>
            </a:r>
          </a:p>
        </p:txBody>
      </p:sp>
    </p:spTree>
    <p:extLst>
      <p:ext uri="{BB962C8B-B14F-4D97-AF65-F5344CB8AC3E}">
        <p14:creationId xmlns:p14="http://schemas.microsoft.com/office/powerpoint/2010/main" val="4056305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34EA-6F35-A6C6-E42B-C1D4107D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Engineering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BC67-F925-2A27-4E43-7643B746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Basert på tekniske beregninger og ingeniøranalyser.</a:t>
            </a:r>
          </a:p>
          <a:p>
            <a:r>
              <a:rPr lang="nb-NO" dirty="0"/>
              <a:t>Estimerer: Hvilke teknologiske løsninger trengs? Hva er kostnaden for utstyr, drift, vedlikehold?</a:t>
            </a:r>
          </a:p>
          <a:p>
            <a:r>
              <a:rPr lang="nb-NO" dirty="0"/>
              <a:t>Fordeler: Mer objektiv, teknisk grunnlag.</a:t>
            </a:r>
          </a:p>
          <a:p>
            <a:r>
              <a:rPr lang="nb-NO" dirty="0"/>
              <a:t>Ulemper:</a:t>
            </a:r>
          </a:p>
          <a:p>
            <a:pPr lvl="1"/>
            <a:r>
              <a:rPr lang="nb-NO" dirty="0"/>
              <a:t>Kan overse organisatoriske eller tilpasningskostnader.</a:t>
            </a:r>
          </a:p>
          <a:p>
            <a:pPr lvl="1"/>
            <a:r>
              <a:rPr lang="nb-NO" dirty="0"/>
              <a:t>Vanskelig å fange opp reelle atferdsendringer i bedrifter.</a:t>
            </a:r>
          </a:p>
        </p:txBody>
      </p:sp>
    </p:spTree>
    <p:extLst>
      <p:ext uri="{BB962C8B-B14F-4D97-AF65-F5344CB8AC3E}">
        <p14:creationId xmlns:p14="http://schemas.microsoft.com/office/powerpoint/2010/main" val="1974578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7CF7-6D02-C49D-3D23-35427E2A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Benefits and Costs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1DAF-D483-4633-9B55-5F7F3E98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Ikke bare total netto nytte teller</a:t>
            </a:r>
          </a:p>
          <a:p>
            <a:pPr lvl="1"/>
            <a:r>
              <a:rPr lang="nb-NO" dirty="0"/>
              <a:t>Viktig å se </a:t>
            </a:r>
            <a:r>
              <a:rPr lang="nb-NO" i="1" dirty="0"/>
              <a:t>hvem</a:t>
            </a:r>
            <a:r>
              <a:rPr lang="nb-NO" dirty="0"/>
              <a:t> som bærer kostnadene, og </a:t>
            </a:r>
            <a:r>
              <a:rPr lang="nb-NO" i="1" dirty="0"/>
              <a:t>hvem</a:t>
            </a:r>
            <a:r>
              <a:rPr lang="nb-NO" dirty="0"/>
              <a:t> som får nytten.</a:t>
            </a:r>
          </a:p>
          <a:p>
            <a:r>
              <a:rPr lang="nb-NO" dirty="0"/>
              <a:t>Mulige fordelingskonflikter:</a:t>
            </a:r>
          </a:p>
          <a:p>
            <a:pPr lvl="1"/>
            <a:r>
              <a:rPr lang="nb-NO" dirty="0"/>
              <a:t>Nåværende vs. framtidige generasjoner</a:t>
            </a:r>
          </a:p>
          <a:p>
            <a:pPr lvl="1"/>
            <a:r>
              <a:rPr lang="nb-NO" dirty="0"/>
              <a:t>Rike vs. fattige husholdninger</a:t>
            </a:r>
          </a:p>
          <a:p>
            <a:pPr lvl="1"/>
            <a:r>
              <a:rPr lang="nb-NO" dirty="0"/>
              <a:t>Industrisektorer vs. lokalsamfunn</a:t>
            </a:r>
          </a:p>
          <a:p>
            <a:pPr lvl="1"/>
            <a:r>
              <a:rPr lang="nb-NO" dirty="0"/>
              <a:t>Land i Nord vs. Sør (klima)</a:t>
            </a:r>
          </a:p>
          <a:p>
            <a:r>
              <a:rPr lang="nb-NO" dirty="0"/>
              <a:t>Spørsmål: Er et prosjekt «rettferdig» selv om B &gt; C totalt, hvis kostnadene faller på sårbare grupper?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08782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29D3-79B4-F348-64D8-7FEEF46A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Choosing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Discount</a:t>
            </a:r>
            <a:r>
              <a:rPr lang="nb-NO" dirty="0"/>
              <a:t>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3270-6DCC-ECE5-CF78-E5EAFA781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/>
              <a:t>Diskonteringsrenten avgjør hvor mye framtiden teller</a:t>
            </a:r>
          </a:p>
          <a:p>
            <a:pPr lvl="1"/>
            <a:r>
              <a:rPr lang="nb-NO" dirty="0"/>
              <a:t>Høy rente → framtidige nytte/kostnader teller lite</a:t>
            </a:r>
          </a:p>
          <a:p>
            <a:pPr lvl="1"/>
            <a:r>
              <a:rPr lang="nb-NO" dirty="0"/>
              <a:t>Lav rente → framtiden teller nesten like mye som nåtiden</a:t>
            </a:r>
          </a:p>
          <a:p>
            <a:r>
              <a:rPr lang="nb-NO" dirty="0"/>
              <a:t>Hva bør r settes til?</a:t>
            </a:r>
          </a:p>
          <a:p>
            <a:pPr lvl="1"/>
            <a:r>
              <a:rPr lang="nb-NO" dirty="0"/>
              <a:t>Reflektere </a:t>
            </a:r>
            <a:r>
              <a:rPr lang="nb-NO" i="1" dirty="0"/>
              <a:t>alternativkostnad for kapital</a:t>
            </a:r>
            <a:r>
              <a:rPr lang="nb-NO" dirty="0"/>
              <a:t> (markedsrente)</a:t>
            </a:r>
          </a:p>
          <a:p>
            <a:pPr lvl="1"/>
            <a:r>
              <a:rPr lang="nb-NO" dirty="0"/>
              <a:t>Reflektere </a:t>
            </a:r>
            <a:r>
              <a:rPr lang="nb-NO" i="1" dirty="0"/>
              <a:t>tids­preferanser</a:t>
            </a:r>
            <a:r>
              <a:rPr lang="nb-NO" dirty="0"/>
              <a:t> (hvordan vi verdsetter framtiden)</a:t>
            </a:r>
          </a:p>
          <a:p>
            <a:pPr lvl="1"/>
            <a:r>
              <a:rPr lang="nb-NO" dirty="0"/>
              <a:t>Normativt spørsmål: Hvor mye vekt skal framtidige generasjoner ha?</a:t>
            </a:r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r = 5 % → 1000 kr om 50 år ≈ 87 kr i dag</a:t>
            </a:r>
          </a:p>
          <a:p>
            <a:pPr lvl="1"/>
            <a:r>
              <a:rPr lang="nb-NO" dirty="0"/>
              <a:t>r = 1 % → 1000 kr om 50 år ≈ 605 kr i dag</a:t>
            </a:r>
          </a:p>
          <a:p>
            <a:r>
              <a:rPr lang="nb-NO" dirty="0"/>
              <a:t>Diskusjon: Skal miljøprosjekter bruke lavere rente enn vanlige investeringer?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369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B42-5C93-6D55-4E7C-C213982E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Oppsummering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3196-4BFA-45F8-1EBD-4D59D09B9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Nytte-kostnadsanalyse (BCA):</a:t>
            </a:r>
          </a:p>
          <a:p>
            <a:pPr lvl="1"/>
            <a:r>
              <a:rPr lang="nb-NO" dirty="0"/>
              <a:t>Sammenligner totale </a:t>
            </a:r>
            <a:r>
              <a:rPr lang="nb-NO" dirty="0" err="1"/>
              <a:t>samfunnsnytte</a:t>
            </a:r>
            <a:r>
              <a:rPr lang="nb-NO" dirty="0"/>
              <a:t> (B) med totale kostnader (C).</a:t>
            </a:r>
          </a:p>
          <a:p>
            <a:pPr lvl="1"/>
            <a:r>
              <a:rPr lang="nb-NO" dirty="0"/>
              <a:t>Prosjekt bør gjennomføres hvis B &gt; C (eller B/C &gt; 1).</a:t>
            </a:r>
          </a:p>
          <a:p>
            <a:r>
              <a:rPr lang="nb-NO" dirty="0"/>
              <a:t>Viktige prinsipper:</a:t>
            </a:r>
          </a:p>
          <a:p>
            <a:pPr lvl="1"/>
            <a:r>
              <a:rPr lang="nb-NO" dirty="0"/>
              <a:t>Marginalanalyse: Optimal nivå når MB = MC.</a:t>
            </a:r>
          </a:p>
          <a:p>
            <a:pPr lvl="1"/>
            <a:r>
              <a:rPr lang="nb-NO" dirty="0"/>
              <a:t>Nåverdi: Diskontering bringer framtidige verdier til i dag.</a:t>
            </a:r>
          </a:p>
          <a:p>
            <a:pPr lvl="1"/>
            <a:r>
              <a:rPr lang="nb-NO" dirty="0"/>
              <a:t>Net </a:t>
            </a:r>
            <a:r>
              <a:rPr lang="nb-NO" dirty="0" err="1"/>
              <a:t>benefit</a:t>
            </a:r>
            <a:r>
              <a:rPr lang="nb-NO" dirty="0"/>
              <a:t>: Summen av forskjellen mellom MB og MC.</a:t>
            </a:r>
          </a:p>
          <a:p>
            <a:r>
              <a:rPr lang="nb-NO" dirty="0"/>
              <a:t>Metodiske utfordringer:</a:t>
            </a:r>
          </a:p>
          <a:p>
            <a:pPr lvl="1"/>
            <a:r>
              <a:rPr lang="nb-NO" dirty="0"/>
              <a:t>Verdsetting av nytte (</a:t>
            </a:r>
            <a:r>
              <a:rPr lang="nb-NO" dirty="0" err="1"/>
              <a:t>intangible</a:t>
            </a:r>
            <a:r>
              <a:rPr lang="nb-NO" dirty="0"/>
              <a:t> goder, eksistensverdi).</a:t>
            </a:r>
          </a:p>
          <a:p>
            <a:pPr lvl="1"/>
            <a:r>
              <a:rPr lang="nb-NO" dirty="0"/>
              <a:t>Kostnadsestimering (survey, </a:t>
            </a:r>
            <a:r>
              <a:rPr lang="nb-NO" dirty="0" err="1"/>
              <a:t>engineering</a:t>
            </a:r>
            <a:r>
              <a:rPr lang="nb-NO" dirty="0"/>
              <a:t>, kombinert).</a:t>
            </a:r>
          </a:p>
          <a:p>
            <a:pPr lvl="1"/>
            <a:r>
              <a:rPr lang="nb-NO" dirty="0"/>
              <a:t>Fordeling av nytte og kostnader.</a:t>
            </a:r>
          </a:p>
          <a:p>
            <a:pPr lvl="1"/>
            <a:r>
              <a:rPr lang="nb-NO" dirty="0"/>
              <a:t>Valg av diskonteringsrente.</a:t>
            </a:r>
          </a:p>
        </p:txBody>
      </p:sp>
    </p:spTree>
    <p:extLst>
      <p:ext uri="{BB962C8B-B14F-4D97-AF65-F5344CB8AC3E}">
        <p14:creationId xmlns:p14="http://schemas.microsoft.com/office/powerpoint/2010/main" val="30316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2773C-2C2D-B53E-4561-6DA33ECF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Diskusjon og kollokvieoppgaver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D6A9F6-75CD-11A2-1FEB-D377F286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Diskonteringsrente:</a:t>
            </a:r>
          </a:p>
          <a:p>
            <a:pPr lvl="1"/>
            <a:r>
              <a:rPr lang="nb-NO" dirty="0"/>
              <a:t>Bør vi bruke høy eller lav rente i miljøprosjekter?</a:t>
            </a:r>
          </a:p>
          <a:p>
            <a:pPr lvl="1"/>
            <a:r>
              <a:rPr lang="nb-NO" dirty="0"/>
              <a:t>Hvordan påvirker valget framtidige generasjoner?</a:t>
            </a:r>
          </a:p>
          <a:p>
            <a:r>
              <a:rPr lang="nb-NO" dirty="0"/>
              <a:t>Fordeling:</a:t>
            </a:r>
          </a:p>
          <a:p>
            <a:pPr lvl="1"/>
            <a:r>
              <a:rPr lang="nb-NO" dirty="0"/>
              <a:t>Hva om et prosjekt har stor total nytte, men rammer en liten gruppe hardt?</a:t>
            </a:r>
          </a:p>
          <a:p>
            <a:pPr lvl="1"/>
            <a:r>
              <a:rPr lang="nb-NO" dirty="0"/>
              <a:t>Skal det likevel gjennomføres?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69A0F-5FB7-77D3-D63A-1DAD6AA6EA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nb-NO" dirty="0" err="1"/>
              <a:t>Intangibel</a:t>
            </a:r>
            <a:r>
              <a:rPr lang="nb-NO" dirty="0"/>
              <a:t> nytte:</a:t>
            </a:r>
          </a:p>
          <a:p>
            <a:pPr lvl="1"/>
            <a:r>
              <a:rPr lang="nb-NO" dirty="0"/>
              <a:t>Hvordan kan vi verdsette naturtyper vi aldri vil bruke direkte (f.eks. dyphavskoraller)?</a:t>
            </a:r>
          </a:p>
          <a:p>
            <a:pPr lvl="1"/>
            <a:r>
              <a:rPr lang="nb-NO" dirty="0"/>
              <a:t>Er eksistensverdi like «gyldig» som økonomisk gevinst?</a:t>
            </a:r>
          </a:p>
          <a:p>
            <a:r>
              <a:rPr lang="nb-NO" dirty="0"/>
              <a:t>Sosial kostnad av karbon (SCC):</a:t>
            </a:r>
          </a:p>
          <a:p>
            <a:pPr lvl="1"/>
            <a:r>
              <a:rPr lang="nb-NO" dirty="0"/>
              <a:t>Hvorfor varierer estimatene så mye (Trump vs. Obama)?</a:t>
            </a:r>
          </a:p>
          <a:p>
            <a:pPr lvl="1"/>
            <a:r>
              <a:rPr lang="nb-NO" dirty="0"/>
              <a:t>Hvilke valg (global vs. lokal, rente) synes dere er mest rettferdige?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16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7301-38E9-0D10-BF85-E295155A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Gjennomføring av et tiltak/prosjekt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F2F-2EDE-6B37-8C7D-18302E5A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b-NO" dirty="0"/>
              <a:t>Et tiltak/prosjekt bør gjennomføres dersom nytten (B) er større enn kostnaden (C).</a:t>
            </a:r>
          </a:p>
          <a:p>
            <a:pPr marL="0" indent="0">
              <a:buNone/>
            </a:pPr>
            <a:r>
              <a:rPr lang="nb-NO" b="1" dirty="0"/>
              <a:t>Nytte (B):</a:t>
            </a:r>
          </a:p>
          <a:p>
            <a:r>
              <a:rPr lang="nb-NO" dirty="0"/>
              <a:t>Økt velferd/velstand</a:t>
            </a:r>
          </a:p>
          <a:p>
            <a:r>
              <a:rPr lang="nb-NO" dirty="0"/>
              <a:t>Kortere reisetid / tidsbesparelse</a:t>
            </a:r>
          </a:p>
          <a:p>
            <a:r>
              <a:rPr lang="nb-NO" dirty="0"/>
              <a:t>Helsegevinster (renere luft, færre ulykker)</a:t>
            </a:r>
          </a:p>
          <a:p>
            <a:r>
              <a:rPr lang="nb-NO" dirty="0"/>
              <a:t>Økte inntekter / produktivitet</a:t>
            </a:r>
          </a:p>
          <a:p>
            <a:pPr marL="0" indent="0">
              <a:buNone/>
            </a:pPr>
            <a:r>
              <a:rPr lang="nb-NO" b="1" dirty="0"/>
              <a:t>Kostnad (C):</a:t>
            </a:r>
          </a:p>
          <a:p>
            <a:r>
              <a:rPr lang="nb-NO" dirty="0"/>
              <a:t>Direkte utgifter (investering, drift)</a:t>
            </a:r>
          </a:p>
          <a:p>
            <a:r>
              <a:rPr lang="nb-NO" dirty="0"/>
              <a:t>Indirekte kostnader (forurensning, tap av natur, helsetap)</a:t>
            </a:r>
          </a:p>
          <a:p>
            <a:r>
              <a:rPr lang="nb-NO" dirty="0"/>
              <a:t>Eventuelle ulemper for berørte grupper</a:t>
            </a:r>
          </a:p>
          <a:p>
            <a:pPr marL="0" indent="0">
              <a:buNone/>
            </a:pPr>
            <a:r>
              <a:rPr lang="nb-NO" b="1" dirty="0"/>
              <a:t>Beslutningsregel:</a:t>
            </a:r>
            <a:endParaRPr lang="nb-NO" dirty="0"/>
          </a:p>
          <a:p>
            <a:r>
              <a:rPr lang="nb-NO" dirty="0"/>
              <a:t>Hvis </a:t>
            </a:r>
            <a:r>
              <a:rPr lang="nb-NO" b="1" dirty="0"/>
              <a:t>B &gt; C</a:t>
            </a:r>
            <a:r>
              <a:rPr lang="nb-NO" dirty="0"/>
              <a:t>, bør tiltaket gjennomføres.</a:t>
            </a:r>
          </a:p>
          <a:p>
            <a:r>
              <a:rPr lang="nb-NO" dirty="0"/>
              <a:t>Eller, ekvivalent: Hvis </a:t>
            </a:r>
            <a:r>
              <a:rPr lang="nb-NO" b="1" dirty="0"/>
              <a:t>B/C &gt; 1</a:t>
            </a:r>
            <a:r>
              <a:rPr lang="nb-NO" dirty="0"/>
              <a:t>, bør tiltaket gjennomføre</a:t>
            </a:r>
          </a:p>
        </p:txBody>
      </p:sp>
    </p:spTree>
    <p:extLst>
      <p:ext uri="{BB962C8B-B14F-4D97-AF65-F5344CB8AC3E}">
        <p14:creationId xmlns:p14="http://schemas.microsoft.com/office/powerpoint/2010/main" val="16832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21D9-88CD-B075-3B54-36C37F83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Nytten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498C-A4BF-5E98-B292-D535A941FE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/>
              <a:t>Marginal nytte = </a:t>
            </a:r>
            <a:r>
              <a:rPr lang="nb-NO" b="1" dirty="0"/>
              <a:t>hvor mye samfunnet er villig til å betale for én ekstra enhet</a:t>
            </a:r>
            <a:r>
              <a:rPr lang="nb-NO" dirty="0"/>
              <a:t> bevaring av elven.</a:t>
            </a:r>
          </a:p>
          <a:p>
            <a:r>
              <a:rPr lang="nb-NO" dirty="0"/>
              <a:t>Måles gjennom betalingsvillighet (WTP) → viser verdien folk setter på bevaring.</a:t>
            </a:r>
          </a:p>
          <a:p>
            <a:r>
              <a:rPr lang="nb-NO" dirty="0"/>
              <a:t>Kurven for marginal nytte faller:</a:t>
            </a:r>
          </a:p>
          <a:p>
            <a:pPr lvl="1"/>
            <a:r>
              <a:rPr lang="nb-NO" dirty="0"/>
              <a:t>Første enhet gir stor verdi (høy betalingsvillighet)</a:t>
            </a:r>
          </a:p>
          <a:p>
            <a:pPr lvl="1"/>
            <a:r>
              <a:rPr lang="nb-NO" dirty="0"/>
              <a:t>Hver ekstra enhet gir mindre verdi enn den forrige.</a:t>
            </a:r>
          </a:p>
          <a:p>
            <a:r>
              <a:rPr lang="nb-NO" dirty="0"/>
              <a:t>Eksempel: NOK per enhet elvebevaring.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770B3-9B5A-8055-A823-8242E5FAEA6C}"/>
              </a:ext>
            </a:extLst>
          </p:cNvPr>
          <p:cNvSpPr txBox="1"/>
          <p:nvPr/>
        </p:nvSpPr>
        <p:spPr>
          <a:xfrm>
            <a:off x="3793067" y="27770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Eksempel: Preserveringen av en elv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71C8A6-274D-0F15-8658-B92B2FFAB412}"/>
              </a:ext>
            </a:extLst>
          </p:cNvPr>
          <p:cNvCxnSpPr>
            <a:cxnSpLocks/>
          </p:cNvCxnSpPr>
          <p:nvPr/>
        </p:nvCxnSpPr>
        <p:spPr>
          <a:xfrm flipV="1">
            <a:off x="6819819" y="1289510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E687AE-FC04-C194-9200-2EFB48A98ABA}"/>
              </a:ext>
            </a:extLst>
          </p:cNvPr>
          <p:cNvCxnSpPr/>
          <p:nvPr/>
        </p:nvCxnSpPr>
        <p:spPr>
          <a:xfrm>
            <a:off x="6819819" y="5120640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E5F14E-359E-4518-CEF0-0AD432DF14D9}"/>
              </a:ext>
            </a:extLst>
          </p:cNvPr>
          <p:cNvCxnSpPr>
            <a:cxnSpLocks/>
          </p:cNvCxnSpPr>
          <p:nvPr/>
        </p:nvCxnSpPr>
        <p:spPr>
          <a:xfrm>
            <a:off x="6819819" y="1737359"/>
            <a:ext cx="3990421" cy="256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91CCD4-44BA-C409-8A72-9DAA0C49D9B1}"/>
              </a:ext>
            </a:extLst>
          </p:cNvPr>
          <p:cNvSpPr txBox="1"/>
          <p:nvPr/>
        </p:nvSpPr>
        <p:spPr>
          <a:xfrm>
            <a:off x="9011456" y="930533"/>
            <a:ext cx="282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Marginal nytte = MB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0B690-4505-0310-9FF5-AEFC235AC54D}"/>
              </a:ext>
            </a:extLst>
          </p:cNvPr>
          <p:cNvSpPr txBox="1"/>
          <p:nvPr/>
        </p:nvSpPr>
        <p:spPr>
          <a:xfrm>
            <a:off x="10448714" y="3631962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6AA3D-0862-5B6A-874D-4145DB0F21E7}"/>
              </a:ext>
            </a:extLst>
          </p:cNvPr>
          <p:cNvSpPr txBox="1"/>
          <p:nvPr/>
        </p:nvSpPr>
        <p:spPr>
          <a:xfrm>
            <a:off x="6063668" y="1242839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EAC24-BA24-0DF1-705F-7AA72220D285}"/>
              </a:ext>
            </a:extLst>
          </p:cNvPr>
          <p:cNvSpPr txBox="1"/>
          <p:nvPr/>
        </p:nvSpPr>
        <p:spPr>
          <a:xfrm>
            <a:off x="10630747" y="5225627"/>
            <a:ext cx="120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Enheter bevart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2B062E-50CB-52F1-2F52-073814467ECE}"/>
              </a:ext>
            </a:extLst>
          </p:cNvPr>
          <p:cNvCxnSpPr>
            <a:cxnSpLocks/>
          </p:cNvCxnSpPr>
          <p:nvPr/>
        </p:nvCxnSpPr>
        <p:spPr>
          <a:xfrm>
            <a:off x="9083039" y="3183467"/>
            <a:ext cx="0" cy="19371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B2B90C-3DD3-4F85-0E7C-19EB26865559}"/>
              </a:ext>
            </a:extLst>
          </p:cNvPr>
          <p:cNvSpPr txBox="1"/>
          <p:nvPr/>
        </p:nvSpPr>
        <p:spPr>
          <a:xfrm>
            <a:off x="8889999" y="5167312"/>
            <a:ext cx="3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BDEBEF2-607D-26CD-6725-FD37D06233C9}"/>
              </a:ext>
            </a:extLst>
          </p:cNvPr>
          <p:cNvSpPr/>
          <p:nvPr/>
        </p:nvSpPr>
        <p:spPr>
          <a:xfrm>
            <a:off x="6834293" y="1747520"/>
            <a:ext cx="2248747" cy="3366347"/>
          </a:xfrm>
          <a:custGeom>
            <a:avLst/>
            <a:gdLst>
              <a:gd name="connsiteX0" fmla="*/ 0 w 2248747"/>
              <a:gd name="connsiteY0" fmla="*/ 0 h 3366347"/>
              <a:gd name="connsiteX1" fmla="*/ 0 w 2248747"/>
              <a:gd name="connsiteY1" fmla="*/ 3366347 h 3366347"/>
              <a:gd name="connsiteX2" fmla="*/ 2248747 w 2248747"/>
              <a:gd name="connsiteY2" fmla="*/ 3366347 h 3366347"/>
              <a:gd name="connsiteX3" fmla="*/ 2248747 w 2248747"/>
              <a:gd name="connsiteY3" fmla="*/ 1456267 h 3366347"/>
              <a:gd name="connsiteX4" fmla="*/ 0 w 2248747"/>
              <a:gd name="connsiteY4" fmla="*/ 0 h 33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8747" h="3366347">
                <a:moveTo>
                  <a:pt x="0" y="0"/>
                </a:moveTo>
                <a:lnTo>
                  <a:pt x="0" y="3366347"/>
                </a:lnTo>
                <a:lnTo>
                  <a:pt x="2248747" y="3366347"/>
                </a:lnTo>
                <a:lnTo>
                  <a:pt x="2248747" y="14562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B84330-BADC-3B17-7F98-D753DA75FCD2}"/>
              </a:ext>
            </a:extLst>
          </p:cNvPr>
          <p:cNvSpPr txBox="1"/>
          <p:nvPr/>
        </p:nvSpPr>
        <p:spPr>
          <a:xfrm>
            <a:off x="7091680" y="3014133"/>
            <a:ext cx="142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Total nytte</a:t>
            </a:r>
          </a:p>
        </p:txBody>
      </p:sp>
    </p:spTree>
    <p:extLst>
      <p:ext uri="{BB962C8B-B14F-4D97-AF65-F5344CB8AC3E}">
        <p14:creationId xmlns:p14="http://schemas.microsoft.com/office/powerpoint/2010/main" val="36016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2123-4DF3-2775-5374-E1FE6527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1A3339-325E-7904-47C9-30C1976FCBE1}"/>
              </a:ext>
            </a:extLst>
          </p:cNvPr>
          <p:cNvSpPr/>
          <p:nvPr/>
        </p:nvSpPr>
        <p:spPr>
          <a:xfrm>
            <a:off x="6820747" y="2959947"/>
            <a:ext cx="2269066" cy="2160693"/>
          </a:xfrm>
          <a:custGeom>
            <a:avLst/>
            <a:gdLst>
              <a:gd name="connsiteX0" fmla="*/ 0 w 2269066"/>
              <a:gd name="connsiteY0" fmla="*/ 2160693 h 2160693"/>
              <a:gd name="connsiteX1" fmla="*/ 2269066 w 2269066"/>
              <a:gd name="connsiteY1" fmla="*/ 2160693 h 2160693"/>
              <a:gd name="connsiteX2" fmla="*/ 2269066 w 2269066"/>
              <a:gd name="connsiteY2" fmla="*/ 0 h 2160693"/>
              <a:gd name="connsiteX3" fmla="*/ 6773 w 2269066"/>
              <a:gd name="connsiteY3" fmla="*/ 1612053 h 2160693"/>
              <a:gd name="connsiteX4" fmla="*/ 0 w 2269066"/>
              <a:gd name="connsiteY4" fmla="*/ 2160693 h 216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066" h="2160693">
                <a:moveTo>
                  <a:pt x="0" y="2160693"/>
                </a:moveTo>
                <a:lnTo>
                  <a:pt x="2269066" y="2160693"/>
                </a:lnTo>
                <a:lnTo>
                  <a:pt x="2269066" y="0"/>
                </a:lnTo>
                <a:lnTo>
                  <a:pt x="6773" y="1612053"/>
                </a:lnTo>
                <a:cubicBezTo>
                  <a:pt x="4515" y="1794933"/>
                  <a:pt x="2258" y="1977813"/>
                  <a:pt x="0" y="216069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39C6A-6E3D-B9D7-636C-2857F97E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Kostnad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084A-3F45-0418-7EFB-EA3D9C9C6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/>
              <a:t>Marginal kostnad = </a:t>
            </a:r>
            <a:r>
              <a:rPr lang="nb-NO" b="1" dirty="0"/>
              <a:t>kostnaden ved å bevare én ekstra enhet av elven</a:t>
            </a:r>
            <a:r>
              <a:rPr lang="nb-NO" dirty="0"/>
              <a:t>.</a:t>
            </a:r>
          </a:p>
          <a:p>
            <a:r>
              <a:rPr lang="nb-NO" dirty="0"/>
              <a:t>Omfatter ressursbruk for restaurering, overvåkning, vern osv.</a:t>
            </a:r>
          </a:p>
          <a:p>
            <a:r>
              <a:rPr lang="nb-NO" dirty="0"/>
              <a:t>Kurven for marginal kostnad stiger:</a:t>
            </a:r>
          </a:p>
          <a:p>
            <a:pPr lvl="1"/>
            <a:r>
              <a:rPr lang="nb-NO" dirty="0"/>
              <a:t>Det er billig å verne de første enhetene (enkle tiltak).</a:t>
            </a:r>
          </a:p>
          <a:p>
            <a:pPr lvl="1"/>
            <a:r>
              <a:rPr lang="nb-NO" dirty="0"/>
              <a:t>Kostnaden øker når vi bevarer mer (mer krevende inngrep, høyere alternativkostnader).</a:t>
            </a:r>
          </a:p>
          <a:p>
            <a:r>
              <a:rPr lang="nb-NO" dirty="0"/>
              <a:t>Måles i NOK per enhet bevaring.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7551F-41C3-06B3-B204-0473A0A4475E}"/>
              </a:ext>
            </a:extLst>
          </p:cNvPr>
          <p:cNvSpPr txBox="1"/>
          <p:nvPr/>
        </p:nvSpPr>
        <p:spPr>
          <a:xfrm>
            <a:off x="3793067" y="27770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Eksempel: Preserveringen av en elv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232759-503C-B754-9CB2-3F54EEFFD0CF}"/>
              </a:ext>
            </a:extLst>
          </p:cNvPr>
          <p:cNvCxnSpPr>
            <a:cxnSpLocks/>
          </p:cNvCxnSpPr>
          <p:nvPr/>
        </p:nvCxnSpPr>
        <p:spPr>
          <a:xfrm flipV="1">
            <a:off x="6819819" y="1289510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B420FD-97CA-503F-195E-09DFAB85B4DA}"/>
              </a:ext>
            </a:extLst>
          </p:cNvPr>
          <p:cNvCxnSpPr/>
          <p:nvPr/>
        </p:nvCxnSpPr>
        <p:spPr>
          <a:xfrm>
            <a:off x="6819819" y="5120640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EFA819-6A97-2673-9E8B-6AB52C6C6A3C}"/>
              </a:ext>
            </a:extLst>
          </p:cNvPr>
          <p:cNvSpPr txBox="1"/>
          <p:nvPr/>
        </p:nvSpPr>
        <p:spPr>
          <a:xfrm>
            <a:off x="9011456" y="930533"/>
            <a:ext cx="282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Marginal nytte = MB</a:t>
            </a:r>
            <a:br>
              <a:rPr lang="nb-NO" dirty="0"/>
            </a:br>
            <a:r>
              <a:rPr lang="nb-NO" dirty="0"/>
              <a:t>Marginal kostnad = MC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53CD6-6C49-47B6-EAE5-A2537EA0066D}"/>
              </a:ext>
            </a:extLst>
          </p:cNvPr>
          <p:cNvSpPr txBox="1"/>
          <p:nvPr/>
        </p:nvSpPr>
        <p:spPr>
          <a:xfrm>
            <a:off x="6063668" y="1242839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9D6EFB-C47B-F4E2-17A4-67A3C2705900}"/>
              </a:ext>
            </a:extLst>
          </p:cNvPr>
          <p:cNvSpPr txBox="1"/>
          <p:nvPr/>
        </p:nvSpPr>
        <p:spPr>
          <a:xfrm>
            <a:off x="10630747" y="5225627"/>
            <a:ext cx="120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Enheter bevart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55442B-04F3-0D98-DE84-34879D28DCBE}"/>
              </a:ext>
            </a:extLst>
          </p:cNvPr>
          <p:cNvCxnSpPr/>
          <p:nvPr/>
        </p:nvCxnSpPr>
        <p:spPr>
          <a:xfrm flipV="1">
            <a:off x="6819819" y="1950720"/>
            <a:ext cx="3699168" cy="2634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9D686D-7E0F-F600-5CFE-6C8852FD187D}"/>
              </a:ext>
            </a:extLst>
          </p:cNvPr>
          <p:cNvSpPr txBox="1"/>
          <p:nvPr/>
        </p:nvSpPr>
        <p:spPr>
          <a:xfrm>
            <a:off x="9764608" y="1825625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125397-A0EF-19F9-88E5-1FD1A174A456}"/>
              </a:ext>
            </a:extLst>
          </p:cNvPr>
          <p:cNvCxnSpPr>
            <a:cxnSpLocks/>
          </p:cNvCxnSpPr>
          <p:nvPr/>
        </p:nvCxnSpPr>
        <p:spPr>
          <a:xfrm>
            <a:off x="9083039" y="3014133"/>
            <a:ext cx="0" cy="210650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051239-9D47-9B05-6E42-82C4CB0B90D0}"/>
              </a:ext>
            </a:extLst>
          </p:cNvPr>
          <p:cNvSpPr txBox="1"/>
          <p:nvPr/>
        </p:nvSpPr>
        <p:spPr>
          <a:xfrm>
            <a:off x="8889999" y="5167312"/>
            <a:ext cx="38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5986E3-A77F-18E0-51D4-01D3F6FAED94}"/>
              </a:ext>
            </a:extLst>
          </p:cNvPr>
          <p:cNvSpPr txBox="1"/>
          <p:nvPr/>
        </p:nvSpPr>
        <p:spPr>
          <a:xfrm>
            <a:off x="7091684" y="4433055"/>
            <a:ext cx="1700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Total kostnad</a:t>
            </a:r>
          </a:p>
        </p:txBody>
      </p:sp>
    </p:spTree>
    <p:extLst>
      <p:ext uri="{BB962C8B-B14F-4D97-AF65-F5344CB8AC3E}">
        <p14:creationId xmlns:p14="http://schemas.microsoft.com/office/powerpoint/2010/main" val="136304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5E267-824A-0813-011E-2530CBADA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23A3ED2-EBFE-2945-B4DD-8FF4F78855BE}"/>
              </a:ext>
            </a:extLst>
          </p:cNvPr>
          <p:cNvSpPr/>
          <p:nvPr/>
        </p:nvSpPr>
        <p:spPr>
          <a:xfrm>
            <a:off x="6820747" y="1754293"/>
            <a:ext cx="1754293" cy="2831254"/>
          </a:xfrm>
          <a:custGeom>
            <a:avLst/>
            <a:gdLst>
              <a:gd name="connsiteX0" fmla="*/ 6773 w 1754293"/>
              <a:gd name="connsiteY0" fmla="*/ 0 h 2831254"/>
              <a:gd name="connsiteX1" fmla="*/ 1754293 w 1754293"/>
              <a:gd name="connsiteY1" fmla="*/ 1117600 h 2831254"/>
              <a:gd name="connsiteX2" fmla="*/ 1754293 w 1754293"/>
              <a:gd name="connsiteY2" fmla="*/ 1591734 h 2831254"/>
              <a:gd name="connsiteX3" fmla="*/ 0 w 1754293"/>
              <a:gd name="connsiteY3" fmla="*/ 2831254 h 2831254"/>
              <a:gd name="connsiteX4" fmla="*/ 6773 w 1754293"/>
              <a:gd name="connsiteY4" fmla="*/ 0 h 283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293" h="2831254">
                <a:moveTo>
                  <a:pt x="6773" y="0"/>
                </a:moveTo>
                <a:lnTo>
                  <a:pt x="1754293" y="1117600"/>
                </a:lnTo>
                <a:lnTo>
                  <a:pt x="1754293" y="1591734"/>
                </a:lnTo>
                <a:lnTo>
                  <a:pt x="0" y="2831254"/>
                </a:lnTo>
                <a:cubicBezTo>
                  <a:pt x="2258" y="1887503"/>
                  <a:pt x="4515" y="943751"/>
                  <a:pt x="6773" y="0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420B-10A9-60B8-5D64-71895C0B6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nb-NO" dirty="0"/>
              <a:t>Net </a:t>
            </a:r>
            <a:r>
              <a:rPr lang="nb-NO" dirty="0" err="1"/>
              <a:t>benefit</a:t>
            </a:r>
            <a:r>
              <a:rPr lang="nb-NO" dirty="0"/>
              <a:t> = total nytte – totale kostnader.</a:t>
            </a:r>
          </a:p>
          <a:p>
            <a:r>
              <a:rPr lang="nb-NO" dirty="0"/>
              <a:t>I grafen: arealet mellom marginal nytte (MB) og marginal kostnad (MC) frem til valgt nivå.</a:t>
            </a:r>
          </a:p>
          <a:p>
            <a:r>
              <a:rPr lang="nb-NO" dirty="0"/>
              <a:t>Samfunnsøkonomisk lønnsomhet handler derfor om å maksimere arealet mellom MB- og MC-kurven – ikke bare å se på enkeltkostnader eller enkeltgevinster.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60E57-2D8B-2DA3-ADE0-B07153FD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Samfunnets gevinst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ABC7A-09A5-931C-F295-2DC634AA32D2}"/>
              </a:ext>
            </a:extLst>
          </p:cNvPr>
          <p:cNvSpPr txBox="1"/>
          <p:nvPr/>
        </p:nvSpPr>
        <p:spPr>
          <a:xfrm>
            <a:off x="3793067" y="277707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Eksempel: Preserveringen av en elv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1F66-1CBE-78F9-39C2-2DA89ACA7638}"/>
              </a:ext>
            </a:extLst>
          </p:cNvPr>
          <p:cNvCxnSpPr>
            <a:cxnSpLocks/>
          </p:cNvCxnSpPr>
          <p:nvPr/>
        </p:nvCxnSpPr>
        <p:spPr>
          <a:xfrm flipV="1">
            <a:off x="6819819" y="1289510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BCE9B2-87AB-8AE3-375C-E017BC7B2BDC}"/>
              </a:ext>
            </a:extLst>
          </p:cNvPr>
          <p:cNvCxnSpPr/>
          <p:nvPr/>
        </p:nvCxnSpPr>
        <p:spPr>
          <a:xfrm>
            <a:off x="6819819" y="5120640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A62A8B-1FFC-A7CD-B0D2-69FB6AD0204A}"/>
              </a:ext>
            </a:extLst>
          </p:cNvPr>
          <p:cNvCxnSpPr>
            <a:cxnSpLocks/>
          </p:cNvCxnSpPr>
          <p:nvPr/>
        </p:nvCxnSpPr>
        <p:spPr>
          <a:xfrm>
            <a:off x="6819819" y="1737359"/>
            <a:ext cx="3990421" cy="256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3A3764-416E-2C69-8A10-B06E4BDB9FB6}"/>
              </a:ext>
            </a:extLst>
          </p:cNvPr>
          <p:cNvSpPr txBox="1"/>
          <p:nvPr/>
        </p:nvSpPr>
        <p:spPr>
          <a:xfrm>
            <a:off x="9011456" y="930533"/>
            <a:ext cx="282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Marginal nytte = MB</a:t>
            </a:r>
            <a:br>
              <a:rPr lang="nb-NO" dirty="0"/>
            </a:br>
            <a:r>
              <a:rPr lang="nb-NO" dirty="0"/>
              <a:t>Marginal kostnad = MC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76C72-1F0D-CB91-5398-4AC8792044EF}"/>
              </a:ext>
            </a:extLst>
          </p:cNvPr>
          <p:cNvSpPr txBox="1"/>
          <p:nvPr/>
        </p:nvSpPr>
        <p:spPr>
          <a:xfrm>
            <a:off x="6063668" y="1242839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2E72F1-8C34-92B5-3BFB-7309B973D5B7}"/>
              </a:ext>
            </a:extLst>
          </p:cNvPr>
          <p:cNvSpPr txBox="1"/>
          <p:nvPr/>
        </p:nvSpPr>
        <p:spPr>
          <a:xfrm>
            <a:off x="10630747" y="5225627"/>
            <a:ext cx="120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Enheter bevart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6486DA-9D81-47DC-0004-02A67CF9B3F3}"/>
              </a:ext>
            </a:extLst>
          </p:cNvPr>
          <p:cNvCxnSpPr/>
          <p:nvPr/>
        </p:nvCxnSpPr>
        <p:spPr>
          <a:xfrm flipV="1">
            <a:off x="6819819" y="1950720"/>
            <a:ext cx="3699168" cy="2634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EF7024E-E2ED-8215-E20A-2345E910246B}"/>
              </a:ext>
            </a:extLst>
          </p:cNvPr>
          <p:cNvSpPr txBox="1"/>
          <p:nvPr/>
        </p:nvSpPr>
        <p:spPr>
          <a:xfrm>
            <a:off x="9764608" y="1825625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85050-8425-40F1-1A84-47B0B74E6975}"/>
              </a:ext>
            </a:extLst>
          </p:cNvPr>
          <p:cNvCxnSpPr>
            <a:cxnSpLocks/>
          </p:cNvCxnSpPr>
          <p:nvPr/>
        </p:nvCxnSpPr>
        <p:spPr>
          <a:xfrm>
            <a:off x="8571651" y="2865120"/>
            <a:ext cx="0" cy="22555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1F30CC-8569-1521-7CE6-E12CEA198618}"/>
              </a:ext>
            </a:extLst>
          </p:cNvPr>
          <p:cNvSpPr txBox="1"/>
          <p:nvPr/>
        </p:nvSpPr>
        <p:spPr>
          <a:xfrm>
            <a:off x="8442494" y="5179460"/>
            <a:ext cx="5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DCFB7-AB0E-FE0C-983D-9006B55D1561}"/>
              </a:ext>
            </a:extLst>
          </p:cNvPr>
          <p:cNvSpPr txBox="1"/>
          <p:nvPr/>
        </p:nvSpPr>
        <p:spPr>
          <a:xfrm>
            <a:off x="10448714" y="3631962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A225F-4B36-ADCF-17EE-FB74CB1DA087}"/>
              </a:ext>
            </a:extLst>
          </p:cNvPr>
          <p:cNvSpPr txBox="1"/>
          <p:nvPr/>
        </p:nvSpPr>
        <p:spPr>
          <a:xfrm>
            <a:off x="7023946" y="2770293"/>
            <a:ext cx="110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Net </a:t>
            </a:r>
            <a:r>
              <a:rPr lang="nb-NO" dirty="0" err="1"/>
              <a:t>benefit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5091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6E72-A955-3760-5BBA-8DAFBEB8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First </a:t>
            </a:r>
            <a:r>
              <a:rPr lang="nb-NO" dirty="0" err="1"/>
              <a:t>Equimarginal</a:t>
            </a:r>
            <a:r>
              <a:rPr lang="nb-NO" dirty="0"/>
              <a:t> </a:t>
            </a:r>
            <a:r>
              <a:rPr lang="nb-NO" dirty="0" err="1"/>
              <a:t>Principle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397E-03A1-FCF3-5547-5FE475C2E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First </a:t>
            </a:r>
            <a:r>
              <a:rPr lang="nb-NO" dirty="0" err="1"/>
              <a:t>Equimarginal</a:t>
            </a:r>
            <a:r>
              <a:rPr lang="nb-NO" dirty="0"/>
              <a:t> </a:t>
            </a:r>
            <a:r>
              <a:rPr lang="nb-NO" dirty="0" err="1"/>
              <a:t>Principle</a:t>
            </a:r>
            <a:endParaRPr lang="nb-NO" dirty="0"/>
          </a:p>
          <a:p>
            <a:r>
              <a:rPr lang="nb-NO" dirty="0"/>
              <a:t>Ressurser bør fordeles slik at marginal nytte = marginal kostnad.</a:t>
            </a:r>
          </a:p>
          <a:p>
            <a:r>
              <a:rPr lang="nb-NO" dirty="0"/>
              <a:t>Prinsippet sier at samfunnsnytten maksimeres når nytten av den siste enheten akkurat balanserer kostnaden.</a:t>
            </a:r>
          </a:p>
          <a:p>
            <a:r>
              <a:rPr lang="nb-NO" dirty="0"/>
              <a:t>Intuisjon:</a:t>
            </a:r>
          </a:p>
          <a:p>
            <a:pPr lvl="1"/>
            <a:r>
              <a:rPr lang="nb-NO" dirty="0"/>
              <a:t>Hvis marginal nytte &gt; marginal kostnad → øk tiltaket.</a:t>
            </a:r>
          </a:p>
          <a:p>
            <a:pPr lvl="1"/>
            <a:r>
              <a:rPr lang="nb-NO" dirty="0"/>
              <a:t>Hvis marginal kostnad &gt; marginal nytte → reduser tiltaket.</a:t>
            </a:r>
          </a:p>
          <a:p>
            <a:r>
              <a:rPr lang="nb-NO" dirty="0"/>
              <a:t>Resultat: Gir det </a:t>
            </a:r>
            <a:r>
              <a:rPr lang="nb-NO" i="1" dirty="0"/>
              <a:t>samfunnsøkonomisk optimale nivået</a:t>
            </a:r>
            <a:r>
              <a:rPr lang="nb-NO" dirty="0"/>
              <a:t> på tiltaket.</a:t>
            </a:r>
          </a:p>
          <a:p>
            <a:r>
              <a:rPr lang="nb-NO" dirty="0"/>
              <a:t>Dette er Pareto-optimum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901502-E0F0-3AB6-FD6B-9D4045C2CFC2}"/>
              </a:ext>
            </a:extLst>
          </p:cNvPr>
          <p:cNvCxnSpPr>
            <a:cxnSpLocks/>
          </p:cNvCxnSpPr>
          <p:nvPr/>
        </p:nvCxnSpPr>
        <p:spPr>
          <a:xfrm flipV="1">
            <a:off x="6819819" y="1289510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E6F593-03CB-0AC6-3AE0-A83463A6ADCB}"/>
              </a:ext>
            </a:extLst>
          </p:cNvPr>
          <p:cNvCxnSpPr/>
          <p:nvPr/>
        </p:nvCxnSpPr>
        <p:spPr>
          <a:xfrm>
            <a:off x="6819819" y="5120640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56BB8C-A95A-3787-F59A-2A29247F923C}"/>
              </a:ext>
            </a:extLst>
          </p:cNvPr>
          <p:cNvCxnSpPr>
            <a:cxnSpLocks/>
          </p:cNvCxnSpPr>
          <p:nvPr/>
        </p:nvCxnSpPr>
        <p:spPr>
          <a:xfrm>
            <a:off x="6819819" y="1737359"/>
            <a:ext cx="3990421" cy="256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10F67D-E757-6CB6-002D-33718BB678F7}"/>
              </a:ext>
            </a:extLst>
          </p:cNvPr>
          <p:cNvSpPr txBox="1"/>
          <p:nvPr/>
        </p:nvSpPr>
        <p:spPr>
          <a:xfrm>
            <a:off x="9011456" y="930533"/>
            <a:ext cx="282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Marginal nytte = MB</a:t>
            </a:r>
            <a:br>
              <a:rPr lang="nb-NO" dirty="0"/>
            </a:br>
            <a:r>
              <a:rPr lang="nb-NO" dirty="0"/>
              <a:t>Marginal kostnad = MC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A7B90-7116-F083-2D4B-DE4CB2768B2A}"/>
              </a:ext>
            </a:extLst>
          </p:cNvPr>
          <p:cNvSpPr txBox="1"/>
          <p:nvPr/>
        </p:nvSpPr>
        <p:spPr>
          <a:xfrm>
            <a:off x="6063668" y="1242839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BEDF0-76F3-4021-8906-0D3A545A1AE6}"/>
              </a:ext>
            </a:extLst>
          </p:cNvPr>
          <p:cNvSpPr txBox="1"/>
          <p:nvPr/>
        </p:nvSpPr>
        <p:spPr>
          <a:xfrm>
            <a:off x="10630747" y="5225627"/>
            <a:ext cx="120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Enheter bevart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34C29D-6669-BDCB-202D-F5D5FAE00D23}"/>
              </a:ext>
            </a:extLst>
          </p:cNvPr>
          <p:cNvCxnSpPr/>
          <p:nvPr/>
        </p:nvCxnSpPr>
        <p:spPr>
          <a:xfrm flipV="1">
            <a:off x="6819819" y="1950720"/>
            <a:ext cx="3699168" cy="26348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C045A2-D13D-82B8-5937-DE5BEB34FCD6}"/>
              </a:ext>
            </a:extLst>
          </p:cNvPr>
          <p:cNvSpPr txBox="1"/>
          <p:nvPr/>
        </p:nvSpPr>
        <p:spPr>
          <a:xfrm>
            <a:off x="9764608" y="1825625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8D498-38E8-8FD6-44F3-9E5FAE4D818E}"/>
              </a:ext>
            </a:extLst>
          </p:cNvPr>
          <p:cNvCxnSpPr>
            <a:cxnSpLocks/>
          </p:cNvCxnSpPr>
          <p:nvPr/>
        </p:nvCxnSpPr>
        <p:spPr>
          <a:xfrm>
            <a:off x="8930638" y="3108960"/>
            <a:ext cx="0" cy="201676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78AEF3-9853-293B-38C0-16295C972CB2}"/>
              </a:ext>
            </a:extLst>
          </p:cNvPr>
          <p:cNvSpPr txBox="1"/>
          <p:nvPr/>
        </p:nvSpPr>
        <p:spPr>
          <a:xfrm>
            <a:off x="8737598" y="5220453"/>
            <a:ext cx="56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749F2-931A-72FA-2FC2-C46755057AFF}"/>
              </a:ext>
            </a:extLst>
          </p:cNvPr>
          <p:cNvSpPr txBox="1"/>
          <p:nvPr/>
        </p:nvSpPr>
        <p:spPr>
          <a:xfrm>
            <a:off x="10448714" y="3631962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950197F-0757-EA43-D2C7-9BBE38554B69}"/>
              </a:ext>
            </a:extLst>
          </p:cNvPr>
          <p:cNvSpPr/>
          <p:nvPr/>
        </p:nvSpPr>
        <p:spPr>
          <a:xfrm rot="5400000">
            <a:off x="6432723" y="2119376"/>
            <a:ext cx="2853264" cy="2079075"/>
          </a:xfrm>
          <a:prstGeom prst="triangle">
            <a:avLst>
              <a:gd name="adj" fmla="val 47626"/>
            </a:avLst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5BEFE-6EA5-33BF-8A72-FD225D08B9B2}"/>
              </a:ext>
            </a:extLst>
          </p:cNvPr>
          <p:cNvSpPr txBox="1"/>
          <p:nvPr/>
        </p:nvSpPr>
        <p:spPr>
          <a:xfrm>
            <a:off x="7023946" y="2770293"/>
            <a:ext cx="110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Net </a:t>
            </a:r>
            <a:r>
              <a:rPr lang="nb-NO" dirty="0" err="1"/>
              <a:t>benefit</a:t>
            </a:r>
            <a:endParaRPr lang="nb-NO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F7774C-35F7-A155-3E41-5EF0359167C2}"/>
              </a:ext>
            </a:extLst>
          </p:cNvPr>
          <p:cNvSpPr txBox="1"/>
          <p:nvPr/>
        </p:nvSpPr>
        <p:spPr>
          <a:xfrm>
            <a:off x="4337380" y="6121344"/>
            <a:ext cx="3521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NB: Finne det sanne optimum er vanskelig i virkeligheten!</a:t>
            </a:r>
          </a:p>
        </p:txBody>
      </p:sp>
    </p:spTree>
    <p:extLst>
      <p:ext uri="{BB962C8B-B14F-4D97-AF65-F5344CB8AC3E}">
        <p14:creationId xmlns:p14="http://schemas.microsoft.com/office/powerpoint/2010/main" val="16630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A98A-DFB9-A978-D22E-CBDCF5DF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Pareto-optimalt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BD4E-3229-210E-8FBA-46405E70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Definisjon: En situasjon er Pareto-optimalt dersom ingen kan få det bedre uten at noen andre får det verre.</a:t>
            </a:r>
          </a:p>
          <a:p>
            <a:r>
              <a:rPr lang="nb-NO" dirty="0"/>
              <a:t>Intuisjon: Alle gjensidige gevinster er tatt ut.</a:t>
            </a:r>
          </a:p>
          <a:p>
            <a:r>
              <a:rPr lang="nb-NO" dirty="0"/>
              <a:t>I vår sammenheng:</a:t>
            </a:r>
          </a:p>
          <a:p>
            <a:pPr lvl="1"/>
            <a:r>
              <a:rPr lang="nb-NO" dirty="0"/>
              <a:t>Når marginal nytte = marginal kostnad, er alle muligheter for å øke netto nytte brukt opp.</a:t>
            </a:r>
          </a:p>
          <a:p>
            <a:pPr lvl="1"/>
            <a:r>
              <a:rPr lang="nb-NO" dirty="0"/>
              <a:t>Å endre nivået vil enten øke kostnadene mer enn nytten, eller redusere nytten mer enn kostnaden.</a:t>
            </a:r>
          </a:p>
          <a:p>
            <a:r>
              <a:rPr lang="nb-NO" dirty="0"/>
              <a:t>Konklusjon: First </a:t>
            </a:r>
            <a:r>
              <a:rPr lang="nb-NO" dirty="0" err="1"/>
              <a:t>Equimarginal</a:t>
            </a:r>
            <a:r>
              <a:rPr lang="nb-NO" dirty="0"/>
              <a:t> </a:t>
            </a:r>
            <a:r>
              <a:rPr lang="nb-NO" dirty="0" err="1"/>
              <a:t>Principle</a:t>
            </a:r>
            <a:r>
              <a:rPr lang="nb-NO" dirty="0"/>
              <a:t> leder oss til et Pareto-optimalt utfall.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76361675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2719B6C5-9A54-423D-86A4-95EF36B6C8EF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94D15883-2580-4DC8-B10A-947F62BB42CF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CADEB79E-6854-4014-82C8-288D7F871FF7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48BEBA2A-C206-4979-AEA1-C578F52A4703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6906F1-BC5A-4F5D-9478-51E87E6F6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1808F-9832-46E2-89EE-68E7FE346F1E}">
  <ds:schemaRefs>
    <ds:schemaRef ds:uri="398a922c-8803-48c8-8c4d-45441d0c0e87"/>
    <ds:schemaRef ds:uri="http://schemas.openxmlformats.org/package/2006/metadata/core-properties"/>
    <ds:schemaRef ds:uri="http://schemas.microsoft.com/office/2006/documentManagement/types"/>
    <ds:schemaRef ds:uri="6c86f083-272a-4d16-a1ee-41e11cc1f196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8163F9A-A59C-469F-AC56-9E178540F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UiT_PowerPoint_bokmal</Template>
  <TotalTime>3736</TotalTime>
  <Words>3145</Words>
  <Application>Microsoft Office PowerPoint</Application>
  <PresentationFormat>Widescreen</PresentationFormat>
  <Paragraphs>421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Lys med mønster</vt:lpstr>
      <vt:lpstr>Lys uten mønster</vt:lpstr>
      <vt:lpstr>Mørk med mønster</vt:lpstr>
      <vt:lpstr>Mørk uten mønster</vt:lpstr>
      <vt:lpstr>Nytte-kostnadsanalyse</vt:lpstr>
      <vt:lpstr>Positiv og normativ</vt:lpstr>
      <vt:lpstr>Hva er nytte-kostnadsanalyse (BCA)?</vt:lpstr>
      <vt:lpstr>Gjennomføring av et tiltak/prosjekt</vt:lpstr>
      <vt:lpstr>Nytten </vt:lpstr>
      <vt:lpstr>Kostnad </vt:lpstr>
      <vt:lpstr>Samfunnets gevinst</vt:lpstr>
      <vt:lpstr>First Equimarginal Principle</vt:lpstr>
      <vt:lpstr>Pareto-optimalt</vt:lpstr>
      <vt:lpstr>The Clean Air Act</vt:lpstr>
      <vt:lpstr>The Clean Air Act</vt:lpstr>
      <vt:lpstr>The Clean Air Act</vt:lpstr>
      <vt:lpstr>The Clean Air Act</vt:lpstr>
      <vt:lpstr>Diskontering av framtiden</vt:lpstr>
      <vt:lpstr>Nåverdi</vt:lpstr>
      <vt:lpstr>Nåverdi (Present Value)</vt:lpstr>
      <vt:lpstr>Visualisering av diskontering</vt:lpstr>
      <vt:lpstr>Nåverdi av flere framtidige nytteverdier</vt:lpstr>
      <vt:lpstr>Nåverdi av nytte og kostnader</vt:lpstr>
      <vt:lpstr>Oppgave (Tabell 3.1)</vt:lpstr>
      <vt:lpstr>Social cost of carbon</vt:lpstr>
      <vt:lpstr>Social cost of carbon</vt:lpstr>
      <vt:lpstr>Social cost of carbon</vt:lpstr>
      <vt:lpstr>Social cost of carbon</vt:lpstr>
      <vt:lpstr>Utfordringer i nytteestimering</vt:lpstr>
      <vt:lpstr>Primære vs. sekundære effekter</vt:lpstr>
      <vt:lpstr>Regnskapsmessig ståsted (accounting stance)</vt:lpstr>
      <vt:lpstr>Aggregasjon</vt:lpstr>
      <vt:lpstr>Med- og uten-prinsippet</vt:lpstr>
      <vt:lpstr>Tangibel vs. intangibel nytte</vt:lpstr>
      <vt:lpstr>Beskyttelse av norske dyphavskoraller</vt:lpstr>
      <vt:lpstr>Approaches to Cost Estimation</vt:lpstr>
      <vt:lpstr>Survey Approach</vt:lpstr>
      <vt:lpstr>Engineering Approach</vt:lpstr>
      <vt:lpstr>Distribution of Benefits and Costs</vt:lpstr>
      <vt:lpstr>Choosing the Discount Rate</vt:lpstr>
      <vt:lpstr>Oppsummering </vt:lpstr>
      <vt:lpstr>Diskusjon og kollokvieoppgaver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Samfunnsøkonomi med datavitenskap - master</dc:title>
  <dc:creator>Eirik Eriksen Heen</dc:creator>
  <cp:lastModifiedBy>Eirik Eriksen Heen</cp:lastModifiedBy>
  <cp:revision>7</cp:revision>
  <dcterms:created xsi:type="dcterms:W3CDTF">2024-04-08T08:47:57Z</dcterms:created>
  <dcterms:modified xsi:type="dcterms:W3CDTF">2025-08-28T11:21:01Z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