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40"/>
  </p:notesMasterIdLst>
  <p:handoutMasterIdLst>
    <p:handoutMasterId r:id="rId41"/>
  </p:handoutMasterIdLst>
  <p:sldIdLst>
    <p:sldId id="4723" r:id="rId8"/>
    <p:sldId id="4780" r:id="rId9"/>
    <p:sldId id="4781" r:id="rId10"/>
    <p:sldId id="4782" r:id="rId11"/>
    <p:sldId id="4787" r:id="rId12"/>
    <p:sldId id="4783" r:id="rId13"/>
    <p:sldId id="4785" r:id="rId14"/>
    <p:sldId id="262" r:id="rId15"/>
    <p:sldId id="4786" r:id="rId16"/>
    <p:sldId id="4789" r:id="rId17"/>
    <p:sldId id="4797" r:id="rId18"/>
    <p:sldId id="260" r:id="rId19"/>
    <p:sldId id="263" r:id="rId20"/>
    <p:sldId id="264" r:id="rId21"/>
    <p:sldId id="4788" r:id="rId22"/>
    <p:sldId id="265" r:id="rId23"/>
    <p:sldId id="266" r:id="rId24"/>
    <p:sldId id="267" r:id="rId25"/>
    <p:sldId id="268" r:id="rId26"/>
    <p:sldId id="269" r:id="rId27"/>
    <p:sldId id="270" r:id="rId28"/>
    <p:sldId id="4791" r:id="rId29"/>
    <p:sldId id="4792" r:id="rId30"/>
    <p:sldId id="4793" r:id="rId31"/>
    <p:sldId id="4794" r:id="rId32"/>
    <p:sldId id="4795" r:id="rId33"/>
    <p:sldId id="4796" r:id="rId34"/>
    <p:sldId id="273" r:id="rId35"/>
    <p:sldId id="274" r:id="rId36"/>
    <p:sldId id="275" r:id="rId37"/>
    <p:sldId id="276" r:id="rId38"/>
    <p:sldId id="4790" r:id="rId3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0444F-916D-4737-9E34-51A3EDCB73E2}" v="198" dt="2025-09-09T07:33:58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0199" autoAdjust="0"/>
  </p:normalViewPr>
  <p:slideViewPr>
    <p:cSldViewPr snapToGrid="0">
      <p:cViewPr varScale="1">
        <p:scale>
          <a:sx n="127" d="100"/>
          <a:sy n="127" d="100"/>
        </p:scale>
        <p:origin x="9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microsoft.com/office/2016/11/relationships/changesInfo" Target="changesInfos/changesInfo1.xml"/><Relationship Id="rId20" Type="http://schemas.openxmlformats.org/officeDocument/2006/relationships/slide" Target="slides/slide13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rik Eriksen Heen" userId="3e804305-1c07-417a-9ea8-d913585be88f" providerId="ADAL" clId="{A2A4769B-6F9A-4E7B-9AC8-C5FD6115EC9F}"/>
    <pc:docChg chg="undo custSel addSld delSld modSld">
      <pc:chgData name="Eirik Eriksen Heen" userId="3e804305-1c07-417a-9ea8-d913585be88f" providerId="ADAL" clId="{A2A4769B-6F9A-4E7B-9AC8-C5FD6115EC9F}" dt="2025-04-10T11:26:50.272" v="2436" actId="20577"/>
      <pc:docMkLst>
        <pc:docMk/>
      </pc:docMkLst>
      <pc:sldChg chg="modSp mod modNotesTx">
        <pc:chgData name="Eirik Eriksen Heen" userId="3e804305-1c07-417a-9ea8-d913585be88f" providerId="ADAL" clId="{A2A4769B-6F9A-4E7B-9AC8-C5FD6115EC9F}" dt="2025-04-10T11:26:50.272" v="2436" actId="20577"/>
        <pc:sldMkLst>
          <pc:docMk/>
          <pc:sldMk cId="1407515244" sldId="4723"/>
        </pc:sldMkLst>
      </pc:sldChg>
      <pc:sldChg chg="addSp modSp mod">
        <pc:chgData name="Eirik Eriksen Heen" userId="3e804305-1c07-417a-9ea8-d913585be88f" providerId="ADAL" clId="{A2A4769B-6F9A-4E7B-9AC8-C5FD6115EC9F}" dt="2025-04-01T08:18:10.298" v="2351" actId="14100"/>
        <pc:sldMkLst>
          <pc:docMk/>
          <pc:sldMk cId="4084409186" sldId="4724"/>
        </pc:sldMkLst>
      </pc:sldChg>
      <pc:sldChg chg="modSp del mod">
        <pc:chgData name="Eirik Eriksen Heen" userId="3e804305-1c07-417a-9ea8-d913585be88f" providerId="ADAL" clId="{A2A4769B-6F9A-4E7B-9AC8-C5FD6115EC9F}" dt="2025-03-21T12:31:07.180" v="1178" actId="47"/>
        <pc:sldMkLst>
          <pc:docMk/>
          <pc:sldMk cId="3815557880" sldId="4747"/>
        </pc:sldMkLst>
      </pc:sldChg>
      <pc:sldChg chg="modSp mod modNotesTx">
        <pc:chgData name="Eirik Eriksen Heen" userId="3e804305-1c07-417a-9ea8-d913585be88f" providerId="ADAL" clId="{A2A4769B-6F9A-4E7B-9AC8-C5FD6115EC9F}" dt="2025-04-01T08:08:03.432" v="2338" actId="20577"/>
        <pc:sldMkLst>
          <pc:docMk/>
          <pc:sldMk cId="2324755188" sldId="4769"/>
        </pc:sldMkLst>
      </pc:sldChg>
      <pc:sldChg chg="modSp new mod modNotesTx">
        <pc:chgData name="Eirik Eriksen Heen" userId="3e804305-1c07-417a-9ea8-d913585be88f" providerId="ADAL" clId="{A2A4769B-6F9A-4E7B-9AC8-C5FD6115EC9F}" dt="2025-04-01T08:11:52.188" v="2341" actId="20577"/>
        <pc:sldMkLst>
          <pc:docMk/>
          <pc:sldMk cId="3936277046" sldId="4770"/>
        </pc:sldMkLst>
      </pc:sldChg>
      <pc:sldChg chg="addSp modSp new mod modNotesTx">
        <pc:chgData name="Eirik Eriksen Heen" userId="3e804305-1c07-417a-9ea8-d913585be88f" providerId="ADAL" clId="{A2A4769B-6F9A-4E7B-9AC8-C5FD6115EC9F}" dt="2025-04-01T08:25:26.061" v="2424" actId="20577"/>
        <pc:sldMkLst>
          <pc:docMk/>
          <pc:sldMk cId="1751500287" sldId="4771"/>
        </pc:sldMkLst>
      </pc:sldChg>
      <pc:sldChg chg="new del">
        <pc:chgData name="Eirik Eriksen Heen" userId="3e804305-1c07-417a-9ea8-d913585be88f" providerId="ADAL" clId="{A2A4769B-6F9A-4E7B-9AC8-C5FD6115EC9F}" dt="2025-04-01T08:10:56.392" v="2339" actId="47"/>
        <pc:sldMkLst>
          <pc:docMk/>
          <pc:sldMk cId="2044338371" sldId="4772"/>
        </pc:sldMkLst>
      </pc:sldChg>
      <pc:sldChg chg="addSp delSp modSp new del mod">
        <pc:chgData name="Eirik Eriksen Heen" userId="3e804305-1c07-417a-9ea8-d913585be88f" providerId="ADAL" clId="{A2A4769B-6F9A-4E7B-9AC8-C5FD6115EC9F}" dt="2025-03-24T17:03:24.997" v="2104" actId="47"/>
        <pc:sldMkLst>
          <pc:docMk/>
          <pc:sldMk cId="3647270815" sldId="4774"/>
        </pc:sldMkLst>
      </pc:sldChg>
    </pc:docChg>
  </pc:docChgLst>
  <pc:docChgLst>
    <pc:chgData name="Eirik Eriksen Heen" userId="3e804305-1c07-417a-9ea8-d913585be88f" providerId="ADAL" clId="{A22BDE60-6AA3-4184-AA4F-3D0EFFB617EE}"/>
    <pc:docChg chg="undo custSel addSld delSld modSld sldOrd">
      <pc:chgData name="Eirik Eriksen Heen" userId="3e804305-1c07-417a-9ea8-d913585be88f" providerId="ADAL" clId="{A22BDE60-6AA3-4184-AA4F-3D0EFFB617EE}" dt="2025-03-23T16:36:43.756" v="1223" actId="47"/>
      <pc:docMkLst>
        <pc:docMk/>
      </pc:docMkLst>
      <pc:sldChg chg="modSp mod">
        <pc:chgData name="Eirik Eriksen Heen" userId="3e804305-1c07-417a-9ea8-d913585be88f" providerId="ADAL" clId="{A22BDE60-6AA3-4184-AA4F-3D0EFFB617EE}" dt="2025-02-24T13:43:21.462" v="28" actId="313"/>
        <pc:sldMkLst>
          <pc:docMk/>
          <pc:sldMk cId="1407515244" sldId="4723"/>
        </pc:sldMkLst>
      </pc:sldChg>
      <pc:sldChg chg="addSp modSp mod ord modNotesTx">
        <pc:chgData name="Eirik Eriksen Heen" userId="3e804305-1c07-417a-9ea8-d913585be88f" providerId="ADAL" clId="{A22BDE60-6AA3-4184-AA4F-3D0EFFB617EE}" dt="2025-03-23T15:18:15.615" v="637"/>
        <pc:sldMkLst>
          <pc:docMk/>
          <pc:sldMk cId="4084409186" sldId="4724"/>
        </pc:sldMkLst>
      </pc:sldChg>
      <pc:sldChg chg="addSp modSp mod">
        <pc:chgData name="Eirik Eriksen Heen" userId="3e804305-1c07-417a-9ea8-d913585be88f" providerId="ADAL" clId="{A22BDE60-6AA3-4184-AA4F-3D0EFFB617EE}" dt="2025-02-24T14:44:53.286" v="567" actId="1076"/>
        <pc:sldMkLst>
          <pc:docMk/>
          <pc:sldMk cId="3815557880" sldId="4747"/>
        </pc:sldMkLst>
      </pc:sldChg>
      <pc:sldChg chg="del">
        <pc:chgData name="Eirik Eriksen Heen" userId="3e804305-1c07-417a-9ea8-d913585be88f" providerId="ADAL" clId="{A22BDE60-6AA3-4184-AA4F-3D0EFFB617EE}" dt="2025-02-24T13:42:15.174" v="0" actId="2696"/>
        <pc:sldMkLst>
          <pc:docMk/>
          <pc:sldMk cId="3127532078" sldId="4768"/>
        </pc:sldMkLst>
      </pc:sldChg>
      <pc:sldChg chg="modSp mod">
        <pc:chgData name="Eirik Eriksen Heen" userId="3e804305-1c07-417a-9ea8-d913585be88f" providerId="ADAL" clId="{A22BDE60-6AA3-4184-AA4F-3D0EFFB617EE}" dt="2025-03-23T15:33:51.447" v="744" actId="20577"/>
        <pc:sldMkLst>
          <pc:docMk/>
          <pc:sldMk cId="2324755188" sldId="4769"/>
        </pc:sldMkLst>
      </pc:sldChg>
      <pc:sldChg chg="modSp mod modNotesTx">
        <pc:chgData name="Eirik Eriksen Heen" userId="3e804305-1c07-417a-9ea8-d913585be88f" providerId="ADAL" clId="{A22BDE60-6AA3-4184-AA4F-3D0EFFB617EE}" dt="2025-03-23T15:19:34.925" v="640" actId="20577"/>
        <pc:sldMkLst>
          <pc:docMk/>
          <pc:sldMk cId="3936277046" sldId="4770"/>
        </pc:sldMkLst>
      </pc:sldChg>
      <pc:sldChg chg="add del">
        <pc:chgData name="Eirik Eriksen Heen" userId="3e804305-1c07-417a-9ea8-d913585be88f" providerId="ADAL" clId="{A22BDE60-6AA3-4184-AA4F-3D0EFFB617EE}" dt="2025-02-24T13:45:41.498" v="102" actId="2696"/>
        <pc:sldMkLst>
          <pc:docMk/>
          <pc:sldMk cId="1602756925" sldId="4771"/>
        </pc:sldMkLst>
      </pc:sldChg>
      <pc:sldChg chg="modSp mod">
        <pc:chgData name="Eirik Eriksen Heen" userId="3e804305-1c07-417a-9ea8-d913585be88f" providerId="ADAL" clId="{A22BDE60-6AA3-4184-AA4F-3D0EFFB617EE}" dt="2025-03-23T16:29:33.141" v="1022" actId="313"/>
        <pc:sldMkLst>
          <pc:docMk/>
          <pc:sldMk cId="1751500287" sldId="4771"/>
        </pc:sldMkLst>
      </pc:sldChg>
      <pc:sldChg chg="modSp new mod">
        <pc:chgData name="Eirik Eriksen Heen" userId="3e804305-1c07-417a-9ea8-d913585be88f" providerId="ADAL" clId="{A22BDE60-6AA3-4184-AA4F-3D0EFFB617EE}" dt="2025-03-23T16:36:23.997" v="1221" actId="20577"/>
        <pc:sldMkLst>
          <pc:docMk/>
          <pc:sldMk cId="786920603" sldId="4772"/>
        </pc:sldMkLst>
      </pc:sldChg>
      <pc:sldChg chg="modSp new mod">
        <pc:chgData name="Eirik Eriksen Heen" userId="3e804305-1c07-417a-9ea8-d913585be88f" providerId="ADAL" clId="{A22BDE60-6AA3-4184-AA4F-3D0EFFB617EE}" dt="2025-03-23T16:35:31.826" v="1138" actId="5793"/>
        <pc:sldMkLst>
          <pc:docMk/>
          <pc:sldMk cId="239344898" sldId="4773"/>
        </pc:sldMkLst>
      </pc:sldChg>
      <pc:sldChg chg="new del">
        <pc:chgData name="Eirik Eriksen Heen" userId="3e804305-1c07-417a-9ea8-d913585be88f" providerId="ADAL" clId="{A22BDE60-6AA3-4184-AA4F-3D0EFFB617EE}" dt="2025-03-23T16:36:43.756" v="1223" actId="47"/>
        <pc:sldMkLst>
          <pc:docMk/>
          <pc:sldMk cId="3107341297" sldId="4774"/>
        </pc:sldMkLst>
      </pc:sldChg>
    </pc:docChg>
  </pc:docChgLst>
  <pc:docChgLst>
    <pc:chgData name="Eirik Eriksen Heen" userId="3e804305-1c07-417a-9ea8-d913585be88f" providerId="ADAL" clId="{D8C0444F-916D-4737-9E34-51A3EDCB73E2}"/>
    <pc:docChg chg="undo custSel addSld delSld modSld sldOrd">
      <pc:chgData name="Eirik Eriksen Heen" userId="3e804305-1c07-417a-9ea8-d913585be88f" providerId="ADAL" clId="{D8C0444F-916D-4737-9E34-51A3EDCB73E2}" dt="2025-09-09T07:48:24.300" v="2339" actId="14100"/>
      <pc:docMkLst>
        <pc:docMk/>
      </pc:docMkLst>
      <pc:sldChg chg="addSp delSp modSp add del mod chgLayout">
        <pc:chgData name="Eirik Eriksen Heen" userId="3e804305-1c07-417a-9ea8-d913585be88f" providerId="ADAL" clId="{D8C0444F-916D-4737-9E34-51A3EDCB73E2}" dt="2025-09-08T08:10:31.242" v="139" actId="2696"/>
        <pc:sldMkLst>
          <pc:docMk/>
          <pc:sldMk cId="0" sldId="258"/>
        </pc:sldMkLst>
        <pc:spChg chg="mod ord">
          <ac:chgData name="Eirik Eriksen Heen" userId="3e804305-1c07-417a-9ea8-d913585be88f" providerId="ADAL" clId="{D8C0444F-916D-4737-9E34-51A3EDCB73E2}" dt="2025-09-08T07:58:46.547" v="77" actId="6264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07:58:46.547" v="77" actId="6264"/>
          <ac:spMkLst>
            <pc:docMk/>
            <pc:sldMk cId="0" sldId="258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46.547" v="77" actId="6264"/>
          <ac:spMkLst>
            <pc:docMk/>
            <pc:sldMk cId="0" sldId="258"/>
            <ac:spMk id="4" creationId="{E784441C-2997-8CB0-549D-D5D484DC002A}"/>
          </ac:spMkLst>
        </pc:spChg>
        <pc:spChg chg="add del mod">
          <ac:chgData name="Eirik Eriksen Heen" userId="3e804305-1c07-417a-9ea8-d913585be88f" providerId="ADAL" clId="{D8C0444F-916D-4737-9E34-51A3EDCB73E2}" dt="2025-09-08T07:58:46.547" v="77" actId="6264"/>
          <ac:spMkLst>
            <pc:docMk/>
            <pc:sldMk cId="0" sldId="258"/>
            <ac:spMk id="5" creationId="{3EA0173C-31CC-22F0-0E40-94C645EF9D41}"/>
          </ac:spMkLst>
        </pc:spChg>
      </pc:sldChg>
      <pc:sldChg chg="addSp delSp modSp add del mod modClrScheme chgLayout">
        <pc:chgData name="Eirik Eriksen Heen" userId="3e804305-1c07-417a-9ea8-d913585be88f" providerId="ADAL" clId="{D8C0444F-916D-4737-9E34-51A3EDCB73E2}" dt="2025-09-08T10:04:43.285" v="1322" actId="47"/>
        <pc:sldMkLst>
          <pc:docMk/>
          <pc:sldMk cId="0" sldId="259"/>
        </pc:sldMkLst>
        <pc:spChg chg="mod ord">
          <ac:chgData name="Eirik Eriksen Heen" userId="3e804305-1c07-417a-9ea8-d913585be88f" providerId="ADAL" clId="{D8C0444F-916D-4737-9E34-51A3EDCB73E2}" dt="2025-09-08T08:12:46.469" v="140" actId="26606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08:12:46.469" v="140" actId="26606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59"/>
            <ac:spMk id="4" creationId="{E3CD7C9F-EFDD-93C8-1024-D453BD43F82A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59"/>
            <ac:spMk id="5" creationId="{C4C46CAB-37C0-0A12-EA95-C58A226E3BC2}"/>
          </ac:spMkLst>
        </pc:spChg>
        <pc:spChg chg="add del mod">
          <ac:chgData name="Eirik Eriksen Heen" userId="3e804305-1c07-417a-9ea8-d913585be88f" providerId="ADAL" clId="{D8C0444F-916D-4737-9E34-51A3EDCB73E2}" dt="2025-09-08T08:12:48.841" v="141" actId="478"/>
          <ac:spMkLst>
            <pc:docMk/>
            <pc:sldMk cId="0" sldId="259"/>
            <ac:spMk id="8" creationId="{65160661-37F7-8B29-8647-8BC3ACE81229}"/>
          </ac:spMkLst>
        </pc:spChg>
        <pc:spChg chg="add mod">
          <ac:chgData name="Eirik Eriksen Heen" userId="3e804305-1c07-417a-9ea8-d913585be88f" providerId="ADAL" clId="{D8C0444F-916D-4737-9E34-51A3EDCB73E2}" dt="2025-09-08T08:12:53.155" v="143" actId="1076"/>
          <ac:spMkLst>
            <pc:docMk/>
            <pc:sldMk cId="0" sldId="259"/>
            <ac:spMk id="10" creationId="{4224C87B-038B-3F22-8E3B-3BF6DF358B1D}"/>
          </ac:spMkLst>
        </pc:spChg>
        <pc:spChg chg="add mod">
          <ac:chgData name="Eirik Eriksen Heen" userId="3e804305-1c07-417a-9ea8-d913585be88f" providerId="ADAL" clId="{D8C0444F-916D-4737-9E34-51A3EDCB73E2}" dt="2025-09-08T08:14:22.310" v="165" actId="1076"/>
          <ac:spMkLst>
            <pc:docMk/>
            <pc:sldMk cId="0" sldId="259"/>
            <ac:spMk id="11" creationId="{D447A122-C51D-432B-DD0D-4FB0328A789F}"/>
          </ac:spMkLst>
        </pc:spChg>
        <pc:spChg chg="add mod">
          <ac:chgData name="Eirik Eriksen Heen" userId="3e804305-1c07-417a-9ea8-d913585be88f" providerId="ADAL" clId="{D8C0444F-916D-4737-9E34-51A3EDCB73E2}" dt="2025-09-08T08:12:53.155" v="143" actId="1076"/>
          <ac:spMkLst>
            <pc:docMk/>
            <pc:sldMk cId="0" sldId="259"/>
            <ac:spMk id="12" creationId="{A9A120B7-84E8-7C0B-D064-09C0986DF10A}"/>
          </ac:spMkLst>
        </pc:spChg>
        <pc:spChg chg="add mod">
          <ac:chgData name="Eirik Eriksen Heen" userId="3e804305-1c07-417a-9ea8-d913585be88f" providerId="ADAL" clId="{D8C0444F-916D-4737-9E34-51A3EDCB73E2}" dt="2025-09-08T08:14:01.216" v="158" actId="1076"/>
          <ac:spMkLst>
            <pc:docMk/>
            <pc:sldMk cId="0" sldId="259"/>
            <ac:spMk id="14" creationId="{B8F6C727-9C7D-D08D-4071-9EB82AE29293}"/>
          </ac:spMkLst>
        </pc:spChg>
        <pc:spChg chg="add mod">
          <ac:chgData name="Eirik Eriksen Heen" userId="3e804305-1c07-417a-9ea8-d913585be88f" providerId="ADAL" clId="{D8C0444F-916D-4737-9E34-51A3EDCB73E2}" dt="2025-09-08T08:14:16.420" v="163" actId="1076"/>
          <ac:spMkLst>
            <pc:docMk/>
            <pc:sldMk cId="0" sldId="259"/>
            <ac:spMk id="16" creationId="{B2BF7824-86F9-66EC-5C9E-7D19F5A8E94E}"/>
          </ac:spMkLst>
        </pc:spChg>
        <pc:spChg chg="add mod">
          <ac:chgData name="Eirik Eriksen Heen" userId="3e804305-1c07-417a-9ea8-d913585be88f" providerId="ADAL" clId="{D8C0444F-916D-4737-9E34-51A3EDCB73E2}" dt="2025-09-08T08:14:03.342" v="159" actId="1076"/>
          <ac:spMkLst>
            <pc:docMk/>
            <pc:sldMk cId="0" sldId="259"/>
            <ac:spMk id="17" creationId="{E7B12288-3880-7862-715F-5C2544D77097}"/>
          </ac:spMkLst>
        </pc:spChg>
        <pc:spChg chg="add mod">
          <ac:chgData name="Eirik Eriksen Heen" userId="3e804305-1c07-417a-9ea8-d913585be88f" providerId="ADAL" clId="{D8C0444F-916D-4737-9E34-51A3EDCB73E2}" dt="2025-09-08T08:13:42.863" v="152" actId="14100"/>
          <ac:spMkLst>
            <pc:docMk/>
            <pc:sldMk cId="0" sldId="259"/>
            <ac:spMk id="18" creationId="{08317665-D1DB-025E-4F91-F143E339BDE0}"/>
          </ac:spMkLst>
        </pc:spChg>
        <pc:spChg chg="add mod">
          <ac:chgData name="Eirik Eriksen Heen" userId="3e804305-1c07-417a-9ea8-d913585be88f" providerId="ADAL" clId="{D8C0444F-916D-4737-9E34-51A3EDCB73E2}" dt="2025-09-08T08:14:18.739" v="164" actId="1076"/>
          <ac:spMkLst>
            <pc:docMk/>
            <pc:sldMk cId="0" sldId="259"/>
            <ac:spMk id="19" creationId="{64B2447D-1886-098E-3702-FC13630EB3BF}"/>
          </ac:spMkLst>
        </pc:spChg>
        <pc:cxnChg chg="add mod">
          <ac:chgData name="Eirik Eriksen Heen" userId="3e804305-1c07-417a-9ea8-d913585be88f" providerId="ADAL" clId="{D8C0444F-916D-4737-9E34-51A3EDCB73E2}" dt="2025-09-08T08:12:53.155" v="143" actId="1076"/>
          <ac:cxnSpMkLst>
            <pc:docMk/>
            <pc:sldMk cId="0" sldId="259"/>
            <ac:cxnSpMk id="7" creationId="{B88610F0-13DC-B955-7B0D-CDA4CC936113}"/>
          </ac:cxnSpMkLst>
        </pc:cxnChg>
        <pc:cxnChg chg="mod">
          <ac:chgData name="Eirik Eriksen Heen" userId="3e804305-1c07-417a-9ea8-d913585be88f" providerId="ADAL" clId="{D8C0444F-916D-4737-9E34-51A3EDCB73E2}" dt="2025-09-08T08:13:22.280" v="147" actId="14100"/>
          <ac:cxnSpMkLst>
            <pc:docMk/>
            <pc:sldMk cId="0" sldId="259"/>
            <ac:cxnSpMk id="9" creationId="{F2792077-58D6-E3B1-E15D-0449183AF117}"/>
          </ac:cxnSpMkLst>
        </pc:cxnChg>
        <pc:cxnChg chg="add mod">
          <ac:chgData name="Eirik Eriksen Heen" userId="3e804305-1c07-417a-9ea8-d913585be88f" providerId="ADAL" clId="{D8C0444F-916D-4737-9E34-51A3EDCB73E2}" dt="2025-09-08T08:13:58.258" v="157" actId="14100"/>
          <ac:cxnSpMkLst>
            <pc:docMk/>
            <pc:sldMk cId="0" sldId="259"/>
            <ac:cxnSpMk id="13" creationId="{09C286FD-1E6A-7E91-33E5-D14F9B300BE6}"/>
          </ac:cxnSpMkLst>
        </pc:cxnChg>
        <pc:cxnChg chg="mod">
          <ac:chgData name="Eirik Eriksen Heen" userId="3e804305-1c07-417a-9ea8-d913585be88f" providerId="ADAL" clId="{D8C0444F-916D-4737-9E34-51A3EDCB73E2}" dt="2025-09-08T08:14:13.085" v="162" actId="14100"/>
          <ac:cxnSpMkLst>
            <pc:docMk/>
            <pc:sldMk cId="0" sldId="259"/>
            <ac:cxnSpMk id="15" creationId="{364E4450-C69C-6E89-21FC-76E731F3882A}"/>
          </ac:cxnSpMkLst>
        </pc:cxnChg>
      </pc:sldChg>
      <pc:sldChg chg="addSp delSp modSp add mod ord chgLayout">
        <pc:chgData name="Eirik Eriksen Heen" userId="3e804305-1c07-417a-9ea8-d913585be88f" providerId="ADAL" clId="{D8C0444F-916D-4737-9E34-51A3EDCB73E2}" dt="2025-09-08T10:20:38.148" v="1460" actId="20577"/>
        <pc:sldMkLst>
          <pc:docMk/>
          <pc:sldMk cId="0" sldId="260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0:20:38.148" v="1460" actId="20577"/>
          <ac:spMkLst>
            <pc:docMk/>
            <pc:sldMk cId="0" sldId="260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0"/>
            <ac:spMk id="4" creationId="{C8FAA971-7C21-29BA-4194-EEA8960A3E1A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0"/>
            <ac:spMk id="5" creationId="{32CEAC92-ADB0-30BE-8631-BE276090AD2F}"/>
          </ac:spMkLst>
        </pc:spChg>
      </pc:sldChg>
      <pc:sldChg chg="addSp delSp modSp add del mod chgLayout">
        <pc:chgData name="Eirik Eriksen Heen" userId="3e804305-1c07-417a-9ea8-d913585be88f" providerId="ADAL" clId="{D8C0444F-916D-4737-9E34-51A3EDCB73E2}" dt="2025-09-08T10:57:49.776" v="1779" actId="2696"/>
        <pc:sldMkLst>
          <pc:docMk/>
          <pc:sldMk cId="0" sldId="261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0:08:09.010" v="1416" actId="6549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1"/>
            <ac:spMk id="4" creationId="{83F9AFDC-4E49-AA71-B917-48A8625504A6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1"/>
            <ac:spMk id="5" creationId="{09C46944-FB3A-EC5B-4DB5-9149AB194FC5}"/>
          </ac:spMkLst>
        </pc:spChg>
      </pc:sldChg>
      <pc:sldChg chg="addSp delSp modSp add mod ord chgLayout">
        <pc:chgData name="Eirik Eriksen Heen" userId="3e804305-1c07-417a-9ea8-d913585be88f" providerId="ADAL" clId="{D8C0444F-916D-4737-9E34-51A3EDCB73E2}" dt="2025-09-09T07:33:58.655" v="2333"/>
        <pc:sldMkLst>
          <pc:docMk/>
          <pc:sldMk cId="0" sldId="262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9T07:33:58.655" v="2333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2"/>
            <ac:spMk id="4" creationId="{42CAA104-48F2-78CF-CA1F-1528BE4993BD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2"/>
            <ac:spMk id="5" creationId="{0E3565D4-6796-A132-EC94-E787E15AC271}"/>
          </ac:spMkLst>
        </pc:spChg>
      </pc:sldChg>
      <pc:sldChg chg="addSp delSp modSp add mod modShow chgLayout">
        <pc:chgData name="Eirik Eriksen Heen" userId="3e804305-1c07-417a-9ea8-d913585be88f" providerId="ADAL" clId="{D8C0444F-916D-4737-9E34-51A3EDCB73E2}" dt="2025-09-08T10:50:43.775" v="1777" actId="729"/>
        <pc:sldMkLst>
          <pc:docMk/>
          <pc:sldMk cId="0" sldId="263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0:11:09.877" v="1420" actId="6549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3"/>
            <ac:spMk id="4" creationId="{9D7F4669-4AC7-FEDB-ECCB-0D03445B31AA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3"/>
            <ac:spMk id="5" creationId="{4F7605EA-1027-0965-8F81-57D51444B205}"/>
          </ac:spMkLst>
        </pc:spChg>
      </pc:sldChg>
      <pc:sldChg chg="addSp delSp modSp add mod chgLayout">
        <pc:chgData name="Eirik Eriksen Heen" userId="3e804305-1c07-417a-9ea8-d913585be88f" providerId="ADAL" clId="{D8C0444F-916D-4737-9E34-51A3EDCB73E2}" dt="2025-09-08T10:50:32.132" v="1776" actId="20577"/>
        <pc:sldMkLst>
          <pc:docMk/>
          <pc:sldMk cId="0" sldId="264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0:50:32.132" v="1776" actId="20577"/>
          <ac:spMkLst>
            <pc:docMk/>
            <pc:sldMk cId="0" sldId="264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4"/>
            <ac:spMk id="4" creationId="{4AE559F9-C4F9-6193-DAE1-98D633D0C78B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4"/>
            <ac:spMk id="5" creationId="{AD8D6D3F-692A-19A8-DC81-D3697238F2F5}"/>
          </ac:spMkLst>
        </pc:spChg>
        <pc:picChg chg="add mod">
          <ac:chgData name="Eirik Eriksen Heen" userId="3e804305-1c07-417a-9ea8-d913585be88f" providerId="ADAL" clId="{D8C0444F-916D-4737-9E34-51A3EDCB73E2}" dt="2025-09-08T10:21:39.983" v="1467" actId="1076"/>
          <ac:picMkLst>
            <pc:docMk/>
            <pc:sldMk cId="0" sldId="264"/>
            <ac:picMk id="2050" creationId="{C705DBBD-9D04-1B56-0342-6C8B7BC9E18F}"/>
          </ac:picMkLst>
        </pc:picChg>
      </pc:sldChg>
      <pc:sldChg chg="addSp delSp modSp add mod modClrScheme chgLayout">
        <pc:chgData name="Eirik Eriksen Heen" userId="3e804305-1c07-417a-9ea8-d913585be88f" providerId="ADAL" clId="{D8C0444F-916D-4737-9E34-51A3EDCB73E2}" dt="2025-09-08T17:34:49.901" v="1987" actId="20577"/>
        <pc:sldMkLst>
          <pc:docMk/>
          <pc:sldMk cId="0" sldId="265"/>
        </pc:sldMkLst>
        <pc:spChg chg="mod ord">
          <ac:chgData name="Eirik Eriksen Heen" userId="3e804305-1c07-417a-9ea8-d913585be88f" providerId="ADAL" clId="{D8C0444F-916D-4737-9E34-51A3EDCB73E2}" dt="2025-09-08T17:34:49.901" v="1987" actId="20577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0:46:29.898" v="1614" actId="26606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5"/>
            <ac:spMk id="4" creationId="{735C9253-FB6C-7BD2-52D9-CB8BE3B2A274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5"/>
            <ac:spMk id="5" creationId="{67FA9D7A-9E8A-AD6F-94D2-F826426313C6}"/>
          </ac:spMkLst>
        </pc:spChg>
        <pc:picChg chg="add mod">
          <ac:chgData name="Eirik Eriksen Heen" userId="3e804305-1c07-417a-9ea8-d913585be88f" providerId="ADAL" clId="{D8C0444F-916D-4737-9E34-51A3EDCB73E2}" dt="2025-09-08T10:46:29.898" v="1614" actId="26606"/>
          <ac:picMkLst>
            <pc:docMk/>
            <pc:sldMk cId="0" sldId="265"/>
            <ac:picMk id="4098" creationId="{FE033BD6-2DD2-B9C4-D78D-5241D951D576}"/>
          </ac:picMkLst>
        </pc:picChg>
      </pc:sldChg>
      <pc:sldChg chg="addSp delSp modSp add mod chgLayout">
        <pc:chgData name="Eirik Eriksen Heen" userId="3e804305-1c07-417a-9ea8-d913585be88f" providerId="ADAL" clId="{D8C0444F-916D-4737-9E34-51A3EDCB73E2}" dt="2025-09-08T17:35:59.245" v="1988"/>
        <pc:sldMkLst>
          <pc:docMk/>
          <pc:sldMk cId="0" sldId="266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7:35:59.245" v="1988"/>
          <ac:spMkLst>
            <pc:docMk/>
            <pc:sldMk cId="0" sldId="266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6"/>
            <ac:spMk id="4" creationId="{B2C98CE6-3332-755A-08BB-159B5E4EB951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6"/>
            <ac:spMk id="5" creationId="{4AF8E11D-BD32-B6D3-3650-77E328CA7894}"/>
          </ac:spMkLst>
        </pc:spChg>
      </pc:sldChg>
      <pc:sldChg chg="addSp delSp modSp add mod modShow chgLayout">
        <pc:chgData name="Eirik Eriksen Heen" userId="3e804305-1c07-417a-9ea8-d913585be88f" providerId="ADAL" clId="{D8C0444F-916D-4737-9E34-51A3EDCB73E2}" dt="2025-09-08T17:39:51.987" v="1989" actId="729"/>
        <pc:sldMkLst>
          <pc:docMk/>
          <pc:sldMk cId="0" sldId="267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0:45:40.711" v="1605" actId="6549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7"/>
            <ac:spMk id="4" creationId="{EA777D4D-0A2D-1BA9-606B-97A94A16B6CE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7"/>
            <ac:spMk id="5" creationId="{BE7F6058-411E-350C-02BA-1BBAB06AAA20}"/>
          </ac:spMkLst>
        </pc:spChg>
      </pc:sldChg>
      <pc:sldChg chg="addSp delSp modSp add mod chgLayout">
        <pc:chgData name="Eirik Eriksen Heen" userId="3e804305-1c07-417a-9ea8-d913585be88f" providerId="ADAL" clId="{D8C0444F-916D-4737-9E34-51A3EDCB73E2}" dt="2025-09-08T17:40:11.873" v="1990" actId="20577"/>
        <pc:sldMkLst>
          <pc:docMk/>
          <pc:sldMk cId="0" sldId="268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7:40:11.873" v="1990" actId="20577"/>
          <ac:spMkLst>
            <pc:docMk/>
            <pc:sldMk cId="0" sldId="268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8"/>
            <ac:spMk id="4" creationId="{44E5625F-A6A4-0CA1-2BB3-7632AA3EDAEB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8"/>
            <ac:spMk id="5" creationId="{89C41BA4-4886-01F2-BA2A-C0A194A002F7}"/>
          </ac:spMkLst>
        </pc:spChg>
      </pc:sldChg>
      <pc:sldChg chg="addSp delSp modSp add mod chgLayout">
        <pc:chgData name="Eirik Eriksen Heen" userId="3e804305-1c07-417a-9ea8-d913585be88f" providerId="ADAL" clId="{D8C0444F-916D-4737-9E34-51A3EDCB73E2}" dt="2025-09-08T10:45:33.938" v="1603" actId="6549"/>
        <pc:sldMkLst>
          <pc:docMk/>
          <pc:sldMk cId="0" sldId="269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0:45:33.938" v="1603" actId="6549"/>
          <ac:spMkLst>
            <pc:docMk/>
            <pc:sldMk cId="0" sldId="269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9"/>
            <ac:spMk id="4" creationId="{FF3B0A98-2DA0-BB0F-CF55-2B91083A33AB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69"/>
            <ac:spMk id="5" creationId="{A6268A70-3666-18F0-FCB8-6595308C95D4}"/>
          </ac:spMkLst>
        </pc:spChg>
      </pc:sldChg>
      <pc:sldChg chg="addSp delSp modSp add mod chgLayout">
        <pc:chgData name="Eirik Eriksen Heen" userId="3e804305-1c07-417a-9ea8-d913585be88f" providerId="ADAL" clId="{D8C0444F-916D-4737-9E34-51A3EDCB73E2}" dt="2025-09-08T10:51:29.806" v="1778" actId="6549"/>
        <pc:sldMkLst>
          <pc:docMk/>
          <pc:sldMk cId="0" sldId="270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0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0:51:29.806" v="1778" actId="6549"/>
          <ac:spMkLst>
            <pc:docMk/>
            <pc:sldMk cId="0" sldId="270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0"/>
            <ac:spMk id="4" creationId="{EC938ABC-472A-5491-E1D1-61EFD81F8103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0"/>
            <ac:spMk id="5" creationId="{158577B4-063F-2DA0-2B48-10EE8D7AB2F2}"/>
          </ac:spMkLst>
        </pc:spChg>
      </pc:sldChg>
      <pc:sldChg chg="addSp delSp modSp add del mod chgLayout">
        <pc:chgData name="Eirik Eriksen Heen" userId="3e804305-1c07-417a-9ea8-d913585be88f" providerId="ADAL" clId="{D8C0444F-916D-4737-9E34-51A3EDCB73E2}" dt="2025-09-09T06:58:17.815" v="2159" actId="2696"/>
        <pc:sldMkLst>
          <pc:docMk/>
          <pc:sldMk cId="0" sldId="271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1"/>
            <ac:spMk id="2" creationId="{00000000-0000-0000-0000-000000000000}"/>
          </ac:spMkLst>
        </pc:spChg>
        <pc:spChg chg="add del mod ord">
          <ac:chgData name="Eirik Eriksen Heen" userId="3e804305-1c07-417a-9ea8-d913585be88f" providerId="ADAL" clId="{D8C0444F-916D-4737-9E34-51A3EDCB73E2}" dt="2025-09-08T18:16:24.046" v="2117" actId="20577"/>
          <ac:spMkLst>
            <pc:docMk/>
            <pc:sldMk cId="0" sldId="271"/>
            <ac:spMk id="3" creationId="{00000000-0000-0000-0000-000000000000}"/>
          </ac:spMkLst>
        </pc:spChg>
        <pc:spChg chg="add">
          <ac:chgData name="Eirik Eriksen Heen" userId="3e804305-1c07-417a-9ea8-d913585be88f" providerId="ADAL" clId="{D8C0444F-916D-4737-9E34-51A3EDCB73E2}" dt="2025-09-08T17:53:14.315" v="2001"/>
          <ac:spMkLst>
            <pc:docMk/>
            <pc:sldMk cId="0" sldId="271"/>
            <ac:spMk id="4" creationId="{801C0F72-6FB6-A0CE-F512-432D7D5C2C77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1"/>
            <ac:spMk id="4" creationId="{963D9DC6-5357-A34B-5E28-D8D77E7A6B19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1"/>
            <ac:spMk id="5" creationId="{00701634-E81B-A6E2-62AF-BC140E513ED6}"/>
          </ac:spMkLst>
        </pc:spChg>
        <pc:spChg chg="add mod">
          <ac:chgData name="Eirik Eriksen Heen" userId="3e804305-1c07-417a-9ea8-d913585be88f" providerId="ADAL" clId="{D8C0444F-916D-4737-9E34-51A3EDCB73E2}" dt="2025-09-08T17:53:29.313" v="2004"/>
          <ac:spMkLst>
            <pc:docMk/>
            <pc:sldMk cId="0" sldId="271"/>
            <ac:spMk id="5" creationId="{74DA730B-D033-3E1F-39EA-D982CB4F3789}"/>
          </ac:spMkLst>
        </pc:spChg>
      </pc:sldChg>
      <pc:sldChg chg="addSp delSp modSp add del mod modClrScheme chgLayout">
        <pc:chgData name="Eirik Eriksen Heen" userId="3e804305-1c07-417a-9ea8-d913585be88f" providerId="ADAL" clId="{D8C0444F-916D-4737-9E34-51A3EDCB73E2}" dt="2025-09-09T07:29:01.993" v="2317" actId="2696"/>
        <pc:sldMkLst>
          <pc:docMk/>
          <pc:sldMk cId="0" sldId="272"/>
        </pc:sldMkLst>
        <pc:spChg chg="mod ord">
          <ac:chgData name="Eirik Eriksen Heen" userId="3e804305-1c07-417a-9ea8-d913585be88f" providerId="ADAL" clId="{D8C0444F-916D-4737-9E34-51A3EDCB73E2}" dt="2025-09-08T18:14:57.794" v="2116" actId="26606"/>
          <ac:spMkLst>
            <pc:docMk/>
            <pc:sldMk cId="0" sldId="272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8:14:57.794" v="2116" actId="26606"/>
          <ac:spMkLst>
            <pc:docMk/>
            <pc:sldMk cId="0" sldId="272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2"/>
            <ac:spMk id="4" creationId="{0592780D-4D29-CB0C-AAEC-D98DA1C13BB3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2"/>
            <ac:spMk id="5" creationId="{450513A1-EBBF-A48A-75F3-535956AF03F2}"/>
          </ac:spMkLst>
        </pc:spChg>
        <pc:picChg chg="add mod">
          <ac:chgData name="Eirik Eriksen Heen" userId="3e804305-1c07-417a-9ea8-d913585be88f" providerId="ADAL" clId="{D8C0444F-916D-4737-9E34-51A3EDCB73E2}" dt="2025-09-08T18:14:57.794" v="2116" actId="26606"/>
          <ac:picMkLst>
            <pc:docMk/>
            <pc:sldMk cId="0" sldId="272"/>
            <ac:picMk id="2050" creationId="{96C2257D-EC30-C814-6E8E-93BE5E18C90B}"/>
          </ac:picMkLst>
        </pc:picChg>
      </pc:sldChg>
      <pc:sldChg chg="addSp delSp modSp add mod chgLayout">
        <pc:chgData name="Eirik Eriksen Heen" userId="3e804305-1c07-417a-9ea8-d913585be88f" providerId="ADAL" clId="{D8C0444F-916D-4737-9E34-51A3EDCB73E2}" dt="2025-09-08T18:12:26.153" v="2064" actId="6549"/>
        <pc:sldMkLst>
          <pc:docMk/>
          <pc:sldMk cId="0" sldId="273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3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8:12:26.153" v="2064" actId="6549"/>
          <ac:spMkLst>
            <pc:docMk/>
            <pc:sldMk cId="0" sldId="273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3"/>
            <ac:spMk id="4" creationId="{49C66083-B2C7-1F37-6776-8DFF0AA0EA09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3"/>
            <ac:spMk id="5" creationId="{BC73883D-72D9-F5D7-6E86-5D05B9A2E99E}"/>
          </ac:spMkLst>
        </pc:spChg>
      </pc:sldChg>
      <pc:sldChg chg="addSp delSp modSp add mod chgLayout">
        <pc:chgData name="Eirik Eriksen Heen" userId="3e804305-1c07-417a-9ea8-d913585be88f" providerId="ADAL" clId="{D8C0444F-916D-4737-9E34-51A3EDCB73E2}" dt="2025-09-08T18:12:44.045" v="2066" actId="6549"/>
        <pc:sldMkLst>
          <pc:docMk/>
          <pc:sldMk cId="0" sldId="274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4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8:12:44.045" v="2066" actId="6549"/>
          <ac:spMkLst>
            <pc:docMk/>
            <pc:sldMk cId="0" sldId="274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4"/>
            <ac:spMk id="4" creationId="{B7F0434B-5AD4-48A1-605F-AB7C196D3BE3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4"/>
            <ac:spMk id="5" creationId="{4BF22AEB-E0E4-AABB-82DB-A73D1140B7EE}"/>
          </ac:spMkLst>
        </pc:spChg>
      </pc:sldChg>
      <pc:sldChg chg="addSp delSp modSp add mod chgLayout">
        <pc:chgData name="Eirik Eriksen Heen" userId="3e804305-1c07-417a-9ea8-d913585be88f" providerId="ADAL" clId="{D8C0444F-916D-4737-9E34-51A3EDCB73E2}" dt="2025-09-08T18:12:57.007" v="2068" actId="6549"/>
        <pc:sldMkLst>
          <pc:docMk/>
          <pc:sldMk cId="0" sldId="275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8:12:57.007" v="2068" actId="6549"/>
          <ac:spMkLst>
            <pc:docMk/>
            <pc:sldMk cId="0" sldId="275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5"/>
            <ac:spMk id="4" creationId="{F9FDF9CE-41C0-597D-AD9B-7E6CD4F8D3D9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5"/>
            <ac:spMk id="5" creationId="{1938C287-E66C-5255-6BAE-DE816052FBD7}"/>
          </ac:spMkLst>
        </pc:spChg>
      </pc:sldChg>
      <pc:sldChg chg="addSp delSp modSp add mod chgLayout">
        <pc:chgData name="Eirik Eriksen Heen" userId="3e804305-1c07-417a-9ea8-d913585be88f" providerId="ADAL" clId="{D8C0444F-916D-4737-9E34-51A3EDCB73E2}" dt="2025-09-08T18:13:20.235" v="2114" actId="20577"/>
        <pc:sldMkLst>
          <pc:docMk/>
          <pc:sldMk cId="0" sldId="276"/>
        </pc:sldMkLst>
        <pc:spChg chg="mod or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6"/>
            <ac:spMk id="2" creationId="{00000000-0000-0000-0000-000000000000}"/>
          </ac:spMkLst>
        </pc:spChg>
        <pc:spChg chg="mod ord">
          <ac:chgData name="Eirik Eriksen Heen" userId="3e804305-1c07-417a-9ea8-d913585be88f" providerId="ADAL" clId="{D8C0444F-916D-4737-9E34-51A3EDCB73E2}" dt="2025-09-08T18:13:20.235" v="2114" actId="20577"/>
          <ac:spMkLst>
            <pc:docMk/>
            <pc:sldMk cId="0" sldId="276"/>
            <ac:spMk id="3" creationId="{00000000-0000-0000-0000-000000000000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6"/>
            <ac:spMk id="4" creationId="{172B53CB-CB7C-F8B2-6E2D-E3E0A6E15F76}"/>
          </ac:spMkLst>
        </pc:spChg>
        <pc:spChg chg="add del mod">
          <ac:chgData name="Eirik Eriksen Heen" userId="3e804305-1c07-417a-9ea8-d913585be88f" providerId="ADAL" clId="{D8C0444F-916D-4737-9E34-51A3EDCB73E2}" dt="2025-09-08T07:58:51.811" v="78" actId="6264"/>
          <ac:spMkLst>
            <pc:docMk/>
            <pc:sldMk cId="0" sldId="276"/>
            <ac:spMk id="5" creationId="{2D57CFE6-5E29-CCEE-E937-9B43BDE8DACF}"/>
          </ac:spMkLst>
        </pc:spChg>
      </pc:sldChg>
      <pc:sldChg chg="addSp delSp modSp mod">
        <pc:chgData name="Eirik Eriksen Heen" userId="3e804305-1c07-417a-9ea8-d913585be88f" providerId="ADAL" clId="{D8C0444F-916D-4737-9E34-51A3EDCB73E2}" dt="2025-09-08T08:05:13.400" v="138" actId="478"/>
        <pc:sldMkLst>
          <pc:docMk/>
          <pc:sldMk cId="1407515244" sldId="4723"/>
        </pc:sldMkLst>
        <pc:spChg chg="mod">
          <ac:chgData name="Eirik Eriksen Heen" userId="3e804305-1c07-417a-9ea8-d913585be88f" providerId="ADAL" clId="{D8C0444F-916D-4737-9E34-51A3EDCB73E2}" dt="2025-09-08T07:48:21.451" v="0"/>
          <ac:spMkLst>
            <pc:docMk/>
            <pc:sldMk cId="1407515244" sldId="4723"/>
            <ac:spMk id="2" creationId="{627791FC-E0EA-6C14-AC4A-823EDB6CD583}"/>
          </ac:spMkLst>
        </pc:spChg>
        <pc:spChg chg="mod">
          <ac:chgData name="Eirik Eriksen Heen" userId="3e804305-1c07-417a-9ea8-d913585be88f" providerId="ADAL" clId="{D8C0444F-916D-4737-9E34-51A3EDCB73E2}" dt="2025-09-08T07:48:24.826" v="2" actId="20577"/>
          <ac:spMkLst>
            <pc:docMk/>
            <pc:sldMk cId="1407515244" sldId="4723"/>
            <ac:spMk id="3" creationId="{23F138D2-D716-800C-7BD4-51214B3DFAEC}"/>
          </ac:spMkLst>
        </pc:spChg>
        <pc:spChg chg="add mod">
          <ac:chgData name="Eirik Eriksen Heen" userId="3e804305-1c07-417a-9ea8-d913585be88f" providerId="ADAL" clId="{D8C0444F-916D-4737-9E34-51A3EDCB73E2}" dt="2025-09-08T08:05:13.400" v="138" actId="478"/>
          <ac:spMkLst>
            <pc:docMk/>
            <pc:sldMk cId="1407515244" sldId="4723"/>
            <ac:spMk id="7" creationId="{05911FE9-9201-EAAB-D4CA-48E6BDB25CE0}"/>
          </ac:spMkLst>
        </pc:spChg>
        <pc:picChg chg="del">
          <ac:chgData name="Eirik Eriksen Heen" userId="3e804305-1c07-417a-9ea8-d913585be88f" providerId="ADAL" clId="{D8C0444F-916D-4737-9E34-51A3EDCB73E2}" dt="2025-09-08T08:05:13.400" v="138" actId="478"/>
          <ac:picMkLst>
            <pc:docMk/>
            <pc:sldMk cId="1407515244" sldId="4723"/>
            <ac:picMk id="16" creationId="{9DD00DBB-F213-8CA7-4641-00AA9FEE33AD}"/>
          </ac:picMkLst>
        </pc:picChg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864072447" sldId="4726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2671963355" sldId="4727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967597503" sldId="4728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2897709395" sldId="4736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4079975080" sldId="4737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794013827" sldId="4738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938207235" sldId="4739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2901024039" sldId="4751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941454279" sldId="4753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936978534" sldId="4754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22185143" sldId="4755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849512448" sldId="4756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107635088" sldId="4757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343630038" sldId="4758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162097312" sldId="4759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594956696" sldId="4760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2228456135" sldId="4761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2447753417" sldId="4767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302895463" sldId="4770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77763102" sldId="4771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714958520" sldId="4772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4210280821" sldId="4773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192135928" sldId="4774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499171036" sldId="4775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4178578140" sldId="4776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493051100" sldId="4777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3696372805" sldId="4778"/>
        </pc:sldMkLst>
      </pc:sldChg>
      <pc:sldChg chg="del">
        <pc:chgData name="Eirik Eriksen Heen" userId="3e804305-1c07-417a-9ea8-d913585be88f" providerId="ADAL" clId="{D8C0444F-916D-4737-9E34-51A3EDCB73E2}" dt="2025-09-08T07:57:29.838" v="69" actId="47"/>
        <pc:sldMkLst>
          <pc:docMk/>
          <pc:sldMk cId="1051115310" sldId="4779"/>
        </pc:sldMkLst>
      </pc:sldChg>
      <pc:sldChg chg="modSp new mod">
        <pc:chgData name="Eirik Eriksen Heen" userId="3e804305-1c07-417a-9ea8-d913585be88f" providerId="ADAL" clId="{D8C0444F-916D-4737-9E34-51A3EDCB73E2}" dt="2025-09-08T07:57:15.690" v="68" actId="20577"/>
        <pc:sldMkLst>
          <pc:docMk/>
          <pc:sldMk cId="839785482" sldId="4780"/>
        </pc:sldMkLst>
        <pc:spChg chg="mod">
          <ac:chgData name="Eirik Eriksen Heen" userId="3e804305-1c07-417a-9ea8-d913585be88f" providerId="ADAL" clId="{D8C0444F-916D-4737-9E34-51A3EDCB73E2}" dt="2025-09-08T07:48:44.631" v="4"/>
          <ac:spMkLst>
            <pc:docMk/>
            <pc:sldMk cId="839785482" sldId="4780"/>
            <ac:spMk id="2" creationId="{9ED14682-61F8-1FDA-4B0B-2AB5C2F4B566}"/>
          </ac:spMkLst>
        </pc:spChg>
        <pc:spChg chg="mod">
          <ac:chgData name="Eirik Eriksen Heen" userId="3e804305-1c07-417a-9ea8-d913585be88f" providerId="ADAL" clId="{D8C0444F-916D-4737-9E34-51A3EDCB73E2}" dt="2025-09-08T07:57:15.690" v="68" actId="20577"/>
          <ac:spMkLst>
            <pc:docMk/>
            <pc:sldMk cId="839785482" sldId="4780"/>
            <ac:spMk id="3" creationId="{DD3B1899-1359-CB46-0C64-F62789CD68C8}"/>
          </ac:spMkLst>
        </pc:spChg>
      </pc:sldChg>
      <pc:sldChg chg="addSp modSp new mod modClrScheme chgLayout">
        <pc:chgData name="Eirik Eriksen Heen" userId="3e804305-1c07-417a-9ea8-d913585be88f" providerId="ADAL" clId="{D8C0444F-916D-4737-9E34-51A3EDCB73E2}" dt="2025-09-08T15:59:47.854" v="1860" actId="20577"/>
        <pc:sldMkLst>
          <pc:docMk/>
          <pc:sldMk cId="3708325962" sldId="4781"/>
        </pc:sldMkLst>
        <pc:spChg chg="mod">
          <ac:chgData name="Eirik Eriksen Heen" userId="3e804305-1c07-417a-9ea8-d913585be88f" providerId="ADAL" clId="{D8C0444F-916D-4737-9E34-51A3EDCB73E2}" dt="2025-09-08T08:01:36.711" v="106" actId="20577"/>
          <ac:spMkLst>
            <pc:docMk/>
            <pc:sldMk cId="3708325962" sldId="4781"/>
            <ac:spMk id="2" creationId="{D9DFEF16-2CEB-1F68-E9B3-95E699AB1C38}"/>
          </ac:spMkLst>
        </pc:spChg>
        <pc:spChg chg="mod">
          <ac:chgData name="Eirik Eriksen Heen" userId="3e804305-1c07-417a-9ea8-d913585be88f" providerId="ADAL" clId="{D8C0444F-916D-4737-9E34-51A3EDCB73E2}" dt="2025-09-08T15:59:47.854" v="1860" actId="20577"/>
          <ac:spMkLst>
            <pc:docMk/>
            <pc:sldMk cId="3708325962" sldId="4781"/>
            <ac:spMk id="3" creationId="{82D31DF7-0FE4-3E5C-412C-4E6D7A9B7D58}"/>
          </ac:spMkLst>
        </pc:spChg>
        <pc:picChg chg="add mod">
          <ac:chgData name="Eirik Eriksen Heen" userId="3e804305-1c07-417a-9ea8-d913585be88f" providerId="ADAL" clId="{D8C0444F-916D-4737-9E34-51A3EDCB73E2}" dt="2025-09-08T08:00:40.384" v="80" actId="26606"/>
          <ac:picMkLst>
            <pc:docMk/>
            <pc:sldMk cId="3708325962" sldId="4781"/>
            <ac:picMk id="1026" creationId="{0D77EE7C-F3DE-F485-8CBB-EA97C8CBA0C7}"/>
          </ac:picMkLst>
        </pc:picChg>
      </pc:sldChg>
      <pc:sldChg chg="addSp modSp add mod ord">
        <pc:chgData name="Eirik Eriksen Heen" userId="3e804305-1c07-417a-9ea8-d913585be88f" providerId="ADAL" clId="{D8C0444F-916D-4737-9E34-51A3EDCB73E2}" dt="2025-09-09T07:48:24.300" v="2339" actId="14100"/>
        <pc:sldMkLst>
          <pc:docMk/>
          <pc:sldMk cId="2040015534" sldId="4782"/>
        </pc:sldMkLst>
        <pc:spChg chg="mod">
          <ac:chgData name="Eirik Eriksen Heen" userId="3e804305-1c07-417a-9ea8-d913585be88f" providerId="ADAL" clId="{D8C0444F-916D-4737-9E34-51A3EDCB73E2}" dt="2025-09-08T08:14:40.965" v="193" actId="313"/>
          <ac:spMkLst>
            <pc:docMk/>
            <pc:sldMk cId="2040015534" sldId="4782"/>
            <ac:spMk id="2" creationId="{E0917DC7-ABBC-62B9-E659-CBDC40EC2A5D}"/>
          </ac:spMkLst>
        </pc:spChg>
        <pc:spChg chg="mod">
          <ac:chgData name="Eirik Eriksen Heen" userId="3e804305-1c07-417a-9ea8-d913585be88f" providerId="ADAL" clId="{D8C0444F-916D-4737-9E34-51A3EDCB73E2}" dt="2025-09-08T16:04:31.380" v="1939" actId="313"/>
          <ac:spMkLst>
            <pc:docMk/>
            <pc:sldMk cId="2040015534" sldId="4782"/>
            <ac:spMk id="3" creationId="{71235E00-7DC1-3BCF-26BE-0B4F7C9794A7}"/>
          </ac:spMkLst>
        </pc:spChg>
        <pc:spChg chg="add mod">
          <ac:chgData name="Eirik Eriksen Heen" userId="3e804305-1c07-417a-9ea8-d913585be88f" providerId="ADAL" clId="{D8C0444F-916D-4737-9E34-51A3EDCB73E2}" dt="2025-09-08T08:16:26.442" v="217" actId="20577"/>
          <ac:spMkLst>
            <pc:docMk/>
            <pc:sldMk cId="2040015534" sldId="4782"/>
            <ac:spMk id="4" creationId="{FC9EFCA1-782A-A75C-29F8-71F6AF2650F6}"/>
          </ac:spMkLst>
        </pc:spChg>
        <pc:spChg chg="add mod">
          <ac:chgData name="Eirik Eriksen Heen" userId="3e804305-1c07-417a-9ea8-d913585be88f" providerId="ADAL" clId="{D8C0444F-916D-4737-9E34-51A3EDCB73E2}" dt="2025-09-08T08:16:33.884" v="220" actId="20577"/>
          <ac:spMkLst>
            <pc:docMk/>
            <pc:sldMk cId="2040015534" sldId="4782"/>
            <ac:spMk id="5" creationId="{E7549F15-40C7-2F25-7A98-03149D2F83C2}"/>
          </ac:spMkLst>
        </pc:spChg>
        <pc:spChg chg="mod">
          <ac:chgData name="Eirik Eriksen Heen" userId="3e804305-1c07-417a-9ea8-d913585be88f" providerId="ADAL" clId="{D8C0444F-916D-4737-9E34-51A3EDCB73E2}" dt="2025-09-08T08:16:22.230" v="215" actId="1076"/>
          <ac:spMkLst>
            <pc:docMk/>
            <pc:sldMk cId="2040015534" sldId="4782"/>
            <ac:spMk id="11" creationId="{D8C5D47C-EB48-FBF7-D912-DEC179C1E385}"/>
          </ac:spMkLst>
        </pc:spChg>
        <pc:spChg chg="mod">
          <ac:chgData name="Eirik Eriksen Heen" userId="3e804305-1c07-417a-9ea8-d913585be88f" providerId="ADAL" clId="{D8C0444F-916D-4737-9E34-51A3EDCB73E2}" dt="2025-09-08T09:41:59.857" v="1100" actId="20577"/>
          <ac:spMkLst>
            <pc:docMk/>
            <pc:sldMk cId="2040015534" sldId="4782"/>
            <ac:spMk id="12" creationId="{F8A05D8D-E792-FF61-A91E-961155C834EF}"/>
          </ac:spMkLst>
        </pc:spChg>
        <pc:spChg chg="mod">
          <ac:chgData name="Eirik Eriksen Heen" userId="3e804305-1c07-417a-9ea8-d913585be88f" providerId="ADAL" clId="{D8C0444F-916D-4737-9E34-51A3EDCB73E2}" dt="2025-09-09T07:48:06.660" v="2336" actId="1076"/>
          <ac:spMkLst>
            <pc:docMk/>
            <pc:sldMk cId="2040015534" sldId="4782"/>
            <ac:spMk id="16" creationId="{4EEB940A-804E-027D-6B7C-5708D36BE1B6}"/>
          </ac:spMkLst>
        </pc:spChg>
        <pc:spChg chg="mod">
          <ac:chgData name="Eirik Eriksen Heen" userId="3e804305-1c07-417a-9ea8-d913585be88f" providerId="ADAL" clId="{D8C0444F-916D-4737-9E34-51A3EDCB73E2}" dt="2025-09-08T08:39:23.805" v="570" actId="20577"/>
          <ac:spMkLst>
            <pc:docMk/>
            <pc:sldMk cId="2040015534" sldId="4782"/>
            <ac:spMk id="19" creationId="{FC60D19C-6C1E-ADA0-E8A1-2ABD76EB14DE}"/>
          </ac:spMkLst>
        </pc:spChg>
        <pc:cxnChg chg="mod">
          <ac:chgData name="Eirik Eriksen Heen" userId="3e804305-1c07-417a-9ea8-d913585be88f" providerId="ADAL" clId="{D8C0444F-916D-4737-9E34-51A3EDCB73E2}" dt="2025-09-09T07:48:24.300" v="2339" actId="14100"/>
          <ac:cxnSpMkLst>
            <pc:docMk/>
            <pc:sldMk cId="2040015534" sldId="4782"/>
            <ac:cxnSpMk id="13" creationId="{37EA6A25-8CB4-EEFF-8F42-DFA3D7D98405}"/>
          </ac:cxnSpMkLst>
        </pc:cxnChg>
        <pc:cxnChg chg="mod">
          <ac:chgData name="Eirik Eriksen Heen" userId="3e804305-1c07-417a-9ea8-d913585be88f" providerId="ADAL" clId="{D8C0444F-916D-4737-9E34-51A3EDCB73E2}" dt="2025-09-09T07:48:04.535" v="2335" actId="1076"/>
          <ac:cxnSpMkLst>
            <pc:docMk/>
            <pc:sldMk cId="2040015534" sldId="4782"/>
            <ac:cxnSpMk id="15" creationId="{B0F2A57C-1D7A-9AA1-EF0A-94EA51115159}"/>
          </ac:cxnSpMkLst>
        </pc:cxnChg>
      </pc:sldChg>
      <pc:sldChg chg="addSp delSp modSp new mod modNotesTx">
        <pc:chgData name="Eirik Eriksen Heen" userId="3e804305-1c07-417a-9ea8-d913585be88f" providerId="ADAL" clId="{D8C0444F-916D-4737-9E34-51A3EDCB73E2}" dt="2025-09-09T07:48:12.595" v="2338" actId="1076"/>
        <pc:sldMkLst>
          <pc:docMk/>
          <pc:sldMk cId="3048066144" sldId="4783"/>
        </pc:sldMkLst>
        <pc:spChg chg="mod">
          <ac:chgData name="Eirik Eriksen Heen" userId="3e804305-1c07-417a-9ea8-d913585be88f" providerId="ADAL" clId="{D8C0444F-916D-4737-9E34-51A3EDCB73E2}" dt="2025-09-08T08:28:43.007" v="479"/>
          <ac:spMkLst>
            <pc:docMk/>
            <pc:sldMk cId="3048066144" sldId="4783"/>
            <ac:spMk id="2" creationId="{63F0F2BC-851F-140D-F537-88BDED2DC6B1}"/>
          </ac:spMkLst>
        </pc:spChg>
        <pc:spChg chg="del">
          <ac:chgData name="Eirik Eriksen Heen" userId="3e804305-1c07-417a-9ea8-d913585be88f" providerId="ADAL" clId="{D8C0444F-916D-4737-9E34-51A3EDCB73E2}" dt="2025-09-08T08:27:55.398" v="470" actId="478"/>
          <ac:spMkLst>
            <pc:docMk/>
            <pc:sldMk cId="3048066144" sldId="4783"/>
            <ac:spMk id="3" creationId="{E4B500C5-4306-3769-E6C5-A11F90942735}"/>
          </ac:spMkLst>
        </pc:spChg>
        <pc:spChg chg="del">
          <ac:chgData name="Eirik Eriksen Heen" userId="3e804305-1c07-417a-9ea8-d913585be88f" providerId="ADAL" clId="{D8C0444F-916D-4737-9E34-51A3EDCB73E2}" dt="2025-09-08T08:27:56.601" v="471" actId="478"/>
          <ac:spMkLst>
            <pc:docMk/>
            <pc:sldMk cId="3048066144" sldId="4783"/>
            <ac:spMk id="4" creationId="{B665504C-16BE-0A6F-D419-68A73C69EBEE}"/>
          </ac:spMkLst>
        </pc:spChg>
        <pc:spChg chg="add del mod">
          <ac:chgData name="Eirik Eriksen Heen" userId="3e804305-1c07-417a-9ea8-d913585be88f" providerId="ADAL" clId="{D8C0444F-916D-4737-9E34-51A3EDCB73E2}" dt="2025-09-08T08:28:12.946" v="476" actId="478"/>
          <ac:spMkLst>
            <pc:docMk/>
            <pc:sldMk cId="3048066144" sldId="4783"/>
            <ac:spMk id="8" creationId="{A8E74689-D91B-6EC9-50DA-C7D9EBEF0970}"/>
          </ac:spMkLst>
        </pc:spChg>
        <pc:spChg chg="add mod">
          <ac:chgData name="Eirik Eriksen Heen" userId="3e804305-1c07-417a-9ea8-d913585be88f" providerId="ADAL" clId="{D8C0444F-916D-4737-9E34-51A3EDCB73E2}" dt="2025-09-08T08:28:04.365" v="473" actId="1076"/>
          <ac:spMkLst>
            <pc:docMk/>
            <pc:sldMk cId="3048066144" sldId="4783"/>
            <ac:spMk id="9" creationId="{035BEBDC-59E5-119D-AC37-5528FCF6F645}"/>
          </ac:spMkLst>
        </pc:spChg>
        <pc:spChg chg="add mod">
          <ac:chgData name="Eirik Eriksen Heen" userId="3e804305-1c07-417a-9ea8-d913585be88f" providerId="ADAL" clId="{D8C0444F-916D-4737-9E34-51A3EDCB73E2}" dt="2025-09-08T09:42:03.974" v="1101" actId="20577"/>
          <ac:spMkLst>
            <pc:docMk/>
            <pc:sldMk cId="3048066144" sldId="4783"/>
            <ac:spMk id="10" creationId="{134EE74B-DAA7-82BD-6D20-58DFBB5EAF1D}"/>
          </ac:spMkLst>
        </pc:spChg>
        <pc:spChg chg="add mod">
          <ac:chgData name="Eirik Eriksen Heen" userId="3e804305-1c07-417a-9ea8-d913585be88f" providerId="ADAL" clId="{D8C0444F-916D-4737-9E34-51A3EDCB73E2}" dt="2025-09-08T08:28:04.365" v="473" actId="1076"/>
          <ac:spMkLst>
            <pc:docMk/>
            <pc:sldMk cId="3048066144" sldId="4783"/>
            <ac:spMk id="12" creationId="{4F327CDF-D8F8-CDEF-EF97-BA608C8A713F}"/>
          </ac:spMkLst>
        </pc:spChg>
        <pc:spChg chg="add mod">
          <ac:chgData name="Eirik Eriksen Heen" userId="3e804305-1c07-417a-9ea8-d913585be88f" providerId="ADAL" clId="{D8C0444F-916D-4737-9E34-51A3EDCB73E2}" dt="2025-09-09T07:48:12.595" v="2338" actId="1076"/>
          <ac:spMkLst>
            <pc:docMk/>
            <pc:sldMk cId="3048066144" sldId="4783"/>
            <ac:spMk id="14" creationId="{B0CFBE50-2BC9-56B3-7A0D-F4F4E232F6BC}"/>
          </ac:spMkLst>
        </pc:spChg>
        <pc:spChg chg="add mod">
          <ac:chgData name="Eirik Eriksen Heen" userId="3e804305-1c07-417a-9ea8-d913585be88f" providerId="ADAL" clId="{D8C0444F-916D-4737-9E34-51A3EDCB73E2}" dt="2025-09-08T08:28:04.365" v="473" actId="1076"/>
          <ac:spMkLst>
            <pc:docMk/>
            <pc:sldMk cId="3048066144" sldId="4783"/>
            <ac:spMk id="15" creationId="{007ED4F1-6CBD-E35E-E947-30DC2895F1FD}"/>
          </ac:spMkLst>
        </pc:spChg>
        <pc:spChg chg="add mod">
          <ac:chgData name="Eirik Eriksen Heen" userId="3e804305-1c07-417a-9ea8-d913585be88f" providerId="ADAL" clId="{D8C0444F-916D-4737-9E34-51A3EDCB73E2}" dt="2025-09-08T08:28:04.365" v="473" actId="1076"/>
          <ac:spMkLst>
            <pc:docMk/>
            <pc:sldMk cId="3048066144" sldId="4783"/>
            <ac:spMk id="16" creationId="{A8287B45-AA10-3F40-6B82-2BE52D086722}"/>
          </ac:spMkLst>
        </pc:spChg>
        <pc:spChg chg="add mod">
          <ac:chgData name="Eirik Eriksen Heen" userId="3e804305-1c07-417a-9ea8-d913585be88f" providerId="ADAL" clId="{D8C0444F-916D-4737-9E34-51A3EDCB73E2}" dt="2025-09-08T08:39:27.339" v="571" actId="20577"/>
          <ac:spMkLst>
            <pc:docMk/>
            <pc:sldMk cId="3048066144" sldId="4783"/>
            <ac:spMk id="17" creationId="{42625322-E0A3-73B6-EE7B-9FF5E96F82AA}"/>
          </ac:spMkLst>
        </pc:spChg>
        <pc:spChg chg="add mod">
          <ac:chgData name="Eirik Eriksen Heen" userId="3e804305-1c07-417a-9ea8-d913585be88f" providerId="ADAL" clId="{D8C0444F-916D-4737-9E34-51A3EDCB73E2}" dt="2025-09-08T08:28:04.365" v="473" actId="1076"/>
          <ac:spMkLst>
            <pc:docMk/>
            <pc:sldMk cId="3048066144" sldId="4783"/>
            <ac:spMk id="18" creationId="{133A7996-B76A-E341-6233-E5035A864C53}"/>
          </ac:spMkLst>
        </pc:spChg>
        <pc:spChg chg="add mod">
          <ac:chgData name="Eirik Eriksen Heen" userId="3e804305-1c07-417a-9ea8-d913585be88f" providerId="ADAL" clId="{D8C0444F-916D-4737-9E34-51A3EDCB73E2}" dt="2025-09-08T08:28:04.365" v="473" actId="1076"/>
          <ac:spMkLst>
            <pc:docMk/>
            <pc:sldMk cId="3048066144" sldId="4783"/>
            <ac:spMk id="19" creationId="{54C72A43-500E-9BE4-0DBD-73EB6ABCDE8F}"/>
          </ac:spMkLst>
        </pc:spChg>
        <pc:spChg chg="add del mod">
          <ac:chgData name="Eirik Eriksen Heen" userId="3e804305-1c07-417a-9ea8-d913585be88f" providerId="ADAL" clId="{D8C0444F-916D-4737-9E34-51A3EDCB73E2}" dt="2025-09-08T08:28:14.863" v="477" actId="478"/>
          <ac:spMkLst>
            <pc:docMk/>
            <pc:sldMk cId="3048066144" sldId="4783"/>
            <ac:spMk id="23" creationId="{3F0C22B5-68CE-417B-A017-6DF5FF87B24B}"/>
          </ac:spMkLst>
        </pc:spChg>
        <pc:spChg chg="add mod">
          <ac:chgData name="Eirik Eriksen Heen" userId="3e804305-1c07-417a-9ea8-d913585be88f" providerId="ADAL" clId="{D8C0444F-916D-4737-9E34-51A3EDCB73E2}" dt="2025-09-08T08:28:09.770" v="475" actId="1076"/>
          <ac:spMkLst>
            <pc:docMk/>
            <pc:sldMk cId="3048066144" sldId="4783"/>
            <ac:spMk id="24" creationId="{AEAB5D82-BCB5-61B1-9CA8-525F39EE6FC4}"/>
          </ac:spMkLst>
        </pc:spChg>
        <pc:spChg chg="add mod">
          <ac:chgData name="Eirik Eriksen Heen" userId="3e804305-1c07-417a-9ea8-d913585be88f" providerId="ADAL" clId="{D8C0444F-916D-4737-9E34-51A3EDCB73E2}" dt="2025-09-08T09:42:08.283" v="1103" actId="20577"/>
          <ac:spMkLst>
            <pc:docMk/>
            <pc:sldMk cId="3048066144" sldId="4783"/>
            <ac:spMk id="25" creationId="{6E958959-B253-94F0-5BA9-EFE279C7F161}"/>
          </ac:spMkLst>
        </pc:spChg>
        <pc:spChg chg="add mod">
          <ac:chgData name="Eirik Eriksen Heen" userId="3e804305-1c07-417a-9ea8-d913585be88f" providerId="ADAL" clId="{D8C0444F-916D-4737-9E34-51A3EDCB73E2}" dt="2025-09-08T08:28:09.770" v="475" actId="1076"/>
          <ac:spMkLst>
            <pc:docMk/>
            <pc:sldMk cId="3048066144" sldId="4783"/>
            <ac:spMk id="27" creationId="{24DD363D-8681-7712-51A1-2DA4A7A15867}"/>
          </ac:spMkLst>
        </pc:spChg>
        <pc:spChg chg="add mod">
          <ac:chgData name="Eirik Eriksen Heen" userId="3e804305-1c07-417a-9ea8-d913585be88f" providerId="ADAL" clId="{D8C0444F-916D-4737-9E34-51A3EDCB73E2}" dt="2025-09-08T09:42:09.844" v="1104" actId="20577"/>
          <ac:spMkLst>
            <pc:docMk/>
            <pc:sldMk cId="3048066144" sldId="4783"/>
            <ac:spMk id="29" creationId="{9E167E71-329D-6D06-0FC4-F7A3D79AC6C5}"/>
          </ac:spMkLst>
        </pc:spChg>
        <pc:spChg chg="add mod">
          <ac:chgData name="Eirik Eriksen Heen" userId="3e804305-1c07-417a-9ea8-d913585be88f" providerId="ADAL" clId="{D8C0444F-916D-4737-9E34-51A3EDCB73E2}" dt="2025-09-08T08:28:09.770" v="475" actId="1076"/>
          <ac:spMkLst>
            <pc:docMk/>
            <pc:sldMk cId="3048066144" sldId="4783"/>
            <ac:spMk id="30" creationId="{6BEA48DF-D696-65C2-E60F-DA67ECE245FB}"/>
          </ac:spMkLst>
        </pc:spChg>
        <pc:spChg chg="add del mod">
          <ac:chgData name="Eirik Eriksen Heen" userId="3e804305-1c07-417a-9ea8-d913585be88f" providerId="ADAL" clId="{D8C0444F-916D-4737-9E34-51A3EDCB73E2}" dt="2025-09-08T08:30:21.142" v="516" actId="14100"/>
          <ac:spMkLst>
            <pc:docMk/>
            <pc:sldMk cId="3048066144" sldId="4783"/>
            <ac:spMk id="31" creationId="{0A32872B-F58E-7739-9B62-BDF226FFD942}"/>
          </ac:spMkLst>
        </pc:spChg>
        <pc:spChg chg="add mod">
          <ac:chgData name="Eirik Eriksen Heen" userId="3e804305-1c07-417a-9ea8-d913585be88f" providerId="ADAL" clId="{D8C0444F-916D-4737-9E34-51A3EDCB73E2}" dt="2025-09-08T08:39:32.077" v="573" actId="14100"/>
          <ac:spMkLst>
            <pc:docMk/>
            <pc:sldMk cId="3048066144" sldId="4783"/>
            <ac:spMk id="32" creationId="{58CD76D7-C7CC-DC38-E6E7-BDDD448C840B}"/>
          </ac:spMkLst>
        </pc:spChg>
        <pc:spChg chg="add mod">
          <ac:chgData name="Eirik Eriksen Heen" userId="3e804305-1c07-417a-9ea8-d913585be88f" providerId="ADAL" clId="{D8C0444F-916D-4737-9E34-51A3EDCB73E2}" dt="2025-09-08T08:28:09.770" v="475" actId="1076"/>
          <ac:spMkLst>
            <pc:docMk/>
            <pc:sldMk cId="3048066144" sldId="4783"/>
            <ac:spMk id="33" creationId="{118A2C86-BC0D-7864-E028-25842111BE6B}"/>
          </ac:spMkLst>
        </pc:spChg>
        <pc:spChg chg="add mod">
          <ac:chgData name="Eirik Eriksen Heen" userId="3e804305-1c07-417a-9ea8-d913585be88f" providerId="ADAL" clId="{D8C0444F-916D-4737-9E34-51A3EDCB73E2}" dt="2025-09-08T08:28:09.770" v="475" actId="1076"/>
          <ac:spMkLst>
            <pc:docMk/>
            <pc:sldMk cId="3048066144" sldId="4783"/>
            <ac:spMk id="34" creationId="{40ECF30F-1C28-7BEF-36A6-9ABCE1AD1C23}"/>
          </ac:spMkLst>
        </pc:spChg>
        <pc:spChg chg="add mod">
          <ac:chgData name="Eirik Eriksen Heen" userId="3e804305-1c07-417a-9ea8-d913585be88f" providerId="ADAL" clId="{D8C0444F-916D-4737-9E34-51A3EDCB73E2}" dt="2025-09-08T08:29:00.431" v="496" actId="20577"/>
          <ac:spMkLst>
            <pc:docMk/>
            <pc:sldMk cId="3048066144" sldId="4783"/>
            <ac:spMk id="35" creationId="{31F2957D-8F63-5939-6AE3-CB2CC039C674}"/>
          </ac:spMkLst>
        </pc:spChg>
        <pc:spChg chg="add mod">
          <ac:chgData name="Eirik Eriksen Heen" userId="3e804305-1c07-417a-9ea8-d913585be88f" providerId="ADAL" clId="{D8C0444F-916D-4737-9E34-51A3EDCB73E2}" dt="2025-09-08T08:29:08.588" v="499" actId="20577"/>
          <ac:spMkLst>
            <pc:docMk/>
            <pc:sldMk cId="3048066144" sldId="4783"/>
            <ac:spMk id="36" creationId="{E982B3BC-90BC-F795-EF0A-503D038AA448}"/>
          </ac:spMkLst>
        </pc:spChg>
        <pc:spChg chg="add del mod">
          <ac:chgData name="Eirik Eriksen Heen" userId="3e804305-1c07-417a-9ea8-d913585be88f" providerId="ADAL" clId="{D8C0444F-916D-4737-9E34-51A3EDCB73E2}" dt="2025-09-08T08:30:13.322" v="513" actId="11529"/>
          <ac:spMkLst>
            <pc:docMk/>
            <pc:sldMk cId="3048066144" sldId="4783"/>
            <ac:spMk id="38" creationId="{2284ACBD-823B-C4C4-EE46-F90F8D881E8B}"/>
          </ac:spMkLst>
        </pc:spChg>
        <pc:spChg chg="add mod ord">
          <ac:chgData name="Eirik Eriksen Heen" userId="3e804305-1c07-417a-9ea8-d913585be88f" providerId="ADAL" clId="{D8C0444F-916D-4737-9E34-51A3EDCB73E2}" dt="2025-09-08T08:33:40.939" v="533" actId="167"/>
          <ac:spMkLst>
            <pc:docMk/>
            <pc:sldMk cId="3048066144" sldId="4783"/>
            <ac:spMk id="39" creationId="{C9B620B3-EA91-F75C-7EBC-E5E4D74C7CC7}"/>
          </ac:spMkLst>
        </pc:spChg>
        <pc:spChg chg="add mod">
          <ac:chgData name="Eirik Eriksen Heen" userId="3e804305-1c07-417a-9ea8-d913585be88f" providerId="ADAL" clId="{D8C0444F-916D-4737-9E34-51A3EDCB73E2}" dt="2025-09-08T08:40:14.849" v="609" actId="20577"/>
          <ac:spMkLst>
            <pc:docMk/>
            <pc:sldMk cId="3048066144" sldId="4783"/>
            <ac:spMk id="40" creationId="{6C7EB76B-59B6-835D-88A9-27F2ECDCD8AA}"/>
          </ac:spMkLst>
        </pc:spChg>
        <pc:cxnChg chg="mod">
          <ac:chgData name="Eirik Eriksen Heen" userId="3e804305-1c07-417a-9ea8-d913585be88f" providerId="ADAL" clId="{D8C0444F-916D-4737-9E34-51A3EDCB73E2}" dt="2025-09-09T07:48:10.576" v="2337" actId="1076"/>
          <ac:cxnSpMkLst>
            <pc:docMk/>
            <pc:sldMk cId="3048066144" sldId="4783"/>
            <ac:cxnSpMk id="13" creationId="{D8FA5F8E-BF33-D784-6E99-DBB906875005}"/>
          </ac:cxnSpMkLst>
        </pc:cxnChg>
        <pc:cxnChg chg="mod">
          <ac:chgData name="Eirik Eriksen Heen" userId="3e804305-1c07-417a-9ea8-d913585be88f" providerId="ADAL" clId="{D8C0444F-916D-4737-9E34-51A3EDCB73E2}" dt="2025-09-08T08:29:29.882" v="506" actId="14100"/>
          <ac:cxnSpMkLst>
            <pc:docMk/>
            <pc:sldMk cId="3048066144" sldId="4783"/>
            <ac:cxnSpMk id="28" creationId="{59DCB0E1-100D-8535-2D1E-7BBD869388D3}"/>
          </ac:cxnSpMkLst>
        </pc:cxnChg>
      </pc:sldChg>
      <pc:sldChg chg="addSp delSp modSp new del mod">
        <pc:chgData name="Eirik Eriksen Heen" userId="3e804305-1c07-417a-9ea8-d913585be88f" providerId="ADAL" clId="{D8C0444F-916D-4737-9E34-51A3EDCB73E2}" dt="2025-09-08T09:03:44.305" v="1001" actId="2696"/>
        <pc:sldMkLst>
          <pc:docMk/>
          <pc:sldMk cId="3190818197" sldId="4784"/>
        </pc:sldMkLst>
        <pc:spChg chg="mod">
          <ac:chgData name="Eirik Eriksen Heen" userId="3e804305-1c07-417a-9ea8-d913585be88f" providerId="ADAL" clId="{D8C0444F-916D-4737-9E34-51A3EDCB73E2}" dt="2025-09-08T08:42:36.570" v="654" actId="20577"/>
          <ac:spMkLst>
            <pc:docMk/>
            <pc:sldMk cId="3190818197" sldId="4784"/>
            <ac:spMk id="2" creationId="{7CF2516F-E5F2-D662-0321-5142976DFDCD}"/>
          </ac:spMkLst>
        </pc:spChg>
        <pc:spChg chg="del">
          <ac:chgData name="Eirik Eriksen Heen" userId="3e804305-1c07-417a-9ea8-d913585be88f" providerId="ADAL" clId="{D8C0444F-916D-4737-9E34-51A3EDCB73E2}" dt="2025-09-08T08:42:39.900" v="656" actId="478"/>
          <ac:spMkLst>
            <pc:docMk/>
            <pc:sldMk cId="3190818197" sldId="4784"/>
            <ac:spMk id="3" creationId="{94FD0953-32AA-AC75-39EB-60D4F9DAB30D}"/>
          </ac:spMkLst>
        </pc:spChg>
        <pc:spChg chg="del">
          <ac:chgData name="Eirik Eriksen Heen" userId="3e804305-1c07-417a-9ea8-d913585be88f" providerId="ADAL" clId="{D8C0444F-916D-4737-9E34-51A3EDCB73E2}" dt="2025-09-08T08:42:38.494" v="655" actId="478"/>
          <ac:spMkLst>
            <pc:docMk/>
            <pc:sldMk cId="3190818197" sldId="4784"/>
            <ac:spMk id="4" creationId="{2F94DB8F-1E82-F4A9-34C3-3049E0D9A732}"/>
          </ac:spMkLst>
        </pc:spChg>
        <pc:spChg chg="add mod">
          <ac:chgData name="Eirik Eriksen Heen" userId="3e804305-1c07-417a-9ea8-d913585be88f" providerId="ADAL" clId="{D8C0444F-916D-4737-9E34-51A3EDCB73E2}" dt="2025-09-08T08:43:08.069" v="715" actId="14100"/>
          <ac:spMkLst>
            <pc:docMk/>
            <pc:sldMk cId="3190818197" sldId="4784"/>
            <ac:spMk id="5" creationId="{0AFE319C-9EB9-3C0D-6828-C14E383AFA4B}"/>
          </ac:spMkLst>
        </pc:spChg>
        <pc:spChg chg="add del mod">
          <ac:chgData name="Eirik Eriksen Heen" userId="3e804305-1c07-417a-9ea8-d913585be88f" providerId="ADAL" clId="{D8C0444F-916D-4737-9E34-51A3EDCB73E2}" dt="2025-09-08T08:49:57.378" v="855" actId="478"/>
          <ac:spMkLst>
            <pc:docMk/>
            <pc:sldMk cId="3190818197" sldId="4784"/>
            <ac:spMk id="9" creationId="{E77C70AC-12C3-2CC6-3EF3-0B2F57078265}"/>
          </ac:spMkLst>
        </pc:spChg>
        <pc:spChg chg="add del mod">
          <ac:chgData name="Eirik Eriksen Heen" userId="3e804305-1c07-417a-9ea8-d913585be88f" providerId="ADAL" clId="{D8C0444F-916D-4737-9E34-51A3EDCB73E2}" dt="2025-09-08T08:43:46.566" v="722" actId="478"/>
          <ac:spMkLst>
            <pc:docMk/>
            <pc:sldMk cId="3190818197" sldId="4784"/>
            <ac:spMk id="10" creationId="{F735B6E7-A1C5-A068-DCB2-483ADAEFA758}"/>
          </ac:spMkLst>
        </pc:spChg>
        <pc:spChg chg="add del mod">
          <ac:chgData name="Eirik Eriksen Heen" userId="3e804305-1c07-417a-9ea8-d913585be88f" providerId="ADAL" clId="{D8C0444F-916D-4737-9E34-51A3EDCB73E2}" dt="2025-09-08T08:44:14.368" v="730" actId="478"/>
          <ac:spMkLst>
            <pc:docMk/>
            <pc:sldMk cId="3190818197" sldId="4784"/>
            <ac:spMk id="12" creationId="{C2ED09B6-1F56-29E9-8D18-D384D76E11BF}"/>
          </ac:spMkLst>
        </pc:spChg>
        <pc:spChg chg="add del mod">
          <ac:chgData name="Eirik Eriksen Heen" userId="3e804305-1c07-417a-9ea8-d913585be88f" providerId="ADAL" clId="{D8C0444F-916D-4737-9E34-51A3EDCB73E2}" dt="2025-09-08T08:43:43.747" v="720" actId="478"/>
          <ac:spMkLst>
            <pc:docMk/>
            <pc:sldMk cId="3190818197" sldId="4784"/>
            <ac:spMk id="14" creationId="{FC27374C-7EA2-0077-1BA4-7B66E8CF76B0}"/>
          </ac:spMkLst>
        </pc:spChg>
        <pc:spChg chg="add mod">
          <ac:chgData name="Eirik Eriksen Heen" userId="3e804305-1c07-417a-9ea8-d913585be88f" providerId="ADAL" clId="{D8C0444F-916D-4737-9E34-51A3EDCB73E2}" dt="2025-09-08T08:46:07.713" v="790" actId="207"/>
          <ac:spMkLst>
            <pc:docMk/>
            <pc:sldMk cId="3190818197" sldId="4784"/>
            <ac:spMk id="15" creationId="{07B822D8-BAA8-45F1-E1E4-AE0BAE4289F4}"/>
          </ac:spMkLst>
        </pc:spChg>
        <pc:spChg chg="del mod">
          <ac:chgData name="Eirik Eriksen Heen" userId="3e804305-1c07-417a-9ea8-d913585be88f" providerId="ADAL" clId="{D8C0444F-916D-4737-9E34-51A3EDCB73E2}" dt="2025-09-08T08:44:16.051" v="731" actId="478"/>
          <ac:spMkLst>
            <pc:docMk/>
            <pc:sldMk cId="3190818197" sldId="4784"/>
            <ac:spMk id="16" creationId="{4E4E6258-698B-DC8C-11D6-81096CA955C2}"/>
          </ac:spMkLst>
        </pc:spChg>
        <pc:spChg chg="add del mod">
          <ac:chgData name="Eirik Eriksen Heen" userId="3e804305-1c07-417a-9ea8-d913585be88f" providerId="ADAL" clId="{D8C0444F-916D-4737-9E34-51A3EDCB73E2}" dt="2025-09-08T08:44:11.384" v="728" actId="478"/>
          <ac:spMkLst>
            <pc:docMk/>
            <pc:sldMk cId="3190818197" sldId="4784"/>
            <ac:spMk id="17" creationId="{E4AA9496-EE11-9093-451D-E5A087CDD555}"/>
          </ac:spMkLst>
        </pc:spChg>
        <pc:spChg chg="add mod">
          <ac:chgData name="Eirik Eriksen Heen" userId="3e804305-1c07-417a-9ea8-d913585be88f" providerId="ADAL" clId="{D8C0444F-916D-4737-9E34-51A3EDCB73E2}" dt="2025-09-08T08:45:29.436" v="778" actId="1076"/>
          <ac:spMkLst>
            <pc:docMk/>
            <pc:sldMk cId="3190818197" sldId="4784"/>
            <ac:spMk id="18" creationId="{8CAA1385-C0F3-0A14-F513-CB60BE15568C}"/>
          </ac:spMkLst>
        </pc:spChg>
        <pc:spChg chg="add del mod">
          <ac:chgData name="Eirik Eriksen Heen" userId="3e804305-1c07-417a-9ea8-d913585be88f" providerId="ADAL" clId="{D8C0444F-916D-4737-9E34-51A3EDCB73E2}" dt="2025-09-08T08:44:03.290" v="726" actId="478"/>
          <ac:spMkLst>
            <pc:docMk/>
            <pc:sldMk cId="3190818197" sldId="4784"/>
            <ac:spMk id="19" creationId="{C68A947D-F90B-8C9B-2E4D-084CB718D020}"/>
          </ac:spMkLst>
        </pc:spChg>
        <pc:spChg chg="add del mod">
          <ac:chgData name="Eirik Eriksen Heen" userId="3e804305-1c07-417a-9ea8-d913585be88f" providerId="ADAL" clId="{D8C0444F-916D-4737-9E34-51A3EDCB73E2}" dt="2025-09-08T08:43:23.838" v="717" actId="478"/>
          <ac:spMkLst>
            <pc:docMk/>
            <pc:sldMk cId="3190818197" sldId="4784"/>
            <ac:spMk id="20" creationId="{40FE2666-622D-D25B-7593-FFC267AEF096}"/>
          </ac:spMkLst>
        </pc:spChg>
        <pc:spChg chg="add del mod">
          <ac:chgData name="Eirik Eriksen Heen" userId="3e804305-1c07-417a-9ea8-d913585be88f" providerId="ADAL" clId="{D8C0444F-916D-4737-9E34-51A3EDCB73E2}" dt="2025-09-08T08:43:29.314" v="718" actId="478"/>
          <ac:spMkLst>
            <pc:docMk/>
            <pc:sldMk cId="3190818197" sldId="4784"/>
            <ac:spMk id="21" creationId="{0B8A5DAF-DE4E-7C9B-D2EB-73BE0ED72850}"/>
          </ac:spMkLst>
        </pc:spChg>
        <pc:spChg chg="add del mod">
          <ac:chgData name="Eirik Eriksen Heen" userId="3e804305-1c07-417a-9ea8-d913585be88f" providerId="ADAL" clId="{D8C0444F-916D-4737-9E34-51A3EDCB73E2}" dt="2025-09-08T08:43:58.813" v="725"/>
          <ac:spMkLst>
            <pc:docMk/>
            <pc:sldMk cId="3190818197" sldId="4784"/>
            <ac:spMk id="22" creationId="{F8950D91-CB22-1AB7-E4EA-C9665955E667}"/>
          </ac:spMkLst>
        </pc:spChg>
        <pc:spChg chg="add mod">
          <ac:chgData name="Eirik Eriksen Heen" userId="3e804305-1c07-417a-9ea8-d913585be88f" providerId="ADAL" clId="{D8C0444F-916D-4737-9E34-51A3EDCB73E2}" dt="2025-09-08T08:45:39.289" v="783" actId="404"/>
          <ac:spMkLst>
            <pc:docMk/>
            <pc:sldMk cId="3190818197" sldId="4784"/>
            <ac:spMk id="28" creationId="{791B685E-772B-333C-0EB9-24F7C425AEDC}"/>
          </ac:spMkLst>
        </pc:spChg>
        <pc:spChg chg="add mod">
          <ac:chgData name="Eirik Eriksen Heen" userId="3e804305-1c07-417a-9ea8-d913585be88f" providerId="ADAL" clId="{D8C0444F-916D-4737-9E34-51A3EDCB73E2}" dt="2025-09-08T08:45:44.410" v="786" actId="404"/>
          <ac:spMkLst>
            <pc:docMk/>
            <pc:sldMk cId="3190818197" sldId="4784"/>
            <ac:spMk id="29" creationId="{3DE68B8F-434E-1751-DF13-C4A7A98EA433}"/>
          </ac:spMkLst>
        </pc:spChg>
        <pc:spChg chg="add mod">
          <ac:chgData name="Eirik Eriksen Heen" userId="3e804305-1c07-417a-9ea8-d913585be88f" providerId="ADAL" clId="{D8C0444F-916D-4737-9E34-51A3EDCB73E2}" dt="2025-09-08T08:46:40.246" v="797" actId="1076"/>
          <ac:spMkLst>
            <pc:docMk/>
            <pc:sldMk cId="3190818197" sldId="4784"/>
            <ac:spMk id="31" creationId="{BF484551-DD99-EEE2-A11E-A2A1C62CA704}"/>
          </ac:spMkLst>
        </pc:spChg>
        <pc:spChg chg="add mod">
          <ac:chgData name="Eirik Eriksen Heen" userId="3e804305-1c07-417a-9ea8-d913585be88f" providerId="ADAL" clId="{D8C0444F-916D-4737-9E34-51A3EDCB73E2}" dt="2025-09-08T08:46:47.362" v="799" actId="1076"/>
          <ac:spMkLst>
            <pc:docMk/>
            <pc:sldMk cId="3190818197" sldId="4784"/>
            <ac:spMk id="34" creationId="{AC503239-7EEC-BAA8-E97D-FA0992174964}"/>
          </ac:spMkLst>
        </pc:spChg>
        <pc:spChg chg="add mod">
          <ac:chgData name="Eirik Eriksen Heen" userId="3e804305-1c07-417a-9ea8-d913585be88f" providerId="ADAL" clId="{D8C0444F-916D-4737-9E34-51A3EDCB73E2}" dt="2025-09-08T08:48:45.108" v="835" actId="1076"/>
          <ac:spMkLst>
            <pc:docMk/>
            <pc:sldMk cId="3190818197" sldId="4784"/>
            <ac:spMk id="39" creationId="{1EB05649-51CF-E4E2-F1EB-CE3888EC8A22}"/>
          </ac:spMkLst>
        </pc:spChg>
        <pc:spChg chg="add mod">
          <ac:chgData name="Eirik Eriksen Heen" userId="3e804305-1c07-417a-9ea8-d913585be88f" providerId="ADAL" clId="{D8C0444F-916D-4737-9E34-51A3EDCB73E2}" dt="2025-09-08T08:48:37.802" v="829" actId="1076"/>
          <ac:spMkLst>
            <pc:docMk/>
            <pc:sldMk cId="3190818197" sldId="4784"/>
            <ac:spMk id="44" creationId="{75EE4EF5-0643-81AB-F173-99FFC1030EC2}"/>
          </ac:spMkLst>
        </pc:spChg>
        <pc:spChg chg="add mod">
          <ac:chgData name="Eirik Eriksen Heen" userId="3e804305-1c07-417a-9ea8-d913585be88f" providerId="ADAL" clId="{D8C0444F-916D-4737-9E34-51A3EDCB73E2}" dt="2025-09-08T08:48:56.760" v="840" actId="1076"/>
          <ac:spMkLst>
            <pc:docMk/>
            <pc:sldMk cId="3190818197" sldId="4784"/>
            <ac:spMk id="45" creationId="{03FA3301-2F01-0128-8725-86FAC51808F6}"/>
          </ac:spMkLst>
        </pc:spChg>
        <pc:spChg chg="add mod">
          <ac:chgData name="Eirik Eriksen Heen" userId="3e804305-1c07-417a-9ea8-d913585be88f" providerId="ADAL" clId="{D8C0444F-916D-4737-9E34-51A3EDCB73E2}" dt="2025-09-08T08:49:34.847" v="850" actId="1076"/>
          <ac:spMkLst>
            <pc:docMk/>
            <pc:sldMk cId="3190818197" sldId="4784"/>
            <ac:spMk id="49" creationId="{2EADF808-392F-7972-DF9D-52D72B78439A}"/>
          </ac:spMkLst>
        </pc:spChg>
        <pc:spChg chg="add mod">
          <ac:chgData name="Eirik Eriksen Heen" userId="3e804305-1c07-417a-9ea8-d913585be88f" providerId="ADAL" clId="{D8C0444F-916D-4737-9E34-51A3EDCB73E2}" dt="2025-09-08T08:49:41.579" v="852" actId="1076"/>
          <ac:spMkLst>
            <pc:docMk/>
            <pc:sldMk cId="3190818197" sldId="4784"/>
            <ac:spMk id="50" creationId="{FC232747-F45E-10FB-AF44-1BFF18E55487}"/>
          </ac:spMkLst>
        </pc:spChg>
        <pc:spChg chg="add mod">
          <ac:chgData name="Eirik Eriksen Heen" userId="3e804305-1c07-417a-9ea8-d913585be88f" providerId="ADAL" clId="{D8C0444F-916D-4737-9E34-51A3EDCB73E2}" dt="2025-09-08T08:49:48.286" v="854" actId="1076"/>
          <ac:spMkLst>
            <pc:docMk/>
            <pc:sldMk cId="3190818197" sldId="4784"/>
            <ac:spMk id="51" creationId="{7975E3EC-A250-D732-7EE7-3C319C9B4600}"/>
          </ac:spMkLst>
        </pc:spChg>
        <pc:cxnChg chg="mod">
          <ac:chgData name="Eirik Eriksen Heen" userId="3e804305-1c07-417a-9ea8-d913585be88f" providerId="ADAL" clId="{D8C0444F-916D-4737-9E34-51A3EDCB73E2}" dt="2025-09-08T08:45:29.436" v="778" actId="1076"/>
          <ac:cxnSpMkLst>
            <pc:docMk/>
            <pc:sldMk cId="3190818197" sldId="4784"/>
            <ac:cxnSpMk id="6" creationId="{86203E59-C450-636E-8734-A7DEB7C186E9}"/>
          </ac:cxnSpMkLst>
        </pc:cxnChg>
        <pc:cxnChg chg="del mod">
          <ac:chgData name="Eirik Eriksen Heen" userId="3e804305-1c07-417a-9ea8-d913585be88f" providerId="ADAL" clId="{D8C0444F-916D-4737-9E34-51A3EDCB73E2}" dt="2025-09-08T08:44:33.486" v="740" actId="478"/>
          <ac:cxnSpMkLst>
            <pc:docMk/>
            <pc:sldMk cId="3190818197" sldId="4784"/>
            <ac:cxnSpMk id="7" creationId="{8F4D90D0-488B-DB0F-8FEA-6E6CEBA22AE9}"/>
          </ac:cxnSpMkLst>
        </pc:cxnChg>
        <pc:cxnChg chg="mod">
          <ac:chgData name="Eirik Eriksen Heen" userId="3e804305-1c07-417a-9ea8-d913585be88f" providerId="ADAL" clId="{D8C0444F-916D-4737-9E34-51A3EDCB73E2}" dt="2025-09-08T08:46:02.271" v="789" actId="692"/>
          <ac:cxnSpMkLst>
            <pc:docMk/>
            <pc:sldMk cId="3190818197" sldId="4784"/>
            <ac:cxnSpMk id="8" creationId="{A3E5984D-13AD-FC58-5F05-C3D2644C7C88}"/>
          </ac:cxnSpMkLst>
        </pc:cxnChg>
        <pc:cxnChg chg="del">
          <ac:chgData name="Eirik Eriksen Heen" userId="3e804305-1c07-417a-9ea8-d913585be88f" providerId="ADAL" clId="{D8C0444F-916D-4737-9E34-51A3EDCB73E2}" dt="2025-09-08T08:44:12.916" v="729" actId="478"/>
          <ac:cxnSpMkLst>
            <pc:docMk/>
            <pc:sldMk cId="3190818197" sldId="4784"/>
            <ac:cxnSpMk id="11" creationId="{87B467DB-1729-FDEC-D001-F99714DDF50F}"/>
          </ac:cxnSpMkLst>
        </pc:cxnChg>
        <pc:cxnChg chg="del">
          <ac:chgData name="Eirik Eriksen Heen" userId="3e804305-1c07-417a-9ea8-d913585be88f" providerId="ADAL" clId="{D8C0444F-916D-4737-9E34-51A3EDCB73E2}" dt="2025-09-08T08:43:44.781" v="721" actId="478"/>
          <ac:cxnSpMkLst>
            <pc:docMk/>
            <pc:sldMk cId="3190818197" sldId="4784"/>
            <ac:cxnSpMk id="13" creationId="{8BF88D15-C97E-ED64-47A5-FEE0DB475D44}"/>
          </ac:cxnSpMkLst>
        </pc:cxnChg>
        <pc:cxnChg chg="add del mod">
          <ac:chgData name="Eirik Eriksen Heen" userId="3e804305-1c07-417a-9ea8-d913585be88f" providerId="ADAL" clId="{D8C0444F-916D-4737-9E34-51A3EDCB73E2}" dt="2025-09-08T08:47:51.994" v="809" actId="478"/>
          <ac:cxnSpMkLst>
            <pc:docMk/>
            <pc:sldMk cId="3190818197" sldId="4784"/>
            <ac:cxnSpMk id="25" creationId="{35EA1B5B-D123-1A00-F041-AFB0E81E495E}"/>
          </ac:cxnSpMkLst>
        </pc:cxnChg>
        <pc:cxnChg chg="add mod">
          <ac:chgData name="Eirik Eriksen Heen" userId="3e804305-1c07-417a-9ea8-d913585be88f" providerId="ADAL" clId="{D8C0444F-916D-4737-9E34-51A3EDCB73E2}" dt="2025-09-08T08:45:29.436" v="778" actId="1076"/>
          <ac:cxnSpMkLst>
            <pc:docMk/>
            <pc:sldMk cId="3190818197" sldId="4784"/>
            <ac:cxnSpMk id="26" creationId="{818E7D51-9407-FCB3-97E8-4B3C293174F5}"/>
          </ac:cxnSpMkLst>
        </pc:cxnChg>
        <pc:cxnChg chg="add mod">
          <ac:chgData name="Eirik Eriksen Heen" userId="3e804305-1c07-417a-9ea8-d913585be88f" providerId="ADAL" clId="{D8C0444F-916D-4737-9E34-51A3EDCB73E2}" dt="2025-09-08T08:46:36.706" v="796" actId="14100"/>
          <ac:cxnSpMkLst>
            <pc:docMk/>
            <pc:sldMk cId="3190818197" sldId="4784"/>
            <ac:cxnSpMk id="30" creationId="{28D2BF8D-BFEA-DDC9-EA0E-525A8C21B61B}"/>
          </ac:cxnSpMkLst>
        </pc:cxnChg>
        <pc:cxnChg chg="add del mod">
          <ac:chgData name="Eirik Eriksen Heen" userId="3e804305-1c07-417a-9ea8-d913585be88f" providerId="ADAL" clId="{D8C0444F-916D-4737-9E34-51A3EDCB73E2}" dt="2025-09-08T08:47:16.395" v="802" actId="478"/>
          <ac:cxnSpMkLst>
            <pc:docMk/>
            <pc:sldMk cId="3190818197" sldId="4784"/>
            <ac:cxnSpMk id="36" creationId="{D37D1852-5E0C-041C-3AE6-D3FAC3EE509E}"/>
          </ac:cxnSpMkLst>
        </pc:cxnChg>
        <pc:cxnChg chg="add mod">
          <ac:chgData name="Eirik Eriksen Heen" userId="3e804305-1c07-417a-9ea8-d913585be88f" providerId="ADAL" clId="{D8C0444F-916D-4737-9E34-51A3EDCB73E2}" dt="2025-09-08T08:47:26.913" v="804" actId="17032"/>
          <ac:cxnSpMkLst>
            <pc:docMk/>
            <pc:sldMk cId="3190818197" sldId="4784"/>
            <ac:cxnSpMk id="38" creationId="{F9333C68-8D6F-0504-84F7-42BC21D3B9BE}"/>
          </ac:cxnSpMkLst>
        </pc:cxnChg>
        <pc:cxnChg chg="add mod">
          <ac:chgData name="Eirik Eriksen Heen" userId="3e804305-1c07-417a-9ea8-d913585be88f" providerId="ADAL" clId="{D8C0444F-916D-4737-9E34-51A3EDCB73E2}" dt="2025-09-08T08:49:06.156" v="841" actId="692"/>
          <ac:cxnSpMkLst>
            <pc:docMk/>
            <pc:sldMk cId="3190818197" sldId="4784"/>
            <ac:cxnSpMk id="40" creationId="{EF166B2F-1462-F9EA-037B-DFD4080799C6}"/>
          </ac:cxnSpMkLst>
        </pc:cxnChg>
        <pc:cxnChg chg="add mod">
          <ac:chgData name="Eirik Eriksen Heen" userId="3e804305-1c07-417a-9ea8-d913585be88f" providerId="ADAL" clId="{D8C0444F-916D-4737-9E34-51A3EDCB73E2}" dt="2025-09-08T08:49:28.665" v="848" actId="1076"/>
          <ac:cxnSpMkLst>
            <pc:docMk/>
            <pc:sldMk cId="3190818197" sldId="4784"/>
            <ac:cxnSpMk id="46" creationId="{E6ED079C-13A4-1216-B2AD-02AF2FDEC393}"/>
          </ac:cxnSpMkLst>
        </pc:cxnChg>
      </pc:sldChg>
      <pc:sldChg chg="addSp delSp modSp new mod modNotesTx">
        <pc:chgData name="Eirik Eriksen Heen" userId="3e804305-1c07-417a-9ea8-d913585be88f" providerId="ADAL" clId="{D8C0444F-916D-4737-9E34-51A3EDCB73E2}" dt="2025-09-08T16:09:12.471" v="1973" actId="20577"/>
        <pc:sldMkLst>
          <pc:docMk/>
          <pc:sldMk cId="4017051232" sldId="4785"/>
        </pc:sldMkLst>
        <pc:spChg chg="mod">
          <ac:chgData name="Eirik Eriksen Heen" userId="3e804305-1c07-417a-9ea8-d913585be88f" providerId="ADAL" clId="{D8C0444F-916D-4737-9E34-51A3EDCB73E2}" dt="2025-09-08T08:50:29.483" v="860"/>
          <ac:spMkLst>
            <pc:docMk/>
            <pc:sldMk cId="4017051232" sldId="4785"/>
            <ac:spMk id="2" creationId="{B8784ACE-7BED-B839-7E0F-288BBCED6EA7}"/>
          </ac:spMkLst>
        </pc:spChg>
        <pc:spChg chg="mod">
          <ac:chgData name="Eirik Eriksen Heen" userId="3e804305-1c07-417a-9ea8-d913585be88f" providerId="ADAL" clId="{D8C0444F-916D-4737-9E34-51A3EDCB73E2}" dt="2025-09-08T10:58:02.750" v="1782" actId="20577"/>
          <ac:spMkLst>
            <pc:docMk/>
            <pc:sldMk cId="4017051232" sldId="4785"/>
            <ac:spMk id="3" creationId="{BA433285-0172-CFB7-CC79-24C0DAEB63C7}"/>
          </ac:spMkLst>
        </pc:spChg>
        <pc:spChg chg="del">
          <ac:chgData name="Eirik Eriksen Heen" userId="3e804305-1c07-417a-9ea8-d913585be88f" providerId="ADAL" clId="{D8C0444F-916D-4737-9E34-51A3EDCB73E2}" dt="2025-09-08T08:50:17.070" v="857" actId="478"/>
          <ac:spMkLst>
            <pc:docMk/>
            <pc:sldMk cId="4017051232" sldId="4785"/>
            <ac:spMk id="4" creationId="{FE048D7F-1F5E-C39F-F342-49BC0C3E525E}"/>
          </ac:spMkLst>
        </pc:spChg>
        <pc:spChg chg="add mod">
          <ac:chgData name="Eirik Eriksen Heen" userId="3e804305-1c07-417a-9ea8-d913585be88f" providerId="ADAL" clId="{D8C0444F-916D-4737-9E34-51A3EDCB73E2}" dt="2025-09-08T09:05:00.862" v="1027" actId="14100"/>
          <ac:spMkLst>
            <pc:docMk/>
            <pc:sldMk cId="4017051232" sldId="4785"/>
            <ac:spMk id="7" creationId="{76701703-A9C5-2983-C3E6-AF3757C5D444}"/>
          </ac:spMkLst>
        </pc:spChg>
        <pc:spChg chg="add mod">
          <ac:chgData name="Eirik Eriksen Heen" userId="3e804305-1c07-417a-9ea8-d913585be88f" providerId="ADAL" clId="{D8C0444F-916D-4737-9E34-51A3EDCB73E2}" dt="2025-09-08T08:50:22.949" v="859" actId="1076"/>
          <ac:spMkLst>
            <pc:docMk/>
            <pc:sldMk cId="4017051232" sldId="4785"/>
            <ac:spMk id="8" creationId="{0D64F479-732E-6735-FC01-3A06580B2A56}"/>
          </ac:spMkLst>
        </pc:spChg>
        <pc:spChg chg="add mod">
          <ac:chgData name="Eirik Eriksen Heen" userId="3e804305-1c07-417a-9ea8-d913585be88f" providerId="ADAL" clId="{D8C0444F-916D-4737-9E34-51A3EDCB73E2}" dt="2025-09-08T08:50:42.866" v="862" actId="1076"/>
          <ac:spMkLst>
            <pc:docMk/>
            <pc:sldMk cId="4017051232" sldId="4785"/>
            <ac:spMk id="10" creationId="{C2C4BE57-CED9-6B00-1157-223B558B2902}"/>
          </ac:spMkLst>
        </pc:spChg>
        <pc:spChg chg="add mod">
          <ac:chgData name="Eirik Eriksen Heen" userId="3e804305-1c07-417a-9ea8-d913585be88f" providerId="ADAL" clId="{D8C0444F-916D-4737-9E34-51A3EDCB73E2}" dt="2025-09-08T08:50:46.831" v="863" actId="1076"/>
          <ac:spMkLst>
            <pc:docMk/>
            <pc:sldMk cId="4017051232" sldId="4785"/>
            <ac:spMk id="11" creationId="{28C8D998-38BB-6902-7767-7AD81B04DD9B}"/>
          </ac:spMkLst>
        </pc:spChg>
        <pc:spChg chg="add mod">
          <ac:chgData name="Eirik Eriksen Heen" userId="3e804305-1c07-417a-9ea8-d913585be88f" providerId="ADAL" clId="{D8C0444F-916D-4737-9E34-51A3EDCB73E2}" dt="2025-09-08T09:05:04.306" v="1029" actId="14100"/>
          <ac:spMkLst>
            <pc:docMk/>
            <pc:sldMk cId="4017051232" sldId="4785"/>
            <ac:spMk id="13" creationId="{4AD35DA5-BFAA-42C0-B7E1-62E085DC6696}"/>
          </ac:spMkLst>
        </pc:spChg>
        <pc:spChg chg="add mod">
          <ac:chgData name="Eirik Eriksen Heen" userId="3e804305-1c07-417a-9ea8-d913585be88f" providerId="ADAL" clId="{D8C0444F-916D-4737-9E34-51A3EDCB73E2}" dt="2025-09-08T08:50:22.949" v="859" actId="1076"/>
          <ac:spMkLst>
            <pc:docMk/>
            <pc:sldMk cId="4017051232" sldId="4785"/>
            <ac:spMk id="14" creationId="{3B35E84B-2BE4-15D5-A81C-D3A399D862F4}"/>
          </ac:spMkLst>
        </pc:spChg>
        <pc:spChg chg="add mod">
          <ac:chgData name="Eirik Eriksen Heen" userId="3e804305-1c07-417a-9ea8-d913585be88f" providerId="ADAL" clId="{D8C0444F-916D-4737-9E34-51A3EDCB73E2}" dt="2025-09-08T08:55:44.558" v="882" actId="20577"/>
          <ac:spMkLst>
            <pc:docMk/>
            <pc:sldMk cId="4017051232" sldId="4785"/>
            <ac:spMk id="18" creationId="{2533FB83-3F89-D19A-4475-4F948D22FE04}"/>
          </ac:spMkLst>
        </pc:spChg>
        <pc:spChg chg="add mod">
          <ac:chgData name="Eirik Eriksen Heen" userId="3e804305-1c07-417a-9ea8-d913585be88f" providerId="ADAL" clId="{D8C0444F-916D-4737-9E34-51A3EDCB73E2}" dt="2025-09-08T08:50:22.949" v="859" actId="1076"/>
          <ac:spMkLst>
            <pc:docMk/>
            <pc:sldMk cId="4017051232" sldId="4785"/>
            <ac:spMk id="19" creationId="{75402142-6209-0AC9-7554-114359A17F4F}"/>
          </ac:spMkLst>
        </pc:spChg>
        <pc:spChg chg="add mod">
          <ac:chgData name="Eirik Eriksen Heen" userId="3e804305-1c07-417a-9ea8-d913585be88f" providerId="ADAL" clId="{D8C0444F-916D-4737-9E34-51A3EDCB73E2}" dt="2025-09-08T08:50:22.949" v="859" actId="1076"/>
          <ac:spMkLst>
            <pc:docMk/>
            <pc:sldMk cId="4017051232" sldId="4785"/>
            <ac:spMk id="22" creationId="{D33DC56E-7AAD-1319-70D9-D6D0E5BFB081}"/>
          </ac:spMkLst>
        </pc:spChg>
        <pc:spChg chg="add mod">
          <ac:chgData name="Eirik Eriksen Heen" userId="3e804305-1c07-417a-9ea8-d913585be88f" providerId="ADAL" clId="{D8C0444F-916D-4737-9E34-51A3EDCB73E2}" dt="2025-09-08T08:55:48.013" v="884" actId="20577"/>
          <ac:spMkLst>
            <pc:docMk/>
            <pc:sldMk cId="4017051232" sldId="4785"/>
            <ac:spMk id="23" creationId="{6A3B8401-AD0E-369B-D930-AF2D3A7E9B5D}"/>
          </ac:spMkLst>
        </pc:spChg>
      </pc:sldChg>
      <pc:sldChg chg="addSp modSp add mod">
        <pc:chgData name="Eirik Eriksen Heen" userId="3e804305-1c07-417a-9ea8-d913585be88f" providerId="ADAL" clId="{D8C0444F-916D-4737-9E34-51A3EDCB73E2}" dt="2025-09-08T10:01:48.564" v="1321" actId="20577"/>
        <pc:sldMkLst>
          <pc:docMk/>
          <pc:sldMk cId="1269383957" sldId="4786"/>
        </pc:sldMkLst>
        <pc:spChg chg="mod">
          <ac:chgData name="Eirik Eriksen Heen" userId="3e804305-1c07-417a-9ea8-d913585be88f" providerId="ADAL" clId="{D8C0444F-916D-4737-9E34-51A3EDCB73E2}" dt="2025-09-08T10:01:32.663" v="1317" actId="20577"/>
          <ac:spMkLst>
            <pc:docMk/>
            <pc:sldMk cId="1269383957" sldId="4786"/>
            <ac:spMk id="3" creationId="{DD004C9A-0F36-432A-FBAA-5678E9156BD1}"/>
          </ac:spMkLst>
        </pc:spChg>
        <pc:spChg chg="mod">
          <ac:chgData name="Eirik Eriksen Heen" userId="3e804305-1c07-417a-9ea8-d913585be88f" providerId="ADAL" clId="{D8C0444F-916D-4737-9E34-51A3EDCB73E2}" dt="2025-09-08T09:05:13.154" v="1031" actId="14100"/>
          <ac:spMkLst>
            <pc:docMk/>
            <pc:sldMk cId="1269383957" sldId="4786"/>
            <ac:spMk id="7" creationId="{4CCD52FC-D684-FF3F-F6FA-E6E591FBB48E}"/>
          </ac:spMkLst>
        </pc:spChg>
        <pc:spChg chg="mod">
          <ac:chgData name="Eirik Eriksen Heen" userId="3e804305-1c07-417a-9ea8-d913585be88f" providerId="ADAL" clId="{D8C0444F-916D-4737-9E34-51A3EDCB73E2}" dt="2025-09-08T09:05:16.154" v="1033" actId="14100"/>
          <ac:spMkLst>
            <pc:docMk/>
            <pc:sldMk cId="1269383957" sldId="4786"/>
            <ac:spMk id="13" creationId="{7CD7102F-9944-A82D-21BE-52BF380170A0}"/>
          </ac:spMkLst>
        </pc:spChg>
        <pc:spChg chg="mod">
          <ac:chgData name="Eirik Eriksen Heen" userId="3e804305-1c07-417a-9ea8-d913585be88f" providerId="ADAL" clId="{D8C0444F-916D-4737-9E34-51A3EDCB73E2}" dt="2025-09-08T09:03:27.434" v="996" actId="20577"/>
          <ac:spMkLst>
            <pc:docMk/>
            <pc:sldMk cId="1269383957" sldId="4786"/>
            <ac:spMk id="14" creationId="{7D0A346A-7BAB-3926-8AB1-4F1D855273E6}"/>
          </ac:spMkLst>
        </pc:spChg>
        <pc:spChg chg="add mod">
          <ac:chgData name="Eirik Eriksen Heen" userId="3e804305-1c07-417a-9ea8-d913585be88f" providerId="ADAL" clId="{D8C0444F-916D-4737-9E34-51A3EDCB73E2}" dt="2025-09-08T10:01:43.777" v="1319" actId="20577"/>
          <ac:spMkLst>
            <pc:docMk/>
            <pc:sldMk cId="1269383957" sldId="4786"/>
            <ac:spMk id="28" creationId="{F12A111D-8E2B-71D1-4610-896F955FF83E}"/>
          </ac:spMkLst>
        </pc:spChg>
        <pc:spChg chg="add mod">
          <ac:chgData name="Eirik Eriksen Heen" userId="3e804305-1c07-417a-9ea8-d913585be88f" providerId="ADAL" clId="{D8C0444F-916D-4737-9E34-51A3EDCB73E2}" dt="2025-09-08T10:01:48.564" v="1321" actId="20577"/>
          <ac:spMkLst>
            <pc:docMk/>
            <pc:sldMk cId="1269383957" sldId="4786"/>
            <ac:spMk id="29" creationId="{0D54BD75-6D41-56A8-6704-94C9C3C31A96}"/>
          </ac:spMkLst>
        </pc:spChg>
        <pc:cxnChg chg="mod">
          <ac:chgData name="Eirik Eriksen Heen" userId="3e804305-1c07-417a-9ea8-d913585be88f" providerId="ADAL" clId="{D8C0444F-916D-4737-9E34-51A3EDCB73E2}" dt="2025-09-08T09:02:04.428" v="968" actId="14100"/>
          <ac:cxnSpMkLst>
            <pc:docMk/>
            <pc:sldMk cId="1269383957" sldId="4786"/>
            <ac:cxnSpMk id="12" creationId="{6C2C225F-A020-73D1-3206-5EBF1DBCB280}"/>
          </ac:cxnSpMkLst>
        </pc:cxnChg>
        <pc:cxnChg chg="mod">
          <ac:chgData name="Eirik Eriksen Heen" userId="3e804305-1c07-417a-9ea8-d913585be88f" providerId="ADAL" clId="{D8C0444F-916D-4737-9E34-51A3EDCB73E2}" dt="2025-09-08T09:38:23.966" v="1034" actId="14100"/>
          <ac:cxnSpMkLst>
            <pc:docMk/>
            <pc:sldMk cId="1269383957" sldId="4786"/>
            <ac:cxnSpMk id="15" creationId="{3788D6B1-868A-1E20-D0BE-85ACA9733983}"/>
          </ac:cxnSpMkLst>
        </pc:cxnChg>
      </pc:sldChg>
      <pc:sldChg chg="delSp modSp new mod">
        <pc:chgData name="Eirik Eriksen Heen" userId="3e804305-1c07-417a-9ea8-d913585be88f" providerId="ADAL" clId="{D8C0444F-916D-4737-9E34-51A3EDCB73E2}" dt="2025-09-08T16:04:51.702" v="1949" actId="5793"/>
        <pc:sldMkLst>
          <pc:docMk/>
          <pc:sldMk cId="2632867476" sldId="4787"/>
        </pc:sldMkLst>
        <pc:spChg chg="mod">
          <ac:chgData name="Eirik Eriksen Heen" userId="3e804305-1c07-417a-9ea8-d913585be88f" providerId="ADAL" clId="{D8C0444F-916D-4737-9E34-51A3EDCB73E2}" dt="2025-09-08T09:48:53.151" v="1136" actId="20577"/>
          <ac:spMkLst>
            <pc:docMk/>
            <pc:sldMk cId="2632867476" sldId="4787"/>
            <ac:spMk id="2" creationId="{E0CC8F54-A564-0BC2-3184-3117BA273B1F}"/>
          </ac:spMkLst>
        </pc:spChg>
        <pc:spChg chg="mod">
          <ac:chgData name="Eirik Eriksen Heen" userId="3e804305-1c07-417a-9ea8-d913585be88f" providerId="ADAL" clId="{D8C0444F-916D-4737-9E34-51A3EDCB73E2}" dt="2025-09-08T16:04:51.702" v="1949" actId="5793"/>
          <ac:spMkLst>
            <pc:docMk/>
            <pc:sldMk cId="2632867476" sldId="4787"/>
            <ac:spMk id="3" creationId="{6A8DCFAE-57ED-82EB-43AD-850EA64A8C70}"/>
          </ac:spMkLst>
        </pc:spChg>
        <pc:spChg chg="del">
          <ac:chgData name="Eirik Eriksen Heen" userId="3e804305-1c07-417a-9ea8-d913585be88f" providerId="ADAL" clId="{D8C0444F-916D-4737-9E34-51A3EDCB73E2}" dt="2025-09-08T09:49:23.997" v="1213" actId="478"/>
          <ac:spMkLst>
            <pc:docMk/>
            <pc:sldMk cId="2632867476" sldId="4787"/>
            <ac:spMk id="4" creationId="{73FB5524-E493-5A4B-50ED-C11F9502732D}"/>
          </ac:spMkLst>
        </pc:spChg>
      </pc:sldChg>
      <pc:sldChg chg="addSp delSp modSp new mod">
        <pc:chgData name="Eirik Eriksen Heen" userId="3e804305-1c07-417a-9ea8-d913585be88f" providerId="ADAL" clId="{D8C0444F-916D-4737-9E34-51A3EDCB73E2}" dt="2025-09-08T10:44:57.490" v="1602" actId="6549"/>
        <pc:sldMkLst>
          <pc:docMk/>
          <pc:sldMk cId="1618210859" sldId="4788"/>
        </pc:sldMkLst>
        <pc:spChg chg="mod">
          <ac:chgData name="Eirik Eriksen Heen" userId="3e804305-1c07-417a-9ea8-d913585be88f" providerId="ADAL" clId="{D8C0444F-916D-4737-9E34-51A3EDCB73E2}" dt="2025-09-08T10:43:59.032" v="1568"/>
          <ac:spMkLst>
            <pc:docMk/>
            <pc:sldMk cId="1618210859" sldId="4788"/>
            <ac:spMk id="2" creationId="{3C885780-C8E2-38F0-C3F7-0E30649DC1ED}"/>
          </ac:spMkLst>
        </pc:spChg>
        <pc:spChg chg="add del mod">
          <ac:chgData name="Eirik Eriksen Heen" userId="3e804305-1c07-417a-9ea8-d913585be88f" providerId="ADAL" clId="{D8C0444F-916D-4737-9E34-51A3EDCB73E2}" dt="2025-09-08T10:44:57.490" v="1602" actId="6549"/>
          <ac:spMkLst>
            <pc:docMk/>
            <pc:sldMk cId="1618210859" sldId="4788"/>
            <ac:spMk id="3" creationId="{E3E8E46C-4E19-9EC3-517D-4088ED6D622A}"/>
          </ac:spMkLst>
        </pc:spChg>
        <pc:spChg chg="add mod">
          <ac:chgData name="Eirik Eriksen Heen" userId="3e804305-1c07-417a-9ea8-d913585be88f" providerId="ADAL" clId="{D8C0444F-916D-4737-9E34-51A3EDCB73E2}" dt="2025-09-08T10:44:07.868" v="1570"/>
          <ac:spMkLst>
            <pc:docMk/>
            <pc:sldMk cId="1618210859" sldId="4788"/>
            <ac:spMk id="4" creationId="{C1B5C1D5-923D-4291-A728-E36DC5B2AAFF}"/>
          </ac:spMkLst>
        </pc:spChg>
      </pc:sldChg>
      <pc:sldChg chg="new">
        <pc:chgData name="Eirik Eriksen Heen" userId="3e804305-1c07-417a-9ea8-d913585be88f" providerId="ADAL" clId="{D8C0444F-916D-4737-9E34-51A3EDCB73E2}" dt="2025-09-08T11:43:21.213" v="1784" actId="680"/>
        <pc:sldMkLst>
          <pc:docMk/>
          <pc:sldMk cId="4127039654" sldId="4789"/>
        </pc:sldMkLst>
      </pc:sldChg>
      <pc:sldChg chg="addSp delSp modSp new mod">
        <pc:chgData name="Eirik Eriksen Heen" userId="3e804305-1c07-417a-9ea8-d913585be88f" providerId="ADAL" clId="{D8C0444F-916D-4737-9E34-51A3EDCB73E2}" dt="2025-09-09T07:30:18.545" v="2332" actId="1076"/>
        <pc:sldMkLst>
          <pc:docMk/>
          <pc:sldMk cId="3972211345" sldId="4790"/>
        </pc:sldMkLst>
        <pc:picChg chg="add mod ord">
          <ac:chgData name="Eirik Eriksen Heen" userId="3e804305-1c07-417a-9ea8-d913585be88f" providerId="ADAL" clId="{D8C0444F-916D-4737-9E34-51A3EDCB73E2}" dt="2025-09-09T07:30:08.129" v="2330" actId="166"/>
          <ac:picMkLst>
            <pc:docMk/>
            <pc:sldMk cId="3972211345" sldId="4790"/>
            <ac:picMk id="5" creationId="{FE83D651-0255-E785-5158-206E02EDA0AF}"/>
          </ac:picMkLst>
        </pc:picChg>
        <pc:picChg chg="add del mod">
          <ac:chgData name="Eirik Eriksen Heen" userId="3e804305-1c07-417a-9ea8-d913585be88f" providerId="ADAL" clId="{D8C0444F-916D-4737-9E34-51A3EDCB73E2}" dt="2025-09-09T07:30:05.636" v="2329" actId="1076"/>
          <ac:picMkLst>
            <pc:docMk/>
            <pc:sldMk cId="3972211345" sldId="4790"/>
            <ac:picMk id="7" creationId="{81835A52-A556-7677-25F1-92F8FA80F56A}"/>
          </ac:picMkLst>
        </pc:picChg>
        <pc:picChg chg="add mod">
          <ac:chgData name="Eirik Eriksen Heen" userId="3e804305-1c07-417a-9ea8-d913585be88f" providerId="ADAL" clId="{D8C0444F-916D-4737-9E34-51A3EDCB73E2}" dt="2025-09-09T07:30:18.545" v="2332" actId="1076"/>
          <ac:picMkLst>
            <pc:docMk/>
            <pc:sldMk cId="3972211345" sldId="4790"/>
            <ac:picMk id="9" creationId="{FA6B00BC-991B-D64D-2118-D30F6D4359A8}"/>
          </ac:picMkLst>
        </pc:picChg>
      </pc:sldChg>
      <pc:sldChg chg="addSp delSp modSp new mod">
        <pc:chgData name="Eirik Eriksen Heen" userId="3e804305-1c07-417a-9ea8-d913585be88f" providerId="ADAL" clId="{D8C0444F-916D-4737-9E34-51A3EDCB73E2}" dt="2025-09-09T07:01:33.110" v="2173" actId="1076"/>
        <pc:sldMkLst>
          <pc:docMk/>
          <pc:sldMk cId="3765088626" sldId="4791"/>
        </pc:sldMkLst>
        <pc:spChg chg="mod">
          <ac:chgData name="Eirik Eriksen Heen" userId="3e804305-1c07-417a-9ea8-d913585be88f" providerId="ADAL" clId="{D8C0444F-916D-4737-9E34-51A3EDCB73E2}" dt="2025-09-09T06:54:34.166" v="2121"/>
          <ac:spMkLst>
            <pc:docMk/>
            <pc:sldMk cId="3765088626" sldId="4791"/>
            <ac:spMk id="2" creationId="{F61AD0D0-6478-606C-431E-A98ED9D71BAB}"/>
          </ac:spMkLst>
        </pc:spChg>
        <pc:spChg chg="mod">
          <ac:chgData name="Eirik Eriksen Heen" userId="3e804305-1c07-417a-9ea8-d913585be88f" providerId="ADAL" clId="{D8C0444F-916D-4737-9E34-51A3EDCB73E2}" dt="2025-09-09T07:00:51.176" v="2169" actId="27636"/>
          <ac:spMkLst>
            <pc:docMk/>
            <pc:sldMk cId="3765088626" sldId="4791"/>
            <ac:spMk id="3" creationId="{754BE329-F4E0-D704-F0BE-842C5A76B99C}"/>
          </ac:spMkLst>
        </pc:spChg>
        <pc:spChg chg="add">
          <ac:chgData name="Eirik Eriksen Heen" userId="3e804305-1c07-417a-9ea8-d913585be88f" providerId="ADAL" clId="{D8C0444F-916D-4737-9E34-51A3EDCB73E2}" dt="2025-09-09T07:00:11.009" v="2160"/>
          <ac:spMkLst>
            <pc:docMk/>
            <pc:sldMk cId="3765088626" sldId="4791"/>
            <ac:spMk id="5" creationId="{EF80E2DC-31DA-BE81-785B-057DCCC8F591}"/>
          </ac:spMkLst>
        </pc:spChg>
        <pc:spChg chg="add">
          <ac:chgData name="Eirik Eriksen Heen" userId="3e804305-1c07-417a-9ea8-d913585be88f" providerId="ADAL" clId="{D8C0444F-916D-4737-9E34-51A3EDCB73E2}" dt="2025-09-09T07:00:17.495" v="2161"/>
          <ac:spMkLst>
            <pc:docMk/>
            <pc:sldMk cId="3765088626" sldId="4791"/>
            <ac:spMk id="6" creationId="{086444B8-2B8E-43F0-EAB7-D37AAAD4D166}"/>
          </ac:spMkLst>
        </pc:spChg>
        <pc:picChg chg="add mod">
          <ac:chgData name="Eirik Eriksen Heen" userId="3e804305-1c07-417a-9ea8-d913585be88f" providerId="ADAL" clId="{D8C0444F-916D-4737-9E34-51A3EDCB73E2}" dt="2025-09-09T06:57:51.908" v="2151"/>
          <ac:picMkLst>
            <pc:docMk/>
            <pc:sldMk cId="3765088626" sldId="4791"/>
            <ac:picMk id="4" creationId="{7483414A-35E4-43B6-A189-61916CC0DDE8}"/>
          </ac:picMkLst>
        </pc:picChg>
        <pc:picChg chg="add del mod">
          <ac:chgData name="Eirik Eriksen Heen" userId="3e804305-1c07-417a-9ea8-d913585be88f" providerId="ADAL" clId="{D8C0444F-916D-4737-9E34-51A3EDCB73E2}" dt="2025-09-09T06:57:54.575" v="2152" actId="21"/>
          <ac:picMkLst>
            <pc:docMk/>
            <pc:sldMk cId="3765088626" sldId="4791"/>
            <ac:picMk id="1026" creationId="{EE9ABDEE-C1E7-DBCF-2361-1BC7F6FF1D47}"/>
          </ac:picMkLst>
        </pc:picChg>
        <pc:picChg chg="add del mod">
          <ac:chgData name="Eirik Eriksen Heen" userId="3e804305-1c07-417a-9ea8-d913585be88f" providerId="ADAL" clId="{D8C0444F-916D-4737-9E34-51A3EDCB73E2}" dt="2025-09-09T07:01:30.350" v="2172" actId="478"/>
          <ac:picMkLst>
            <pc:docMk/>
            <pc:sldMk cId="3765088626" sldId="4791"/>
            <ac:picMk id="1032" creationId="{17AB66E2-3434-9F71-B0CC-A78DF6103501}"/>
          </ac:picMkLst>
        </pc:picChg>
        <pc:picChg chg="add mod">
          <ac:chgData name="Eirik Eriksen Heen" userId="3e804305-1c07-417a-9ea8-d913585be88f" providerId="ADAL" clId="{D8C0444F-916D-4737-9E34-51A3EDCB73E2}" dt="2025-09-09T07:01:33.110" v="2173" actId="1076"/>
          <ac:picMkLst>
            <pc:docMk/>
            <pc:sldMk cId="3765088626" sldId="4791"/>
            <ac:picMk id="1034" creationId="{8636CB40-C4B1-3449-AEE3-403117C736D8}"/>
          </ac:picMkLst>
        </pc:picChg>
      </pc:sldChg>
      <pc:sldChg chg="addSp delSp modSp new mod">
        <pc:chgData name="Eirik Eriksen Heen" userId="3e804305-1c07-417a-9ea8-d913585be88f" providerId="ADAL" clId="{D8C0444F-916D-4737-9E34-51A3EDCB73E2}" dt="2025-09-09T06:58:06.055" v="2157" actId="1076"/>
        <pc:sldMkLst>
          <pc:docMk/>
          <pc:sldMk cId="93738066" sldId="4792"/>
        </pc:sldMkLst>
        <pc:spChg chg="mod">
          <ac:chgData name="Eirik Eriksen Heen" userId="3e804305-1c07-417a-9ea8-d913585be88f" providerId="ADAL" clId="{D8C0444F-916D-4737-9E34-51A3EDCB73E2}" dt="2025-09-09T06:55:29.733" v="2132"/>
          <ac:spMkLst>
            <pc:docMk/>
            <pc:sldMk cId="93738066" sldId="4792"/>
            <ac:spMk id="2" creationId="{E909696F-AC83-DE94-D55C-494DDAB18BF7}"/>
          </ac:spMkLst>
        </pc:spChg>
        <pc:spChg chg="mod">
          <ac:chgData name="Eirik Eriksen Heen" userId="3e804305-1c07-417a-9ea8-d913585be88f" providerId="ADAL" clId="{D8C0444F-916D-4737-9E34-51A3EDCB73E2}" dt="2025-09-09T06:55:41.901" v="2135" actId="5793"/>
          <ac:spMkLst>
            <pc:docMk/>
            <pc:sldMk cId="93738066" sldId="4792"/>
            <ac:spMk id="3" creationId="{E5B1771C-0209-C19A-8097-44F217C43F1B}"/>
          </ac:spMkLst>
        </pc:spChg>
        <pc:picChg chg="add mod">
          <ac:chgData name="Eirik Eriksen Heen" userId="3e804305-1c07-417a-9ea8-d913585be88f" providerId="ADAL" clId="{D8C0444F-916D-4737-9E34-51A3EDCB73E2}" dt="2025-09-09T06:58:06.055" v="2157" actId="1076"/>
          <ac:picMkLst>
            <pc:docMk/>
            <pc:sldMk cId="93738066" sldId="4792"/>
            <ac:picMk id="1026" creationId="{EE9ABDEE-C1E7-DBCF-2361-1BC7F6FF1D47}"/>
          </ac:picMkLst>
        </pc:picChg>
        <pc:picChg chg="add del mod">
          <ac:chgData name="Eirik Eriksen Heen" userId="3e804305-1c07-417a-9ea8-d913585be88f" providerId="ADAL" clId="{D8C0444F-916D-4737-9E34-51A3EDCB73E2}" dt="2025-09-09T06:58:03.500" v="2156" actId="478"/>
          <ac:picMkLst>
            <pc:docMk/>
            <pc:sldMk cId="93738066" sldId="4792"/>
            <ac:picMk id="2050" creationId="{3CC7B9FD-04BB-22AA-9174-25A3876B2C44}"/>
          </ac:picMkLst>
        </pc:picChg>
      </pc:sldChg>
      <pc:sldChg chg="addSp modSp new mod modNotesTx">
        <pc:chgData name="Eirik Eriksen Heen" userId="3e804305-1c07-417a-9ea8-d913585be88f" providerId="ADAL" clId="{D8C0444F-916D-4737-9E34-51A3EDCB73E2}" dt="2025-09-09T07:05:12.707" v="2183" actId="20577"/>
        <pc:sldMkLst>
          <pc:docMk/>
          <pc:sldMk cId="524735858" sldId="4793"/>
        </pc:sldMkLst>
        <pc:spChg chg="mod">
          <ac:chgData name="Eirik Eriksen Heen" userId="3e804305-1c07-417a-9ea8-d913585be88f" providerId="ADAL" clId="{D8C0444F-916D-4737-9E34-51A3EDCB73E2}" dt="2025-09-09T06:56:00.973" v="2140"/>
          <ac:spMkLst>
            <pc:docMk/>
            <pc:sldMk cId="524735858" sldId="4793"/>
            <ac:spMk id="2" creationId="{BE92D9B6-2104-62C3-B61B-F597779F0F95}"/>
          </ac:spMkLst>
        </pc:spChg>
        <pc:spChg chg="mod">
          <ac:chgData name="Eirik Eriksen Heen" userId="3e804305-1c07-417a-9ea8-d913585be88f" providerId="ADAL" clId="{D8C0444F-916D-4737-9E34-51A3EDCB73E2}" dt="2025-09-09T06:56:26.608" v="2143" actId="5793"/>
          <ac:spMkLst>
            <pc:docMk/>
            <pc:sldMk cId="524735858" sldId="4793"/>
            <ac:spMk id="3" creationId="{A1DF7FAD-4E96-6DF5-16D3-EEF83764A947}"/>
          </ac:spMkLst>
        </pc:spChg>
        <pc:picChg chg="add mod">
          <ac:chgData name="Eirik Eriksen Heen" userId="3e804305-1c07-417a-9ea8-d913585be88f" providerId="ADAL" clId="{D8C0444F-916D-4737-9E34-51A3EDCB73E2}" dt="2025-09-09T06:58:12.177" v="2158"/>
          <ac:picMkLst>
            <pc:docMk/>
            <pc:sldMk cId="524735858" sldId="4793"/>
            <ac:picMk id="4" creationId="{0FE57269-5CA0-48CB-5D84-4F19B74DE168}"/>
          </ac:picMkLst>
        </pc:picChg>
      </pc:sldChg>
      <pc:sldChg chg="addSp modSp new mod modClrScheme chgLayout">
        <pc:chgData name="Eirik Eriksen Heen" userId="3e804305-1c07-417a-9ea8-d913585be88f" providerId="ADAL" clId="{D8C0444F-916D-4737-9E34-51A3EDCB73E2}" dt="2025-09-09T07:26:40.861" v="2316" actId="27636"/>
        <pc:sldMkLst>
          <pc:docMk/>
          <pc:sldMk cId="1090446415" sldId="4794"/>
        </pc:sldMkLst>
        <pc:spChg chg="mod">
          <ac:chgData name="Eirik Eriksen Heen" userId="3e804305-1c07-417a-9ea8-d913585be88f" providerId="ADAL" clId="{D8C0444F-916D-4737-9E34-51A3EDCB73E2}" dt="2025-09-09T07:06:27.708" v="2188" actId="26606"/>
          <ac:spMkLst>
            <pc:docMk/>
            <pc:sldMk cId="1090446415" sldId="4794"/>
            <ac:spMk id="2" creationId="{193D0606-6E39-B2BC-70E2-F3821E144949}"/>
          </ac:spMkLst>
        </pc:spChg>
        <pc:spChg chg="mod">
          <ac:chgData name="Eirik Eriksen Heen" userId="3e804305-1c07-417a-9ea8-d913585be88f" providerId="ADAL" clId="{D8C0444F-916D-4737-9E34-51A3EDCB73E2}" dt="2025-09-09T07:26:40.861" v="2316" actId="27636"/>
          <ac:spMkLst>
            <pc:docMk/>
            <pc:sldMk cId="1090446415" sldId="4794"/>
            <ac:spMk id="3" creationId="{F69983B0-81E2-B1A7-EC0D-F6D87BB48D08}"/>
          </ac:spMkLst>
        </pc:spChg>
        <pc:picChg chg="add mod">
          <ac:chgData name="Eirik Eriksen Heen" userId="3e804305-1c07-417a-9ea8-d913585be88f" providerId="ADAL" clId="{D8C0444F-916D-4737-9E34-51A3EDCB73E2}" dt="2025-09-09T07:26:35.426" v="2313" actId="14100"/>
          <ac:picMkLst>
            <pc:docMk/>
            <pc:sldMk cId="1090446415" sldId="4794"/>
            <ac:picMk id="4" creationId="{3CAADF84-A1CC-5C98-6300-06E3B7FC2EC9}"/>
          </ac:picMkLst>
        </pc:picChg>
        <pc:picChg chg="add mod">
          <ac:chgData name="Eirik Eriksen Heen" userId="3e804305-1c07-417a-9ea8-d913585be88f" providerId="ADAL" clId="{D8C0444F-916D-4737-9E34-51A3EDCB73E2}" dt="2025-09-09T07:26:37.439" v="2314" actId="1076"/>
          <ac:picMkLst>
            <pc:docMk/>
            <pc:sldMk cId="1090446415" sldId="4794"/>
            <ac:picMk id="5122" creationId="{3051AB98-92B6-8C94-CE9B-25389161421A}"/>
          </ac:picMkLst>
        </pc:picChg>
      </pc:sldChg>
      <pc:sldChg chg="modSp new mod">
        <pc:chgData name="Eirik Eriksen Heen" userId="3e804305-1c07-417a-9ea8-d913585be88f" providerId="ADAL" clId="{D8C0444F-916D-4737-9E34-51A3EDCB73E2}" dt="2025-09-09T07:08:03" v="2196"/>
        <pc:sldMkLst>
          <pc:docMk/>
          <pc:sldMk cId="3837290161" sldId="4795"/>
        </pc:sldMkLst>
        <pc:spChg chg="mod">
          <ac:chgData name="Eirik Eriksen Heen" userId="3e804305-1c07-417a-9ea8-d913585be88f" providerId="ADAL" clId="{D8C0444F-916D-4737-9E34-51A3EDCB73E2}" dt="2025-09-09T07:08:03" v="2196"/>
          <ac:spMkLst>
            <pc:docMk/>
            <pc:sldMk cId="3837290161" sldId="4795"/>
            <ac:spMk id="2" creationId="{FF93930A-E43F-0606-878B-BB2A9AC2A55F}"/>
          </ac:spMkLst>
        </pc:spChg>
        <pc:spChg chg="mod">
          <ac:chgData name="Eirik Eriksen Heen" userId="3e804305-1c07-417a-9ea8-d913585be88f" providerId="ADAL" clId="{D8C0444F-916D-4737-9E34-51A3EDCB73E2}" dt="2025-09-09T07:07:58.070" v="2195" actId="5793"/>
          <ac:spMkLst>
            <pc:docMk/>
            <pc:sldMk cId="3837290161" sldId="4795"/>
            <ac:spMk id="3" creationId="{B7D11165-0907-BA71-C052-6EBFBD8F881A}"/>
          </ac:spMkLst>
        </pc:spChg>
      </pc:sldChg>
      <pc:sldChg chg="addSp modSp new mod modClrScheme chgLayout">
        <pc:chgData name="Eirik Eriksen Heen" userId="3e804305-1c07-417a-9ea8-d913585be88f" providerId="ADAL" clId="{D8C0444F-916D-4737-9E34-51A3EDCB73E2}" dt="2025-09-09T07:07:28.850" v="2193" actId="26606"/>
        <pc:sldMkLst>
          <pc:docMk/>
          <pc:sldMk cId="3310588199" sldId="4796"/>
        </pc:sldMkLst>
        <pc:spChg chg="mod">
          <ac:chgData name="Eirik Eriksen Heen" userId="3e804305-1c07-417a-9ea8-d913585be88f" providerId="ADAL" clId="{D8C0444F-916D-4737-9E34-51A3EDCB73E2}" dt="2025-09-09T07:07:28.850" v="2193" actId="26606"/>
          <ac:spMkLst>
            <pc:docMk/>
            <pc:sldMk cId="3310588199" sldId="4796"/>
            <ac:spMk id="2" creationId="{F2165C13-B6E2-2FFC-079C-3968C4D327AF}"/>
          </ac:spMkLst>
        </pc:spChg>
        <pc:spChg chg="mod">
          <ac:chgData name="Eirik Eriksen Heen" userId="3e804305-1c07-417a-9ea8-d913585be88f" providerId="ADAL" clId="{D8C0444F-916D-4737-9E34-51A3EDCB73E2}" dt="2025-09-09T07:07:28.850" v="2193" actId="26606"/>
          <ac:spMkLst>
            <pc:docMk/>
            <pc:sldMk cId="3310588199" sldId="4796"/>
            <ac:spMk id="3" creationId="{01B4B1A8-4E45-11D9-C079-01024CF7EDD8}"/>
          </ac:spMkLst>
        </pc:spChg>
        <pc:picChg chg="add mod">
          <ac:chgData name="Eirik Eriksen Heen" userId="3e804305-1c07-417a-9ea8-d913585be88f" providerId="ADAL" clId="{D8C0444F-916D-4737-9E34-51A3EDCB73E2}" dt="2025-09-09T07:07:28.850" v="2193" actId="26606"/>
          <ac:picMkLst>
            <pc:docMk/>
            <pc:sldMk cId="3310588199" sldId="4796"/>
            <ac:picMk id="4098" creationId="{7F3291E6-1AF4-AE8F-54B3-BC67F9486FEF}"/>
          </ac:picMkLst>
        </pc:picChg>
      </pc:sldChg>
      <pc:sldChg chg="new">
        <pc:chgData name="Eirik Eriksen Heen" userId="3e804305-1c07-417a-9ea8-d913585be88f" providerId="ADAL" clId="{D8C0444F-916D-4737-9E34-51A3EDCB73E2}" dt="2025-09-09T07:36:28.155" v="2334" actId="680"/>
        <pc:sldMkLst>
          <pc:docMk/>
          <pc:sldMk cId="2313006094" sldId="4797"/>
        </pc:sldMkLst>
      </pc:sldChg>
    </pc:docChg>
  </pc:docChgLst>
  <pc:docChgLst>
    <pc:chgData name="Eirik Eriksen Heen" userId="3e804305-1c07-417a-9ea8-d913585be88f" providerId="ADAL" clId="{B8525A43-CE22-4C85-B9CF-3F5535781771}"/>
    <pc:docChg chg="undo custSel addSld delSld modSld sldOrd">
      <pc:chgData name="Eirik Eriksen Heen" userId="3e804305-1c07-417a-9ea8-d913585be88f" providerId="ADAL" clId="{B8525A43-CE22-4C85-B9CF-3F5535781771}" dt="2025-08-28T08:45:25.742" v="5080" actId="113"/>
      <pc:docMkLst>
        <pc:docMk/>
      </pc:docMkLst>
      <pc:sldChg chg="addSp delSp modSp mod">
        <pc:chgData name="Eirik Eriksen Heen" userId="3e804305-1c07-417a-9ea8-d913585be88f" providerId="ADAL" clId="{B8525A43-CE22-4C85-B9CF-3F5535781771}" dt="2025-08-25T09:48:10.835" v="70" actId="20577"/>
        <pc:sldMkLst>
          <pc:docMk/>
          <pc:sldMk cId="1407515244" sldId="4723"/>
        </pc:sldMkLst>
        <pc:spChg chg="mod">
          <ac:chgData name="Eirik Eriksen Heen" userId="3e804305-1c07-417a-9ea8-d913585be88f" providerId="ADAL" clId="{B8525A43-CE22-4C85-B9CF-3F5535781771}" dt="2025-08-22T09:29:07.077" v="15" actId="20577"/>
          <ac:spMkLst>
            <pc:docMk/>
            <pc:sldMk cId="1407515244" sldId="4723"/>
            <ac:spMk id="2" creationId="{627791FC-E0EA-6C14-AC4A-823EDB6CD583}"/>
          </ac:spMkLst>
        </pc:spChg>
        <pc:spChg chg="mod">
          <ac:chgData name="Eirik Eriksen Heen" userId="3e804305-1c07-417a-9ea8-d913585be88f" providerId="ADAL" clId="{B8525A43-CE22-4C85-B9CF-3F5535781771}" dt="2025-08-25T09:48:10.835" v="70" actId="20577"/>
          <ac:spMkLst>
            <pc:docMk/>
            <pc:sldMk cId="1407515244" sldId="4723"/>
            <ac:spMk id="3" creationId="{23F138D2-D716-800C-7BD4-51214B3DFAEC}"/>
          </ac:spMkLst>
        </pc:spChg>
        <pc:spChg chg="mod">
          <ac:chgData name="Eirik Eriksen Heen" userId="3e804305-1c07-417a-9ea8-d913585be88f" providerId="ADAL" clId="{B8525A43-CE22-4C85-B9CF-3F5535781771}" dt="2025-08-22T09:29:11.245" v="16" actId="20577"/>
          <ac:spMkLst>
            <pc:docMk/>
            <pc:sldMk cId="1407515244" sldId="4723"/>
            <ac:spMk id="4" creationId="{060DF337-25AD-4C8F-F889-34F9AAC6B3AC}"/>
          </ac:spMkLst>
        </pc:spChg>
      </pc:sldChg>
      <pc:sldChg chg="del">
        <pc:chgData name="Eirik Eriksen Heen" userId="3e804305-1c07-417a-9ea8-d913585be88f" providerId="ADAL" clId="{B8525A43-CE22-4C85-B9CF-3F5535781771}" dt="2025-08-22T09:31:07.833" v="59" actId="2696"/>
        <pc:sldMkLst>
          <pc:docMk/>
          <pc:sldMk cId="4084409186" sldId="4724"/>
        </pc:sldMkLst>
      </pc:sldChg>
      <pc:sldChg chg="addSp modSp new mod modClrScheme chgLayout modNotesTx">
        <pc:chgData name="Eirik Eriksen Heen" userId="3e804305-1c07-417a-9ea8-d913585be88f" providerId="ADAL" clId="{B8525A43-CE22-4C85-B9CF-3F5535781771}" dt="2025-08-26T08:37:08.709" v="783" actId="20577"/>
        <pc:sldMkLst>
          <pc:docMk/>
          <pc:sldMk cId="3967405754" sldId="4725"/>
        </pc:sldMkLst>
      </pc:sldChg>
      <pc:sldChg chg="modSp new mod ord modNotesTx">
        <pc:chgData name="Eirik Eriksen Heen" userId="3e804305-1c07-417a-9ea8-d913585be88f" providerId="ADAL" clId="{B8525A43-CE22-4C85-B9CF-3F5535781771}" dt="2025-08-25T12:10:10.597" v="197" actId="20577"/>
        <pc:sldMkLst>
          <pc:docMk/>
          <pc:sldMk cId="3864072447" sldId="4726"/>
        </pc:sldMkLst>
      </pc:sldChg>
      <pc:sldChg chg="addSp modSp new mod modAnim modNotesTx">
        <pc:chgData name="Eirik Eriksen Heen" userId="3e804305-1c07-417a-9ea8-d913585be88f" providerId="ADAL" clId="{B8525A43-CE22-4C85-B9CF-3F5535781771}" dt="2025-08-26T11:04:21.920" v="1633" actId="20577"/>
        <pc:sldMkLst>
          <pc:docMk/>
          <pc:sldMk cId="3943739595" sldId="4727"/>
        </pc:sldMkLst>
      </pc:sldChg>
      <pc:sldChg chg="addSp delSp modSp new mod">
        <pc:chgData name="Eirik Eriksen Heen" userId="3e804305-1c07-417a-9ea8-d913585be88f" providerId="ADAL" clId="{B8525A43-CE22-4C85-B9CF-3F5535781771}" dt="2025-08-26T09:22:01.457" v="873" actId="20577"/>
        <pc:sldMkLst>
          <pc:docMk/>
          <pc:sldMk cId="168322186" sldId="4728"/>
        </pc:sldMkLst>
      </pc:sldChg>
      <pc:sldChg chg="modSp new del mod">
        <pc:chgData name="Eirik Eriksen Heen" userId="3e804305-1c07-417a-9ea8-d913585be88f" providerId="ADAL" clId="{B8525A43-CE22-4C85-B9CF-3F5535781771}" dt="2025-08-26T10:01:29.583" v="1247" actId="47"/>
        <pc:sldMkLst>
          <pc:docMk/>
          <pc:sldMk cId="1200634193" sldId="4729"/>
        </pc:sldMkLst>
      </pc:sldChg>
      <pc:sldChg chg="addSp delSp modSp new mod modAnim">
        <pc:chgData name="Eirik Eriksen Heen" userId="3e804305-1c07-417a-9ea8-d913585be88f" providerId="ADAL" clId="{B8525A43-CE22-4C85-B9CF-3F5535781771}" dt="2025-08-26T09:50:32.300" v="1091"/>
        <pc:sldMkLst>
          <pc:docMk/>
          <pc:sldMk cId="3601601883" sldId="4730"/>
        </pc:sldMkLst>
      </pc:sldChg>
      <pc:sldChg chg="addSp delSp modSp add mod delAnim modAnim">
        <pc:chgData name="Eirik Eriksen Heen" userId="3e804305-1c07-417a-9ea8-d913585be88f" providerId="ADAL" clId="{B8525A43-CE22-4C85-B9CF-3F5535781771}" dt="2025-08-26T09:55:19.416" v="1173"/>
        <pc:sldMkLst>
          <pc:docMk/>
          <pc:sldMk cId="1363040913" sldId="4731"/>
        </pc:sldMkLst>
      </pc:sldChg>
      <pc:sldChg chg="addSp delSp modSp add mod delAnim modAnim modNotesTx">
        <pc:chgData name="Eirik Eriksen Heen" userId="3e804305-1c07-417a-9ea8-d913585be88f" providerId="ADAL" clId="{B8525A43-CE22-4C85-B9CF-3F5535781771}" dt="2025-08-26T10:31:07.379" v="1389" actId="27636"/>
        <pc:sldMkLst>
          <pc:docMk/>
          <pc:sldMk cId="1150916599" sldId="4732"/>
        </pc:sldMkLst>
      </pc:sldChg>
      <pc:sldChg chg="addSp delSp modSp new mod modAnim">
        <pc:chgData name="Eirik Eriksen Heen" userId="3e804305-1c07-417a-9ea8-d913585be88f" providerId="ADAL" clId="{B8525A43-CE22-4C85-B9CF-3F5535781771}" dt="2025-08-26T10:31:27.428" v="1390"/>
        <pc:sldMkLst>
          <pc:docMk/>
          <pc:sldMk cId="166304592" sldId="4733"/>
        </pc:sldMkLst>
      </pc:sldChg>
      <pc:sldChg chg="new del">
        <pc:chgData name="Eirik Eriksen Heen" userId="3e804305-1c07-417a-9ea8-d913585be88f" providerId="ADAL" clId="{B8525A43-CE22-4C85-B9CF-3F5535781771}" dt="2025-08-26T10:52:44.487" v="1401" actId="2696"/>
        <pc:sldMkLst>
          <pc:docMk/>
          <pc:sldMk cId="3009177728" sldId="4734"/>
        </pc:sldMkLst>
      </pc:sldChg>
      <pc:sldChg chg="addSp delSp modSp new mod">
        <pc:chgData name="Eirik Eriksen Heen" userId="3e804305-1c07-417a-9ea8-d913585be88f" providerId="ADAL" clId="{B8525A43-CE22-4C85-B9CF-3F5535781771}" dt="2025-08-26T11:04:03.992" v="1631" actId="478"/>
        <pc:sldMkLst>
          <pc:docMk/>
          <pc:sldMk cId="476361675" sldId="4735"/>
        </pc:sldMkLst>
      </pc:sldChg>
      <pc:sldChg chg="addSp delSp modSp new mod">
        <pc:chgData name="Eirik Eriksen Heen" userId="3e804305-1c07-417a-9ea8-d913585be88f" providerId="ADAL" clId="{B8525A43-CE22-4C85-B9CF-3F5535781771}" dt="2025-08-26T11:29:57.066" v="1854" actId="20577"/>
        <pc:sldMkLst>
          <pc:docMk/>
          <pc:sldMk cId="94132185" sldId="4736"/>
        </pc:sldMkLst>
      </pc:sldChg>
      <pc:sldChg chg="modSp new mod">
        <pc:chgData name="Eirik Eriksen Heen" userId="3e804305-1c07-417a-9ea8-d913585be88f" providerId="ADAL" clId="{B8525A43-CE22-4C85-B9CF-3F5535781771}" dt="2025-08-26T12:03:09.206" v="2223"/>
        <pc:sldMkLst>
          <pc:docMk/>
          <pc:sldMk cId="326235473" sldId="4737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6T12:00:37.789" v="2111" actId="14100"/>
        <pc:sldMkLst>
          <pc:docMk/>
          <pc:sldMk cId="2567119360" sldId="4738"/>
        </pc:sldMkLst>
      </pc:sldChg>
      <pc:sldChg chg="modSp new mod">
        <pc:chgData name="Eirik Eriksen Heen" userId="3e804305-1c07-417a-9ea8-d913585be88f" providerId="ADAL" clId="{B8525A43-CE22-4C85-B9CF-3F5535781771}" dt="2025-08-26T12:19:29.620" v="2339"/>
        <pc:sldMkLst>
          <pc:docMk/>
          <pc:sldMk cId="2171530400" sldId="4739"/>
        </pc:sldMkLst>
      </pc:sldChg>
      <pc:sldChg chg="addSp modSp new mod">
        <pc:chgData name="Eirik Eriksen Heen" userId="3e804305-1c07-417a-9ea8-d913585be88f" providerId="ADAL" clId="{B8525A43-CE22-4C85-B9CF-3F5535781771}" dt="2025-08-26T12:56:20.538" v="2486" actId="20577"/>
        <pc:sldMkLst>
          <pc:docMk/>
          <pc:sldMk cId="1493350201" sldId="4740"/>
        </pc:sldMkLst>
      </pc:sldChg>
      <pc:sldChg chg="addSp modSp new mod">
        <pc:chgData name="Eirik Eriksen Heen" userId="3e804305-1c07-417a-9ea8-d913585be88f" providerId="ADAL" clId="{B8525A43-CE22-4C85-B9CF-3F5535781771}" dt="2025-08-26T13:42:25.865" v="2799" actId="1076"/>
        <pc:sldMkLst>
          <pc:docMk/>
          <pc:sldMk cId="601493859" sldId="4741"/>
        </pc:sldMkLst>
      </pc:sldChg>
      <pc:sldChg chg="addSp delSp modSp new mod ord modClrScheme chgLayout">
        <pc:chgData name="Eirik Eriksen Heen" userId="3e804305-1c07-417a-9ea8-d913585be88f" providerId="ADAL" clId="{B8525A43-CE22-4C85-B9CF-3F5535781771}" dt="2025-08-27T11:48:33.259" v="3010" actId="5793"/>
        <pc:sldMkLst>
          <pc:docMk/>
          <pc:sldMk cId="380770329" sldId="4742"/>
        </pc:sldMkLst>
      </pc:sldChg>
      <pc:sldChg chg="addSp delSp modSp new mod">
        <pc:chgData name="Eirik Eriksen Heen" userId="3e804305-1c07-417a-9ea8-d913585be88f" providerId="ADAL" clId="{B8525A43-CE22-4C85-B9CF-3F5535781771}" dt="2025-08-27T14:13:53.281" v="3709" actId="27636"/>
        <pc:sldMkLst>
          <pc:docMk/>
          <pc:sldMk cId="1537733133" sldId="4743"/>
        </pc:sldMkLst>
      </pc:sldChg>
      <pc:sldChg chg="addSp delSp modSp add mod chgLayout">
        <pc:chgData name="Eirik Eriksen Heen" userId="3e804305-1c07-417a-9ea8-d913585be88f" providerId="ADAL" clId="{B8525A43-CE22-4C85-B9CF-3F5535781771}" dt="2025-08-27T12:51:58.716" v="3084" actId="1076"/>
        <pc:sldMkLst>
          <pc:docMk/>
          <pc:sldMk cId="2955139338" sldId="4744"/>
        </pc:sldMkLst>
      </pc:sldChg>
      <pc:sldChg chg="addSp delSp modSp add del mod ord modClrScheme chgLayout">
        <pc:chgData name="Eirik Eriksen Heen" userId="3e804305-1c07-417a-9ea8-d913585be88f" providerId="ADAL" clId="{B8525A43-CE22-4C85-B9CF-3F5535781771}" dt="2025-08-27T12:54:33.857" v="3096" actId="2696"/>
        <pc:sldMkLst>
          <pc:docMk/>
          <pc:sldMk cId="1280737317" sldId="4745"/>
        </pc:sldMkLst>
      </pc:sldChg>
      <pc:sldChg chg="modSp add mod">
        <pc:chgData name="Eirik Eriksen Heen" userId="3e804305-1c07-417a-9ea8-d913585be88f" providerId="ADAL" clId="{B8525A43-CE22-4C85-B9CF-3F5535781771}" dt="2025-08-27T11:49:04.732" v="3015" actId="12"/>
        <pc:sldMkLst>
          <pc:docMk/>
          <pc:sldMk cId="4038150156" sldId="4746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7T12:55:07.850" v="3101" actId="14861"/>
        <pc:sldMkLst>
          <pc:docMk/>
          <pc:sldMk cId="1728594635" sldId="4747"/>
        </pc:sldMkLst>
      </pc:sldChg>
      <pc:sldChg chg="addSp modSp new mod modNotesTx">
        <pc:chgData name="Eirik Eriksen Heen" userId="3e804305-1c07-417a-9ea8-d913585be88f" providerId="ADAL" clId="{B8525A43-CE22-4C85-B9CF-3F5535781771}" dt="2025-08-27T14:15:20.984" v="3711" actId="20577"/>
        <pc:sldMkLst>
          <pc:docMk/>
          <pc:sldMk cId="691568317" sldId="4748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8T08:04:38.841" v="4534" actId="20577"/>
        <pc:sldMkLst>
          <pc:docMk/>
          <pc:sldMk cId="577114227" sldId="4749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8T08:16:14.345" v="4595" actId="15"/>
        <pc:sldMkLst>
          <pc:docMk/>
          <pc:sldMk cId="657995198" sldId="4750"/>
        </pc:sldMkLst>
      </pc:sldChg>
      <pc:sldChg chg="addSp delSp modSp new mod">
        <pc:chgData name="Eirik Eriksen Heen" userId="3e804305-1c07-417a-9ea8-d913585be88f" providerId="ADAL" clId="{B8525A43-CE22-4C85-B9CF-3F5535781771}" dt="2025-08-28T08:34:24.691" v="5028" actId="15"/>
        <pc:sldMkLst>
          <pc:docMk/>
          <pc:sldMk cId="1974578349" sldId="4751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8T08:09:34.249" v="4577" actId="20577"/>
        <pc:sldMkLst>
          <pc:docMk/>
          <pc:sldMk cId="3414872919" sldId="4752"/>
        </pc:sldMkLst>
      </pc:sldChg>
      <pc:sldChg chg="modSp new mod">
        <pc:chgData name="Eirik Eriksen Heen" userId="3e804305-1c07-417a-9ea8-d913585be88f" providerId="ADAL" clId="{B8525A43-CE22-4C85-B9CF-3F5535781771}" dt="2025-08-28T08:17:05.190" v="4611" actId="6549"/>
        <pc:sldMkLst>
          <pc:docMk/>
          <pc:sldMk cId="3097224296" sldId="4753"/>
        </pc:sldMkLst>
      </pc:sldChg>
      <pc:sldChg chg="modSp new mod">
        <pc:chgData name="Eirik Eriksen Heen" userId="3e804305-1c07-417a-9ea8-d913585be88f" providerId="ADAL" clId="{B8525A43-CE22-4C85-B9CF-3F5535781771}" dt="2025-08-28T08:17:49.349" v="4623" actId="20577"/>
        <pc:sldMkLst>
          <pc:docMk/>
          <pc:sldMk cId="3127928023" sldId="4754"/>
        </pc:sldMkLst>
      </pc:sldChg>
      <pc:sldChg chg="addSp delSp modSp new mod">
        <pc:chgData name="Eirik Eriksen Heen" userId="3e804305-1c07-417a-9ea8-d913585be88f" providerId="ADAL" clId="{B8525A43-CE22-4C85-B9CF-3F5535781771}" dt="2025-08-28T08:18:44.366" v="4635" actId="6549"/>
        <pc:sldMkLst>
          <pc:docMk/>
          <pc:sldMk cId="3559854693" sldId="4755"/>
        </pc:sldMkLst>
      </pc:sldChg>
      <pc:sldChg chg="addSp delSp modSp new mod">
        <pc:chgData name="Eirik Eriksen Heen" userId="3e804305-1c07-417a-9ea8-d913585be88f" providerId="ADAL" clId="{B8525A43-CE22-4C85-B9CF-3F5535781771}" dt="2025-08-28T08:20:49.774" v="4697" actId="20577"/>
        <pc:sldMkLst>
          <pc:docMk/>
          <pc:sldMk cId="69321684" sldId="4756"/>
        </pc:sldMkLst>
      </pc:sldChg>
      <pc:sldChg chg="modSp new mod modNotesTx">
        <pc:chgData name="Eirik Eriksen Heen" userId="3e804305-1c07-417a-9ea8-d913585be88f" providerId="ADAL" clId="{B8525A43-CE22-4C85-B9CF-3F5535781771}" dt="2025-08-28T08:22:40.219" v="4754" actId="20577"/>
        <pc:sldMkLst>
          <pc:docMk/>
          <pc:sldMk cId="3091704516" sldId="4757"/>
        </pc:sldMkLst>
      </pc:sldChg>
      <pc:sldChg chg="modSp new mod">
        <pc:chgData name="Eirik Eriksen Heen" userId="3e804305-1c07-417a-9ea8-d913585be88f" providerId="ADAL" clId="{B8525A43-CE22-4C85-B9CF-3F5535781771}" dt="2025-08-28T08:31:49.020" v="4940" actId="20577"/>
        <pc:sldMkLst>
          <pc:docMk/>
          <pc:sldMk cId="1198512921" sldId="4758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8T08:28:21.884" v="4783" actId="20577"/>
        <pc:sldMkLst>
          <pc:docMk/>
          <pc:sldMk cId="3833419255" sldId="4759"/>
        </pc:sldMkLst>
      </pc:sldChg>
      <pc:sldChg chg="modSp new mod">
        <pc:chgData name="Eirik Eriksen Heen" userId="3e804305-1c07-417a-9ea8-d913585be88f" providerId="ADAL" clId="{B8525A43-CE22-4C85-B9CF-3F5535781771}" dt="2025-08-28T08:33:42.325" v="5015" actId="6549"/>
        <pc:sldMkLst>
          <pc:docMk/>
          <pc:sldMk cId="4056305070" sldId="4760"/>
        </pc:sldMkLst>
      </pc:sldChg>
      <pc:sldChg chg="modSp new mod">
        <pc:chgData name="Eirik Eriksen Heen" userId="3e804305-1c07-417a-9ea8-d913585be88f" providerId="ADAL" clId="{B8525A43-CE22-4C85-B9CF-3F5535781771}" dt="2025-08-28T08:39:42.896" v="5037" actId="20577"/>
        <pc:sldMkLst>
          <pc:docMk/>
          <pc:sldMk cId="900878272" sldId="4761"/>
        </pc:sldMkLst>
      </pc:sldChg>
      <pc:sldChg chg="modSp new mod">
        <pc:chgData name="Eirik Eriksen Heen" userId="3e804305-1c07-417a-9ea8-d913585be88f" providerId="ADAL" clId="{B8525A43-CE22-4C85-B9CF-3F5535781771}" dt="2025-08-28T08:42:26.025" v="5049" actId="113"/>
        <pc:sldMkLst>
          <pc:docMk/>
          <pc:sldMk cId="4243696521" sldId="4762"/>
        </pc:sldMkLst>
      </pc:sldChg>
      <pc:sldChg chg="modSp new mod">
        <pc:chgData name="Eirik Eriksen Heen" userId="3e804305-1c07-417a-9ea8-d913585be88f" providerId="ADAL" clId="{B8525A43-CE22-4C85-B9CF-3F5535781771}" dt="2025-08-28T08:44:28.508" v="5058" actId="20577"/>
        <pc:sldMkLst>
          <pc:docMk/>
          <pc:sldMk cId="303168796" sldId="4763"/>
        </pc:sldMkLst>
      </pc:sldChg>
      <pc:sldChg chg="addSp delSp modSp new mod modClrScheme chgLayout">
        <pc:chgData name="Eirik Eriksen Heen" userId="3e804305-1c07-417a-9ea8-d913585be88f" providerId="ADAL" clId="{B8525A43-CE22-4C85-B9CF-3F5535781771}" dt="2025-08-28T08:45:25.742" v="5080" actId="113"/>
        <pc:sldMkLst>
          <pc:docMk/>
          <pc:sldMk cId="1091677824" sldId="4764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2324755188" sldId="4769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936277046" sldId="4770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1751500287" sldId="4771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4029226529" sldId="4772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231062352" sldId="4773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326186619" sldId="4774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953161251" sldId="4775"/>
        </pc:sldMkLst>
      </pc:sldChg>
      <pc:sldChg chg="del">
        <pc:chgData name="Eirik Eriksen Heen" userId="3e804305-1c07-417a-9ea8-d913585be88f" providerId="ADAL" clId="{B8525A43-CE22-4C85-B9CF-3F5535781771}" dt="2025-08-22T09:30:23.689" v="22" actId="47"/>
        <pc:sldMkLst>
          <pc:docMk/>
          <pc:sldMk cId="3398247634" sldId="4776"/>
        </pc:sldMkLst>
      </pc:sldChg>
    </pc:docChg>
  </pc:docChgLst>
  <pc:docChgLst>
    <pc:chgData name="Eirik Eriksen Heen" userId="3e804305-1c07-417a-9ea8-d913585be88f" providerId="ADAL" clId="{B00E68AD-23FF-4FCA-A5E6-F66F3AAF0CB2}"/>
    <pc:docChg chg="undo custSel addSld modSld">
      <pc:chgData name="Eirik Eriksen Heen" userId="3e804305-1c07-417a-9ea8-d913585be88f" providerId="ADAL" clId="{B00E68AD-23FF-4FCA-A5E6-F66F3AAF0CB2}" dt="2025-08-21T08:15:02.081" v="1490" actId="20577"/>
      <pc:docMkLst>
        <pc:docMk/>
      </pc:docMkLst>
      <pc:sldChg chg="modSp mod">
        <pc:chgData name="Eirik Eriksen Heen" userId="3e804305-1c07-417a-9ea8-d913585be88f" providerId="ADAL" clId="{B00E68AD-23FF-4FCA-A5E6-F66F3AAF0CB2}" dt="2025-08-20T13:56:00.497" v="412" actId="20577"/>
        <pc:sldMkLst>
          <pc:docMk/>
          <pc:sldMk cId="4084409186" sldId="4724"/>
        </pc:sldMkLst>
      </pc:sldChg>
      <pc:sldChg chg="modSp mod">
        <pc:chgData name="Eirik Eriksen Heen" userId="3e804305-1c07-417a-9ea8-d913585be88f" providerId="ADAL" clId="{B00E68AD-23FF-4FCA-A5E6-F66F3AAF0CB2}" dt="2025-08-20T13:56:07.205" v="422" actId="20577"/>
        <pc:sldMkLst>
          <pc:docMk/>
          <pc:sldMk cId="1751500287" sldId="4771"/>
        </pc:sldMkLst>
      </pc:sldChg>
      <pc:sldChg chg="addSp delSp modSp new mod">
        <pc:chgData name="Eirik Eriksen Heen" userId="3e804305-1c07-417a-9ea8-d913585be88f" providerId="ADAL" clId="{B00E68AD-23FF-4FCA-A5E6-F66F3AAF0CB2}" dt="2025-08-20T13:57:09.043" v="455" actId="207"/>
        <pc:sldMkLst>
          <pc:docMk/>
          <pc:sldMk cId="4029226529" sldId="4772"/>
        </pc:sldMkLst>
      </pc:sldChg>
      <pc:sldChg chg="modSp new mod">
        <pc:chgData name="Eirik Eriksen Heen" userId="3e804305-1c07-417a-9ea8-d913585be88f" providerId="ADAL" clId="{B00E68AD-23FF-4FCA-A5E6-F66F3AAF0CB2}" dt="2025-08-20T13:59:46.397" v="605" actId="20577"/>
        <pc:sldMkLst>
          <pc:docMk/>
          <pc:sldMk cId="3231062352" sldId="4773"/>
        </pc:sldMkLst>
      </pc:sldChg>
      <pc:sldChg chg="modSp new mod">
        <pc:chgData name="Eirik Eriksen Heen" userId="3e804305-1c07-417a-9ea8-d913585be88f" providerId="ADAL" clId="{B00E68AD-23FF-4FCA-A5E6-F66F3AAF0CB2}" dt="2025-08-20T14:02:03.764" v="926" actId="20577"/>
        <pc:sldMkLst>
          <pc:docMk/>
          <pc:sldMk cId="3326186619" sldId="4774"/>
        </pc:sldMkLst>
      </pc:sldChg>
      <pc:sldChg chg="modSp new mod">
        <pc:chgData name="Eirik Eriksen Heen" userId="3e804305-1c07-417a-9ea8-d913585be88f" providerId="ADAL" clId="{B00E68AD-23FF-4FCA-A5E6-F66F3AAF0CB2}" dt="2025-08-20T14:42:54.586" v="1341" actId="313"/>
        <pc:sldMkLst>
          <pc:docMk/>
          <pc:sldMk cId="953161251" sldId="4775"/>
        </pc:sldMkLst>
      </pc:sldChg>
      <pc:sldChg chg="modSp new mod">
        <pc:chgData name="Eirik Eriksen Heen" userId="3e804305-1c07-417a-9ea8-d913585be88f" providerId="ADAL" clId="{B00E68AD-23FF-4FCA-A5E6-F66F3AAF0CB2}" dt="2025-08-21T08:15:02.081" v="1490" actId="20577"/>
        <pc:sldMkLst>
          <pc:docMk/>
          <pc:sldMk cId="3398247634" sldId="4776"/>
        </pc:sldMkLst>
      </pc:sldChg>
    </pc:docChg>
  </pc:docChgLst>
  <pc:docChgLst>
    <pc:chgData name="Eirik Eriksen Heen" userId="3e804305-1c07-417a-9ea8-d913585be88f" providerId="ADAL" clId="{8ED916EB-915E-4394-AFCB-5B295B14A7A3}"/>
    <pc:docChg chg="undo custSel addSld delSld modSld sldOrd">
      <pc:chgData name="Eirik Eriksen Heen" userId="3e804305-1c07-417a-9ea8-d913585be88f" providerId="ADAL" clId="{8ED916EB-915E-4394-AFCB-5B295B14A7A3}" dt="2025-09-02T07:33:50.839" v="2114" actId="20577"/>
      <pc:docMkLst>
        <pc:docMk/>
      </pc:docMkLst>
      <pc:sldChg chg="addSp delSp modSp mod">
        <pc:chgData name="Eirik Eriksen Heen" userId="3e804305-1c07-417a-9ea8-d913585be88f" providerId="ADAL" clId="{8ED916EB-915E-4394-AFCB-5B295B14A7A3}" dt="2025-09-01T06:18:32.933" v="939" actId="20577"/>
        <pc:sldMkLst>
          <pc:docMk/>
          <pc:sldMk cId="1407515244" sldId="4723"/>
        </pc:sldMkLst>
        <pc:spChg chg="mod">
          <ac:chgData name="Eirik Eriksen Heen" userId="3e804305-1c07-417a-9ea8-d913585be88f" providerId="ADAL" clId="{8ED916EB-915E-4394-AFCB-5B295B14A7A3}" dt="2025-09-01T06:18:32.933" v="939" actId="20577"/>
          <ac:spMkLst>
            <pc:docMk/>
            <pc:sldMk cId="1407515244" sldId="4723"/>
            <ac:spMk id="2" creationId="{627791FC-E0EA-6C14-AC4A-823EDB6CD583}"/>
          </ac:spMkLst>
        </pc:spChg>
        <pc:spChg chg="mod">
          <ac:chgData name="Eirik Eriksen Heen" userId="3e804305-1c07-417a-9ea8-d913585be88f" providerId="ADAL" clId="{8ED916EB-915E-4394-AFCB-5B295B14A7A3}" dt="2025-08-28T09:44:24.429" v="1" actId="20577"/>
          <ac:spMkLst>
            <pc:docMk/>
            <pc:sldMk cId="1407515244" sldId="4723"/>
            <ac:spMk id="3" creationId="{23F138D2-D716-800C-7BD4-51214B3DFAEC}"/>
          </ac:spMkLst>
        </pc:spChg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967405754" sldId="4725"/>
        </pc:sldMkLst>
      </pc:sldChg>
      <pc:sldChg chg="addSp modSp mod modClrScheme chgLayout modNotesTx">
        <pc:chgData name="Eirik Eriksen Heen" userId="3e804305-1c07-417a-9ea8-d913585be88f" providerId="ADAL" clId="{8ED916EB-915E-4394-AFCB-5B295B14A7A3}" dt="2025-08-28T12:46:18.153" v="421" actId="20577"/>
        <pc:sldMkLst>
          <pc:docMk/>
          <pc:sldMk cId="3864072447" sldId="4726"/>
        </pc:sldMkLst>
      </pc:sldChg>
      <pc:sldChg chg="addSp modSp new mod">
        <pc:chgData name="Eirik Eriksen Heen" userId="3e804305-1c07-417a-9ea8-d913585be88f" providerId="ADAL" clId="{8ED916EB-915E-4394-AFCB-5B295B14A7A3}" dt="2025-09-02T06:49:47.739" v="1850" actId="1076"/>
        <pc:sldMkLst>
          <pc:docMk/>
          <pc:sldMk cId="2671963355" sldId="4727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943739595" sldId="4727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68322186" sldId="4728"/>
        </pc:sldMkLst>
      </pc:sldChg>
      <pc:sldChg chg="modSp new">
        <pc:chgData name="Eirik Eriksen Heen" userId="3e804305-1c07-417a-9ea8-d913585be88f" providerId="ADAL" clId="{8ED916EB-915E-4394-AFCB-5B295B14A7A3}" dt="2025-08-28T12:13:04.934" v="68"/>
        <pc:sldMkLst>
          <pc:docMk/>
          <pc:sldMk cId="1967597503" sldId="4728"/>
        </pc:sldMkLst>
      </pc:sldChg>
      <pc:sldChg chg="modSp new del mod">
        <pc:chgData name="Eirik Eriksen Heen" userId="3e804305-1c07-417a-9ea8-d913585be88f" providerId="ADAL" clId="{8ED916EB-915E-4394-AFCB-5B295B14A7A3}" dt="2025-08-28T13:04:36.631" v="692" actId="2696"/>
        <pc:sldMkLst>
          <pc:docMk/>
          <pc:sldMk cId="2500013953" sldId="4729"/>
        </pc:sldMkLst>
      </pc:sldChg>
      <pc:sldChg chg="modSp new del mod">
        <pc:chgData name="Eirik Eriksen Heen" userId="3e804305-1c07-417a-9ea8-d913585be88f" providerId="ADAL" clId="{8ED916EB-915E-4394-AFCB-5B295B14A7A3}" dt="2025-08-28T13:01:50.936" v="520" actId="2696"/>
        <pc:sldMkLst>
          <pc:docMk/>
          <pc:sldMk cId="226232607" sldId="4730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601601883" sldId="4730"/>
        </pc:sldMkLst>
      </pc:sldChg>
      <pc:sldChg chg="delSp del mod">
        <pc:chgData name="Eirik Eriksen Heen" userId="3e804305-1c07-417a-9ea8-d913585be88f" providerId="ADAL" clId="{8ED916EB-915E-4394-AFCB-5B295B14A7A3}" dt="2025-08-28T12:10:45.693" v="50" actId="47"/>
        <pc:sldMkLst>
          <pc:docMk/>
          <pc:sldMk cId="1363040913" sldId="4731"/>
        </pc:sldMkLst>
      </pc:sldChg>
      <pc:sldChg chg="modSp new del">
        <pc:chgData name="Eirik Eriksen Heen" userId="3e804305-1c07-417a-9ea8-d913585be88f" providerId="ADAL" clId="{8ED916EB-915E-4394-AFCB-5B295B14A7A3}" dt="2025-08-28T13:04:36.631" v="692" actId="2696"/>
        <pc:sldMkLst>
          <pc:docMk/>
          <pc:sldMk cId="3467152018" sldId="4731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150916599" sldId="4732"/>
        </pc:sldMkLst>
      </pc:sldChg>
      <pc:sldChg chg="modSp new del">
        <pc:chgData name="Eirik Eriksen Heen" userId="3e804305-1c07-417a-9ea8-d913585be88f" providerId="ADAL" clId="{8ED916EB-915E-4394-AFCB-5B295B14A7A3}" dt="2025-08-28T13:04:36.631" v="692" actId="2696"/>
        <pc:sldMkLst>
          <pc:docMk/>
          <pc:sldMk cId="2278836787" sldId="4732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66304592" sldId="4733"/>
        </pc:sldMkLst>
      </pc:sldChg>
      <pc:sldChg chg="modSp new del">
        <pc:chgData name="Eirik Eriksen Heen" userId="3e804305-1c07-417a-9ea8-d913585be88f" providerId="ADAL" clId="{8ED916EB-915E-4394-AFCB-5B295B14A7A3}" dt="2025-08-28T13:04:36.631" v="692" actId="2696"/>
        <pc:sldMkLst>
          <pc:docMk/>
          <pc:sldMk cId="3700562914" sldId="4733"/>
        </pc:sldMkLst>
      </pc:sldChg>
      <pc:sldChg chg="modSp new del">
        <pc:chgData name="Eirik Eriksen Heen" userId="3e804305-1c07-417a-9ea8-d913585be88f" providerId="ADAL" clId="{8ED916EB-915E-4394-AFCB-5B295B14A7A3}" dt="2025-08-28T13:04:36.631" v="692" actId="2696"/>
        <pc:sldMkLst>
          <pc:docMk/>
          <pc:sldMk cId="1910587501" sldId="4734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476361675" sldId="4735"/>
        </pc:sldMkLst>
      </pc:sldChg>
      <pc:sldChg chg="modSp new del">
        <pc:chgData name="Eirik Eriksen Heen" userId="3e804305-1c07-417a-9ea8-d913585be88f" providerId="ADAL" clId="{8ED916EB-915E-4394-AFCB-5B295B14A7A3}" dt="2025-08-28T13:04:44.977" v="693" actId="2696"/>
        <pc:sldMkLst>
          <pc:docMk/>
          <pc:sldMk cId="1624913775" sldId="4735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94132185" sldId="4736"/>
        </pc:sldMkLst>
      </pc:sldChg>
      <pc:sldChg chg="modSp new mod">
        <pc:chgData name="Eirik Eriksen Heen" userId="3e804305-1c07-417a-9ea8-d913585be88f" providerId="ADAL" clId="{8ED916EB-915E-4394-AFCB-5B295B14A7A3}" dt="2025-09-01T07:02:28.797" v="1177" actId="20577"/>
        <pc:sldMkLst>
          <pc:docMk/>
          <pc:sldMk cId="2897709395" sldId="4736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26235473" sldId="4737"/>
        </pc:sldMkLst>
      </pc:sldChg>
      <pc:sldChg chg="modSp new mod modShow">
        <pc:chgData name="Eirik Eriksen Heen" userId="3e804305-1c07-417a-9ea8-d913585be88f" providerId="ADAL" clId="{8ED916EB-915E-4394-AFCB-5B295B14A7A3}" dt="2025-09-01T08:33:34.611" v="1520" actId="729"/>
        <pc:sldMkLst>
          <pc:docMk/>
          <pc:sldMk cId="4079975080" sldId="4737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2567119360" sldId="4738"/>
        </pc:sldMkLst>
      </pc:sldChg>
      <pc:sldChg chg="modSp new add del mod modShow">
        <pc:chgData name="Eirik Eriksen Heen" userId="3e804305-1c07-417a-9ea8-d913585be88f" providerId="ADAL" clId="{8ED916EB-915E-4394-AFCB-5B295B14A7A3}" dt="2025-09-01T08:33:34.611" v="1520" actId="729"/>
        <pc:sldMkLst>
          <pc:docMk/>
          <pc:sldMk cId="3794013827" sldId="4738"/>
        </pc:sldMkLst>
      </pc:sldChg>
      <pc:sldChg chg="modSp new add del mod modShow">
        <pc:chgData name="Eirik Eriksen Heen" userId="3e804305-1c07-417a-9ea8-d913585be88f" providerId="ADAL" clId="{8ED916EB-915E-4394-AFCB-5B295B14A7A3}" dt="2025-09-01T08:33:34.611" v="1520" actId="729"/>
        <pc:sldMkLst>
          <pc:docMk/>
          <pc:sldMk cId="938207235" sldId="4739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2171530400" sldId="4739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493350201" sldId="4740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4218481332" sldId="4740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601493859" sldId="4741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2258955837" sldId="4741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80770329" sldId="4742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2320872980" sldId="4742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537605769" sldId="4743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537733133" sldId="4743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493817692" sldId="4744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2955139338" sldId="4744"/>
        </pc:sldMkLst>
      </pc:sldChg>
      <pc:sldChg chg="modSp new add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8783352" sldId="4745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2707697064" sldId="4746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4038150156" sldId="4746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728594635" sldId="4747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3472734760" sldId="4747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691568317" sldId="4748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4089443808" sldId="4748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573268857" sldId="4749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577114227" sldId="4749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657995198" sldId="4750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2297981952" sldId="4750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974578349" sldId="4751"/>
        </pc:sldMkLst>
      </pc:sldChg>
      <pc:sldChg chg="modSp new mod ord">
        <pc:chgData name="Eirik Eriksen Heen" userId="3e804305-1c07-417a-9ea8-d913585be88f" providerId="ADAL" clId="{8ED916EB-915E-4394-AFCB-5B295B14A7A3}" dt="2025-09-01T09:58:32.092" v="1840" actId="20577"/>
        <pc:sldMkLst>
          <pc:docMk/>
          <pc:sldMk cId="2901024039" sldId="4751"/>
        </pc:sldMkLst>
      </pc:sldChg>
      <pc:sldChg chg="modSp new del">
        <pc:chgData name="Eirik Eriksen Heen" userId="3e804305-1c07-417a-9ea8-d913585be88f" providerId="ADAL" clId="{8ED916EB-915E-4394-AFCB-5B295B14A7A3}" dt="2025-09-01T09:57:07.258" v="1803" actId="47"/>
        <pc:sldMkLst>
          <pc:docMk/>
          <pc:sldMk cId="2430202375" sldId="4752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414872919" sldId="4752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097224296" sldId="4753"/>
        </pc:sldMkLst>
      </pc:sldChg>
      <pc:sldChg chg="addSp delSp modSp new mod modClrScheme chgLayout">
        <pc:chgData name="Eirik Eriksen Heen" userId="3e804305-1c07-417a-9ea8-d913585be88f" providerId="ADAL" clId="{8ED916EB-915E-4394-AFCB-5B295B14A7A3}" dt="2025-08-28T12:38:16.904" v="343" actId="113"/>
        <pc:sldMkLst>
          <pc:docMk/>
          <pc:sldMk cId="3941454279" sldId="4753"/>
        </pc:sldMkLst>
      </pc:sldChg>
      <pc:sldChg chg="addSp delSp modSp new mod ord">
        <pc:chgData name="Eirik Eriksen Heen" userId="3e804305-1c07-417a-9ea8-d913585be88f" providerId="ADAL" clId="{8ED916EB-915E-4394-AFCB-5B295B14A7A3}" dt="2025-09-01T06:27:43.803" v="989" actId="20577"/>
        <pc:sldMkLst>
          <pc:docMk/>
          <pc:sldMk cId="1936978534" sldId="4754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127928023" sldId="4754"/>
        </pc:sldMkLst>
      </pc:sldChg>
      <pc:sldChg chg="modSp new mod ord">
        <pc:chgData name="Eirik Eriksen Heen" userId="3e804305-1c07-417a-9ea8-d913585be88f" providerId="ADAL" clId="{8ED916EB-915E-4394-AFCB-5B295B14A7A3}" dt="2025-09-01T06:25:08.361" v="941"/>
        <pc:sldMkLst>
          <pc:docMk/>
          <pc:sldMk cId="122185143" sldId="4755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559854693" sldId="4755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69321684" sldId="4756"/>
        </pc:sldMkLst>
      </pc:sldChg>
      <pc:sldChg chg="addSp delSp modSp new mod modClrScheme modAnim chgLayout">
        <pc:chgData name="Eirik Eriksen Heen" userId="3e804305-1c07-417a-9ea8-d913585be88f" providerId="ADAL" clId="{8ED916EB-915E-4394-AFCB-5B295B14A7A3}" dt="2025-08-28T13:35:58.961" v="919"/>
        <pc:sldMkLst>
          <pc:docMk/>
          <pc:sldMk cId="1849512448" sldId="4756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091704516" sldId="4757"/>
        </pc:sldMkLst>
      </pc:sldChg>
      <pc:sldChg chg="addSp delSp modSp new mod">
        <pc:chgData name="Eirik Eriksen Heen" userId="3e804305-1c07-417a-9ea8-d913585be88f" providerId="ADAL" clId="{8ED916EB-915E-4394-AFCB-5B295B14A7A3}" dt="2025-09-02T07:05:05.025" v="1853" actId="404"/>
        <pc:sldMkLst>
          <pc:docMk/>
          <pc:sldMk cId="3107635088" sldId="4757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198512921" sldId="4758"/>
        </pc:sldMkLst>
      </pc:sldChg>
      <pc:sldChg chg="modSp new mod ord modShow">
        <pc:chgData name="Eirik Eriksen Heen" userId="3e804305-1c07-417a-9ea8-d913585be88f" providerId="ADAL" clId="{8ED916EB-915E-4394-AFCB-5B295B14A7A3}" dt="2025-09-01T08:33:34.611" v="1520" actId="729"/>
        <pc:sldMkLst>
          <pc:docMk/>
          <pc:sldMk cId="3343630038" sldId="4758"/>
        </pc:sldMkLst>
      </pc:sldChg>
      <pc:sldChg chg="modSp new mod">
        <pc:chgData name="Eirik Eriksen Heen" userId="3e804305-1c07-417a-9ea8-d913585be88f" providerId="ADAL" clId="{8ED916EB-915E-4394-AFCB-5B295B14A7A3}" dt="2025-09-01T08:39:18.423" v="1563" actId="20577"/>
        <pc:sldMkLst>
          <pc:docMk/>
          <pc:sldMk cId="1162097312" sldId="4759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833419255" sldId="4759"/>
        </pc:sldMkLst>
      </pc:sldChg>
      <pc:sldChg chg="modSp new mod">
        <pc:chgData name="Eirik Eriksen Heen" userId="3e804305-1c07-417a-9ea8-d913585be88f" providerId="ADAL" clId="{8ED916EB-915E-4394-AFCB-5B295B14A7A3}" dt="2025-09-01T08:39:39.606" v="1566" actId="20577"/>
        <pc:sldMkLst>
          <pc:docMk/>
          <pc:sldMk cId="1594956696" sldId="4760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4056305070" sldId="4760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900878272" sldId="4761"/>
        </pc:sldMkLst>
      </pc:sldChg>
      <pc:sldChg chg="addSp modSp new mod modClrScheme chgLayout">
        <pc:chgData name="Eirik Eriksen Heen" userId="3e804305-1c07-417a-9ea8-d913585be88f" providerId="ADAL" clId="{8ED916EB-915E-4394-AFCB-5B295B14A7A3}" dt="2025-09-02T07:09:06.171" v="1863" actId="403"/>
        <pc:sldMkLst>
          <pc:docMk/>
          <pc:sldMk cId="2228456135" sldId="4761"/>
        </pc:sldMkLst>
      </pc:sldChg>
      <pc:sldChg chg="modSp new del mod">
        <pc:chgData name="Eirik Eriksen Heen" userId="3e804305-1c07-417a-9ea8-d913585be88f" providerId="ADAL" clId="{8ED916EB-915E-4394-AFCB-5B295B14A7A3}" dt="2025-09-01T08:42:31.532" v="1615" actId="2696"/>
        <pc:sldMkLst>
          <pc:docMk/>
          <pc:sldMk cId="4168739461" sldId="4762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4243696521" sldId="4762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303168796" sldId="4763"/>
        </pc:sldMkLst>
      </pc:sldChg>
      <pc:sldChg chg="modSp new del mod">
        <pc:chgData name="Eirik Eriksen Heen" userId="3e804305-1c07-417a-9ea8-d913585be88f" providerId="ADAL" clId="{8ED916EB-915E-4394-AFCB-5B295B14A7A3}" dt="2025-09-01T08:43:15.549" v="1626" actId="2696"/>
        <pc:sldMkLst>
          <pc:docMk/>
          <pc:sldMk cId="1425294997" sldId="4763"/>
        </pc:sldMkLst>
      </pc:sldChg>
      <pc:sldChg chg="del">
        <pc:chgData name="Eirik Eriksen Heen" userId="3e804305-1c07-417a-9ea8-d913585be88f" providerId="ADAL" clId="{8ED916EB-915E-4394-AFCB-5B295B14A7A3}" dt="2025-08-28T12:10:45.693" v="50" actId="47"/>
        <pc:sldMkLst>
          <pc:docMk/>
          <pc:sldMk cId="1091677824" sldId="4764"/>
        </pc:sldMkLst>
      </pc:sldChg>
      <pc:sldChg chg="modSp new del mod">
        <pc:chgData name="Eirik Eriksen Heen" userId="3e804305-1c07-417a-9ea8-d913585be88f" providerId="ADAL" clId="{8ED916EB-915E-4394-AFCB-5B295B14A7A3}" dt="2025-09-01T08:44:20.688" v="1639" actId="2696"/>
        <pc:sldMkLst>
          <pc:docMk/>
          <pc:sldMk cId="2595192604" sldId="4764"/>
        </pc:sldMkLst>
      </pc:sldChg>
      <pc:sldChg chg="new del">
        <pc:chgData name="Eirik Eriksen Heen" userId="3e804305-1c07-417a-9ea8-d913585be88f" providerId="ADAL" clId="{8ED916EB-915E-4394-AFCB-5B295B14A7A3}" dt="2025-09-01T08:47:00.376" v="1669" actId="2696"/>
        <pc:sldMkLst>
          <pc:docMk/>
          <pc:sldMk cId="3991500338" sldId="4765"/>
        </pc:sldMkLst>
      </pc:sldChg>
      <pc:sldChg chg="modSp new del">
        <pc:chgData name="Eirik Eriksen Heen" userId="3e804305-1c07-417a-9ea8-d913585be88f" providerId="ADAL" clId="{8ED916EB-915E-4394-AFCB-5B295B14A7A3}" dt="2025-09-01T08:45:25.424" v="1652" actId="2696"/>
        <pc:sldMkLst>
          <pc:docMk/>
          <pc:sldMk cId="1230465380" sldId="4766"/>
        </pc:sldMkLst>
      </pc:sldChg>
      <pc:sldChg chg="addSp modSp new mod modClrScheme chgLayout">
        <pc:chgData name="Eirik Eriksen Heen" userId="3e804305-1c07-417a-9ea8-d913585be88f" providerId="ADAL" clId="{8ED916EB-915E-4394-AFCB-5B295B14A7A3}" dt="2025-09-02T07:22:38.777" v="1913" actId="26606"/>
        <pc:sldMkLst>
          <pc:docMk/>
          <pc:sldMk cId="2447753417" sldId="4767"/>
        </pc:sldMkLst>
      </pc:sldChg>
      <pc:sldChg chg="modSp new del">
        <pc:chgData name="Eirik Eriksen Heen" userId="3e804305-1c07-417a-9ea8-d913585be88f" providerId="ADAL" clId="{8ED916EB-915E-4394-AFCB-5B295B14A7A3}" dt="2025-09-01T08:45:57.187" v="1662" actId="2696"/>
        <pc:sldMkLst>
          <pc:docMk/>
          <pc:sldMk cId="891739855" sldId="4768"/>
        </pc:sldMkLst>
      </pc:sldChg>
      <pc:sldChg chg="modSp new del mod">
        <pc:chgData name="Eirik Eriksen Heen" userId="3e804305-1c07-417a-9ea8-d913585be88f" providerId="ADAL" clId="{8ED916EB-915E-4394-AFCB-5B295B14A7A3}" dt="2025-09-02T07:23:46.635" v="1914" actId="2696"/>
        <pc:sldMkLst>
          <pc:docMk/>
          <pc:sldMk cId="4237247587" sldId="4769"/>
        </pc:sldMkLst>
      </pc:sldChg>
      <pc:sldChg chg="addSp modSp new mod">
        <pc:chgData name="Eirik Eriksen Heen" userId="3e804305-1c07-417a-9ea8-d913585be88f" providerId="ADAL" clId="{8ED916EB-915E-4394-AFCB-5B295B14A7A3}" dt="2025-09-02T07:11:16.499" v="1884" actId="1076"/>
        <pc:sldMkLst>
          <pc:docMk/>
          <pc:sldMk cId="1302895463" sldId="4770"/>
        </pc:sldMkLst>
      </pc:sldChg>
      <pc:sldChg chg="addSp modSp new mod modClrScheme chgLayout">
        <pc:chgData name="Eirik Eriksen Heen" userId="3e804305-1c07-417a-9ea8-d913585be88f" providerId="ADAL" clId="{8ED916EB-915E-4394-AFCB-5B295B14A7A3}" dt="2025-09-02T07:12:56.013" v="1895" actId="26606"/>
        <pc:sldMkLst>
          <pc:docMk/>
          <pc:sldMk cId="177763102" sldId="4771"/>
        </pc:sldMkLst>
      </pc:sldChg>
      <pc:sldChg chg="addSp modSp new mod">
        <pc:chgData name="Eirik Eriksen Heen" userId="3e804305-1c07-417a-9ea8-d913585be88f" providerId="ADAL" clId="{8ED916EB-915E-4394-AFCB-5B295B14A7A3}" dt="2025-09-02T07:21:30.169" v="1910" actId="14100"/>
        <pc:sldMkLst>
          <pc:docMk/>
          <pc:sldMk cId="714958520" sldId="4772"/>
        </pc:sldMkLst>
      </pc:sldChg>
      <pc:sldChg chg="addSp modSp new mod modClrScheme chgLayout">
        <pc:chgData name="Eirik Eriksen Heen" userId="3e804305-1c07-417a-9ea8-d913585be88f" providerId="ADAL" clId="{8ED916EB-915E-4394-AFCB-5B295B14A7A3}" dt="2025-09-02T07:15:21.213" v="1897" actId="26606"/>
        <pc:sldMkLst>
          <pc:docMk/>
          <pc:sldMk cId="4210280821" sldId="4773"/>
        </pc:sldMkLst>
      </pc:sldChg>
      <pc:sldChg chg="addSp delSp modSp new mod">
        <pc:chgData name="Eirik Eriksen Heen" userId="3e804305-1c07-417a-9ea8-d913585be88f" providerId="ADAL" clId="{8ED916EB-915E-4394-AFCB-5B295B14A7A3}" dt="2025-09-02T07:26:42.629" v="1989" actId="27636"/>
        <pc:sldMkLst>
          <pc:docMk/>
          <pc:sldMk cId="3192135928" sldId="4774"/>
        </pc:sldMkLst>
      </pc:sldChg>
      <pc:sldChg chg="modSp new mod">
        <pc:chgData name="Eirik Eriksen Heen" userId="3e804305-1c07-417a-9ea8-d913585be88f" providerId="ADAL" clId="{8ED916EB-915E-4394-AFCB-5B295B14A7A3}" dt="2025-09-01T09:10:09.378" v="1701" actId="20577"/>
        <pc:sldMkLst>
          <pc:docMk/>
          <pc:sldMk cId="499171036" sldId="4775"/>
        </pc:sldMkLst>
      </pc:sldChg>
      <pc:sldChg chg="modSp new mod">
        <pc:chgData name="Eirik Eriksen Heen" userId="3e804305-1c07-417a-9ea8-d913585be88f" providerId="ADAL" clId="{8ED916EB-915E-4394-AFCB-5B295B14A7A3}" dt="2025-09-02T07:33:50.839" v="2114" actId="20577"/>
        <pc:sldMkLst>
          <pc:docMk/>
          <pc:sldMk cId="4178578140" sldId="4776"/>
        </pc:sldMkLst>
      </pc:sldChg>
      <pc:sldChg chg="modSp new mod">
        <pc:chgData name="Eirik Eriksen Heen" userId="3e804305-1c07-417a-9ea8-d913585be88f" providerId="ADAL" clId="{8ED916EB-915E-4394-AFCB-5B295B14A7A3}" dt="2025-09-01T09:39:03.210" v="1771" actId="20577"/>
        <pc:sldMkLst>
          <pc:docMk/>
          <pc:sldMk cId="493051100" sldId="4777"/>
        </pc:sldMkLst>
      </pc:sldChg>
      <pc:sldChg chg="modSp new mod">
        <pc:chgData name="Eirik Eriksen Heen" userId="3e804305-1c07-417a-9ea8-d913585be88f" providerId="ADAL" clId="{8ED916EB-915E-4394-AFCB-5B295B14A7A3}" dt="2025-09-01T09:55:32.202" v="1802" actId="20577"/>
        <pc:sldMkLst>
          <pc:docMk/>
          <pc:sldMk cId="3696372805" sldId="4778"/>
        </pc:sldMkLst>
      </pc:sldChg>
      <pc:sldChg chg="addSp modSp new mod ord">
        <pc:chgData name="Eirik Eriksen Heen" userId="3e804305-1c07-417a-9ea8-d913585be88f" providerId="ADAL" clId="{8ED916EB-915E-4394-AFCB-5B295B14A7A3}" dt="2025-09-02T07:33:04.051" v="1997" actId="196"/>
        <pc:sldMkLst>
          <pc:docMk/>
          <pc:sldMk cId="1051115310" sldId="47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09.09.2025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1C9F6-E74F-4DA3-BC0D-CA7D0255F1B2}" type="datetimeFigureOut">
              <a:rPr lang="nb-NO" smtClean="0"/>
              <a:t>09.09.2025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4739E-9C57-4AE7-B15C-C6DCE23E91D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663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62656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048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773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Ser mindre nytte!</a:t>
            </a:r>
          </a:p>
          <a:p>
            <a:r>
              <a:rPr lang="nb-NO" dirty="0"/>
              <a:t>Hvordan kan vi finne mask nytte?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6699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Hva med diskontering?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16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Notater:</a:t>
            </a:r>
            <a:br>
              <a:rPr lang="nb-NO" dirty="0"/>
            </a:br>
            <a:r>
              <a:rPr lang="nb-NO" dirty="0"/>
              <a:t>Poengter «institusjon først, penger etterpå»: å skape en regelstyrt sparemekanisme før presset om å bruke alt oppstår.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7060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Notater:</a:t>
            </a:r>
            <a:br>
              <a:rPr lang="nb-NO" dirty="0"/>
            </a:br>
            <a:r>
              <a:rPr lang="nb-NO" dirty="0"/>
              <a:t>Fremhev tre pilarer: (1) avsetning, (2) uavhengig forvaltning, (3) regel for uttak. Dette er «institusjonell </a:t>
            </a:r>
            <a:r>
              <a:rPr lang="nb-NO" dirty="0" err="1"/>
              <a:t>Hartwick</a:t>
            </a:r>
            <a:r>
              <a:rPr lang="nb-NO" dirty="0"/>
              <a:t>».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4784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Notater:</a:t>
            </a:r>
            <a:br>
              <a:rPr lang="nb-NO" dirty="0"/>
            </a:br>
            <a:r>
              <a:rPr lang="nb-NO" dirty="0"/>
              <a:t>Diskuter fordelingsprofilen av PFD (universell utbetaling) og hvordan POMV demper politisk «overuttak».</a:t>
            </a:r>
          </a:p>
          <a:p>
            <a:endParaRPr lang="nb-NO" dirty="0"/>
          </a:p>
          <a:p>
            <a:r>
              <a:rPr lang="nb-NO" b="1" dirty="0"/>
              <a:t>Alaska Permanent Fund</a:t>
            </a:r>
            <a:r>
              <a:rPr lang="nb-NO" dirty="0"/>
              <a:t> er et </a:t>
            </a:r>
            <a:r>
              <a:rPr lang="nb-NO" b="1" dirty="0"/>
              <a:t>delstatlig fond</a:t>
            </a:r>
            <a:r>
              <a:rPr lang="nb-NO" dirty="0"/>
              <a:t> (eid av delstaten Alaska), og </a:t>
            </a:r>
            <a:r>
              <a:rPr lang="nb-NO" b="1" dirty="0"/>
              <a:t>utbetalingene går direkte til innbyggerne i Alaska</a:t>
            </a:r>
            <a:r>
              <a:rPr lang="nb-NO" dirty="0"/>
              <a:t>, ikke til den føderale staten i Washington D.C.</a:t>
            </a:r>
          </a:p>
          <a:p>
            <a:r>
              <a:rPr lang="nb-NO" dirty="0"/>
              <a:t>Hvert år siden 1982 har det blitt delt ut et </a:t>
            </a:r>
            <a:r>
              <a:rPr lang="nb-NO" b="1" dirty="0"/>
              <a:t>Permanent Fund Dividend (PFD)</a:t>
            </a:r>
            <a:r>
              <a:rPr lang="nb-NO" dirty="0"/>
              <a:t> til alle som har vært bosatt i Alaska i minst ett år.</a:t>
            </a:r>
          </a:p>
          <a:p>
            <a:r>
              <a:rPr lang="nb-NO" dirty="0"/>
              <a:t>Størrelsen varierer med avkastningen og regelverket, men ligger typisk på </a:t>
            </a:r>
            <a:r>
              <a:rPr lang="nb-NO" b="1" dirty="0"/>
              <a:t>1000–2000 USD per person per år</a:t>
            </a:r>
            <a:r>
              <a:rPr lang="nb-NO" dirty="0"/>
              <a:t>.</a:t>
            </a:r>
          </a:p>
          <a:p>
            <a:r>
              <a:rPr lang="nb-NO" dirty="0"/>
              <a:t>Det betyr at en familie på fire kan få 4000–8000 USD i året – et slags «borgerutbytte» fra naturressursene.</a:t>
            </a:r>
          </a:p>
          <a:p>
            <a:r>
              <a:rPr lang="nb-NO" dirty="0"/>
              <a:t>💡 Dette er unikt fordi:</a:t>
            </a:r>
          </a:p>
          <a:p>
            <a:r>
              <a:rPr lang="nb-NO" dirty="0"/>
              <a:t>Mange land setter inntekter i fond (Norge, Kuwait), men få gir </a:t>
            </a:r>
            <a:r>
              <a:rPr lang="nb-NO" b="1" dirty="0"/>
              <a:t>kontantutbetaling direkte til befolkningen</a:t>
            </a:r>
            <a:r>
              <a:rPr lang="nb-NO" dirty="0"/>
              <a:t>.</a:t>
            </a:r>
          </a:p>
          <a:p>
            <a:r>
              <a:rPr lang="nb-NO" dirty="0"/>
              <a:t>Det gjør fondet </a:t>
            </a:r>
            <a:r>
              <a:rPr lang="nb-NO" b="1" dirty="0"/>
              <a:t>politisk populært</a:t>
            </a:r>
            <a:r>
              <a:rPr lang="nb-NO" dirty="0"/>
              <a:t> (alle innbyggerne får noe tilbake), men har også ført til debatt om hvor mye som bør spares vs. deles ut.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9265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Notater:</a:t>
            </a:r>
            <a:br>
              <a:rPr lang="nb-NO" dirty="0"/>
            </a:br>
            <a:r>
              <a:rPr lang="nb-NO" dirty="0"/>
              <a:t>Vis at </a:t>
            </a:r>
            <a:r>
              <a:rPr lang="nb-NO" dirty="0" err="1"/>
              <a:t>vekstbanen</a:t>
            </a:r>
            <a:r>
              <a:rPr lang="nb-NO" dirty="0"/>
              <a:t> var «eksport av naturkapital» uten investeringsplan for tiden etterpå.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85502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Notater:</a:t>
            </a:r>
            <a:br>
              <a:rPr lang="nb-NO" dirty="0"/>
            </a:br>
            <a:r>
              <a:rPr lang="nb-NO" dirty="0"/>
              <a:t>Kontraster mot Alaska: inntekter brukt til konsum og prestisjeprosjekter, ikke til et varig fond.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4739E-9C57-4AE7-B15C-C6DCE23E91D8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8221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09.09.2025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09.09.2025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09.09.2025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09.09.2025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91FC-E0EA-6C14-AC4A-823EDB6C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Sok-2302 </a:t>
            </a:r>
            <a:br>
              <a:rPr lang="nb-NO" dirty="0"/>
            </a:br>
            <a:r>
              <a:rPr lang="nb-NO" dirty="0"/>
              <a:t>Dynamisk effektivitet og bærekraftig utvikling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138D2-D716-800C-7BD4-51214B3DFA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 err="1"/>
              <a:t>Tietenberg</a:t>
            </a:r>
            <a:r>
              <a:rPr lang="nb-NO" dirty="0"/>
              <a:t> &amp; Lewis </a:t>
            </a:r>
          </a:p>
          <a:p>
            <a:r>
              <a:rPr lang="nb-NO" dirty="0"/>
              <a:t>Kapittel 5</a:t>
            </a:r>
          </a:p>
          <a:p>
            <a:endParaRPr lang="nb-NO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60DF337-25AD-4C8F-F889-34F9AAC6B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b="1" dirty="0">
                <a:latin typeface="Arial"/>
                <a:cs typeface="Arial"/>
              </a:rPr>
              <a:t>Eirik Heen &amp; </a:t>
            </a:r>
            <a:r>
              <a:rPr lang="nb-NO" b="1" dirty="0" err="1">
                <a:latin typeface="Arial"/>
                <a:cs typeface="Arial"/>
              </a:rPr>
              <a:t>ChatGDP</a:t>
            </a:r>
            <a:endParaRPr lang="nb-NO" b="1" dirty="0">
              <a:latin typeface="Arial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D11E3-1ED0-02B1-5A28-928F899FCB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911FE9-9201-EAAB-D4CA-48E6BDB25C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751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B137-5B7C-B876-E4B1-BBB6EE51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B257-558A-2A7C-623D-8C6999A96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44FA4-DC4C-E29E-1959-B186AD402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703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9584-9686-EA77-B5AF-C689F2ED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0335-5129-0D70-F99F-D81CE25DE8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E0455-1A85-207A-0592-6F5606C627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300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To perioder separat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nb-NO" dirty="0"/>
                  <a:t>Hver periode har sin egen etterspørsel (MNB)</a:t>
                </a:r>
              </a:p>
              <a:p>
                <a:r>
                  <a:rPr lang="nb-NO" dirty="0"/>
                  <a:t>Uten diskontering: </a:t>
                </a:r>
              </a:p>
              <a:p>
                <a:pPr lvl="1"/>
                <a:r>
                  <a:rPr lang="nb-NO" dirty="0"/>
                  <a:t>effektiv allokering krever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𝑀𝑁𝐵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𝑀𝑁𝐵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nb-NO" dirty="0"/>
              </a:p>
              <a:p>
                <a:r>
                  <a:rPr lang="nb-NO" dirty="0"/>
                  <a:t>Med diskontering: </a:t>
                </a:r>
              </a:p>
              <a:p>
                <a:pPr lvl="1"/>
                <a:r>
                  <a:rPr lang="nb-NO" dirty="0"/>
                  <a:t>Marginal netto nåverdi nytte i begge tidspunktene må være lik!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𝑀𝑁𝐵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𝑀𝑁𝐵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nb-NO" dirty="0"/>
              </a:p>
              <a:p>
                <a:endParaRPr lang="nb-NO" dirty="0"/>
              </a:p>
              <a:p>
                <a:r>
                  <a:rPr lang="nb-NO" dirty="0"/>
                  <a:t>Intuisjon: Flytt ressurser dit marginalnytten er høyest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Marginal User Cost (MUC)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Definisjon: Verdien av fremtidige muligheter som går tapt ved bruk i dag</a:t>
            </a:r>
          </a:p>
          <a:p>
            <a:r>
              <a:rPr lang="nb-NO" dirty="0"/>
              <a:t>Pris i effektiv løsning = Marginal kostnad + MUC</a:t>
            </a:r>
          </a:p>
          <a:p>
            <a:r>
              <a:rPr lang="nb-NO" dirty="0"/>
              <a:t>MUC høyere når fremtidens verdier teller mer (lav rente)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 err="1"/>
              <a:t>Intergenerasjonell</a:t>
            </a:r>
            <a:r>
              <a:rPr lang="nb-NO" dirty="0"/>
              <a:t> rettferdighet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98955" cy="4351338"/>
          </a:xfrm>
        </p:spPr>
        <p:txBody>
          <a:bodyPr>
            <a:normAutofit fontScale="85000" lnSpcReduction="20000"/>
          </a:bodyPr>
          <a:lstStyle/>
          <a:p>
            <a:r>
              <a:rPr lang="nb-NO" dirty="0"/>
              <a:t>Effektive løsninger kan være skjevt fordelt mellom generasjoner</a:t>
            </a:r>
          </a:p>
          <a:p>
            <a:r>
              <a:rPr lang="nb-NO" dirty="0"/>
              <a:t>Er det rettferdig at nåværende generasjon tar alt?</a:t>
            </a:r>
          </a:p>
          <a:p>
            <a:r>
              <a:rPr lang="nb-NO" dirty="0"/>
              <a:t>Økonomisk teori møter etiske hensyn</a:t>
            </a:r>
          </a:p>
          <a:p>
            <a:endParaRPr lang="nb-NO" dirty="0"/>
          </a:p>
          <a:p>
            <a:r>
              <a:rPr lang="nb-NO" dirty="0"/>
              <a:t>Intertemporal </a:t>
            </a:r>
            <a:r>
              <a:rPr lang="nb-NO" dirty="0" err="1"/>
              <a:t>Fariness</a:t>
            </a:r>
            <a:endParaRPr lang="nb-NO" dirty="0"/>
          </a:p>
          <a:p>
            <a:r>
              <a:rPr lang="nb-NO" dirty="0"/>
              <a:t>John </a:t>
            </a:r>
            <a:r>
              <a:rPr lang="nb-NO" dirty="0" err="1"/>
              <a:t>Rawls</a:t>
            </a:r>
            <a:endParaRPr lang="nb-NO" dirty="0"/>
          </a:p>
          <a:p>
            <a:pPr lvl="1"/>
            <a:r>
              <a:rPr lang="nb-NO" dirty="0"/>
              <a:t>A </a:t>
            </a:r>
            <a:r>
              <a:rPr lang="nb-NO" dirty="0" err="1"/>
              <a:t>Theory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Justice</a:t>
            </a:r>
            <a:endParaRPr lang="nb-NO" dirty="0"/>
          </a:p>
          <a:p>
            <a:pPr lvl="1"/>
            <a:r>
              <a:rPr lang="nb-NO" dirty="0"/>
              <a:t>The Veil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Ignorance</a:t>
            </a:r>
            <a:endParaRPr lang="nb-NO" dirty="0"/>
          </a:p>
          <a:p>
            <a:endParaRPr lang="nb-NO" dirty="0"/>
          </a:p>
          <a:p>
            <a:r>
              <a:rPr lang="nb-NO" dirty="0"/>
              <a:t>Neste generasjon må ha det minst like bra som om vi ikke brukte natur resursene</a:t>
            </a:r>
          </a:p>
          <a:p>
            <a:pPr lvl="1"/>
            <a:r>
              <a:rPr lang="nb-NO" dirty="0"/>
              <a:t>En mulighet, overføring av kapital til neste generasjon</a:t>
            </a:r>
          </a:p>
        </p:txBody>
      </p:sp>
      <p:pic>
        <p:nvPicPr>
          <p:cNvPr id="2050" name="Picture 2" descr="John Rawls Legacy">
            <a:extLst>
              <a:ext uri="{FF2B5EF4-FFF2-40B4-BE49-F238E27FC236}">
                <a16:creationId xmlns:a16="http://schemas.microsoft.com/office/drawing/2014/main" id="{C705DBBD-9D04-1B56-0342-6C8B7BC9E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3943350"/>
            <a:ext cx="28575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5780-C8E2-38F0-C3F7-0E30649D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Bærekraftskriterier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E46C-4E19-9EC3-517D-4088ED6D6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Dynamisk effektivitet</a:t>
            </a:r>
          </a:p>
          <a:p>
            <a:pPr lvl="1"/>
            <a:r>
              <a:rPr lang="nb-NO" dirty="0"/>
              <a:t>Ressursbruken skal maksimere nåverdien av nytte over tid.</a:t>
            </a:r>
          </a:p>
          <a:p>
            <a:r>
              <a:rPr lang="nb-NO" dirty="0"/>
              <a:t>Bærekraftig utvikling</a:t>
            </a:r>
          </a:p>
          <a:p>
            <a:pPr lvl="1"/>
            <a:r>
              <a:rPr lang="nb-NO" dirty="0"/>
              <a:t>Nåværende generasjoner skal dekke sine behov uten å redusere fremtidige generasjoners muligheter.</a:t>
            </a:r>
          </a:p>
          <a:p>
            <a:r>
              <a:rPr lang="nb-NO" dirty="0" err="1"/>
              <a:t>Hartwick’s</a:t>
            </a:r>
            <a:r>
              <a:rPr lang="nb-NO" dirty="0"/>
              <a:t> regel</a:t>
            </a:r>
          </a:p>
          <a:p>
            <a:pPr lvl="1"/>
            <a:r>
              <a:rPr lang="nb-NO" dirty="0"/>
              <a:t>Ressursrenten fra </a:t>
            </a:r>
            <a:r>
              <a:rPr lang="nb-NO" dirty="0" err="1"/>
              <a:t>uttømbare</a:t>
            </a:r>
            <a:r>
              <a:rPr lang="nb-NO" dirty="0"/>
              <a:t> ressurser må investeres i reproduserbar kapital for å opprettholde total kapital.</a:t>
            </a:r>
          </a:p>
          <a:p>
            <a:r>
              <a:rPr lang="nb-NO" dirty="0"/>
              <a:t>Svak vs. sterk bærekraft</a:t>
            </a:r>
          </a:p>
          <a:p>
            <a:pPr lvl="1"/>
            <a:r>
              <a:rPr lang="nb-NO" dirty="0"/>
              <a:t>Svak: Total kapital (natur + produsert) må holdes minst konstant.</a:t>
            </a:r>
          </a:p>
          <a:p>
            <a:pPr lvl="1"/>
            <a:r>
              <a:rPr lang="nb-NO" dirty="0"/>
              <a:t>Sterk: Naturkapitalen i seg selv må bevares.</a:t>
            </a:r>
          </a:p>
        </p:txBody>
      </p:sp>
    </p:spTree>
    <p:extLst>
      <p:ext uri="{BB962C8B-B14F-4D97-AF65-F5344CB8AC3E}">
        <p14:creationId xmlns:p14="http://schemas.microsoft.com/office/powerpoint/2010/main" val="1618210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Oljefondet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nb-NO" dirty="0"/>
              <a:t>Statens pensjonsfond utland (SPU), ofte kalt Oljefondet</a:t>
            </a:r>
          </a:p>
          <a:p>
            <a:r>
              <a:rPr lang="nb-NO" dirty="0"/>
              <a:t>Opprettet i 1990, første innskudd i 1996</a:t>
            </a:r>
          </a:p>
          <a:p>
            <a:r>
              <a:rPr lang="nb-NO" dirty="0"/>
              <a:t>Verdi: ca. 17 000 mrd. NOK (2024)</a:t>
            </a:r>
          </a:p>
          <a:p>
            <a:r>
              <a:rPr lang="nb-NO" dirty="0"/>
              <a:t>Formål: stabilisere økonomien og fordele inntekter mellom generasjoner</a:t>
            </a:r>
          </a:p>
        </p:txBody>
      </p:sp>
      <p:pic>
        <p:nvPicPr>
          <p:cNvPr id="4098" name="Picture 2" descr="Norges Bank mener Oljefondet ikke bør eie aksjer i selskaper som utvinner  olje og gass.">
            <a:extLst>
              <a:ext uri="{FF2B5EF4-FFF2-40B4-BE49-F238E27FC236}">
                <a16:creationId xmlns:a16="http://schemas.microsoft.com/office/drawing/2014/main" id="{FE033BD6-2DD2-B9C4-D78D-5241D951D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6" r="16453" b="-3"/>
          <a:stretch>
            <a:fillRect/>
          </a:stretch>
        </p:blipFill>
        <p:spPr bwMode="auto"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Oljefondet og Hartwick’s regel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 err="1"/>
              <a:t>Hartwick’s</a:t>
            </a:r>
            <a:r>
              <a:rPr lang="nb-NO" dirty="0"/>
              <a:t> regel</a:t>
            </a:r>
          </a:p>
          <a:p>
            <a:pPr lvl="1"/>
            <a:r>
              <a:rPr lang="nb-NO" dirty="0"/>
              <a:t>Ressursrenten fra </a:t>
            </a:r>
            <a:r>
              <a:rPr lang="nb-NO" dirty="0" err="1"/>
              <a:t>uttømbare</a:t>
            </a:r>
            <a:r>
              <a:rPr lang="nb-NO" dirty="0"/>
              <a:t> ressurser må investeres i reproduserbar kapital for å opprettholde total kapital.</a:t>
            </a:r>
          </a:p>
          <a:p>
            <a:r>
              <a:rPr lang="nb-NO" dirty="0"/>
              <a:t>Olje og gass → finanskapital i SPU</a:t>
            </a:r>
          </a:p>
          <a:p>
            <a:r>
              <a:rPr lang="nb-NO" dirty="0"/>
              <a:t>Totalkapital minst konstant → svak bærekraft</a:t>
            </a:r>
          </a:p>
          <a:p>
            <a:r>
              <a:rPr lang="nb-NO" dirty="0"/>
              <a:t>Eksempel på </a:t>
            </a:r>
            <a:r>
              <a:rPr lang="nb-NO" dirty="0" err="1"/>
              <a:t>intergenerasjonell</a:t>
            </a:r>
            <a:r>
              <a:rPr lang="nb-NO" dirty="0"/>
              <a:t> rettferdighet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Oljefondet: Visuell flyt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Olje og gass (naturkapital) → Ressursrente</a:t>
            </a:r>
          </a:p>
          <a:p>
            <a:r>
              <a:rPr lang="nb-NO" dirty="0"/>
              <a:t>Ressursrente → Statens pensjonsfond utland</a:t>
            </a:r>
          </a:p>
          <a:p>
            <a:r>
              <a:rPr lang="nb-NO" dirty="0"/>
              <a:t>SPU → Avkastning til fremtidige generasjoner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Oljefondet: Diskusjon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Er dette rettferdig for fremtidige generasjoner?</a:t>
            </a:r>
          </a:p>
          <a:p>
            <a:r>
              <a:rPr lang="nb-NO" dirty="0"/>
              <a:t>Hva om de verdsetter naturkapital mer enn finanskapital?</a:t>
            </a:r>
          </a:p>
          <a:p>
            <a:r>
              <a:rPr lang="nb-NO" dirty="0"/>
              <a:t>Svak eller sterk bærekraft?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4682-61F8-1FDA-4B0B-2AB5C2F4B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Statisk vs. dynamisk effektivitet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1899-1359-CB46-0C64-F62789CD6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Statisk effektivitet: Ett tidspunkt, tid spiller ingen rolle</a:t>
            </a:r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Hvordan fordele vann mellom bønder i dag for å maksimere samlet avling?</a:t>
            </a:r>
          </a:p>
          <a:p>
            <a:pPr lvl="1"/>
            <a:r>
              <a:rPr lang="nb-NO" dirty="0"/>
              <a:t>Hvordan bruke en gitt kvote torsk i ett </a:t>
            </a:r>
            <a:r>
              <a:rPr lang="nb-NO" dirty="0" err="1"/>
              <a:t>fiskeriår</a:t>
            </a:r>
            <a:r>
              <a:rPr lang="nb-NO" dirty="0"/>
              <a:t>?</a:t>
            </a:r>
          </a:p>
          <a:p>
            <a:r>
              <a:rPr lang="nb-NO" dirty="0"/>
              <a:t>Dynamisk effektivitet: Når ressursbruk i dag påvirker fremtiden</a:t>
            </a:r>
          </a:p>
          <a:p>
            <a:r>
              <a:rPr lang="nb-NO" dirty="0"/>
              <a:t>Relevant for miljø- og ressursproblemer</a:t>
            </a:r>
          </a:p>
          <a:p>
            <a:r>
              <a:rPr lang="nb-NO" dirty="0"/>
              <a:t>Eksempel:</a:t>
            </a:r>
          </a:p>
          <a:p>
            <a:pPr lvl="1"/>
            <a:r>
              <a:rPr lang="nb-NO" dirty="0"/>
              <a:t>Hvor mye torsk bør fiskes i dag vs. hvor mye bør spares for neste år?</a:t>
            </a:r>
          </a:p>
          <a:p>
            <a:pPr lvl="1"/>
            <a:r>
              <a:rPr lang="nb-NO" dirty="0"/>
              <a:t>Skal vi bruke oljeressursene nå, eller spare dem i Oljefondet for fremtidige generasjoner?</a:t>
            </a:r>
          </a:p>
        </p:txBody>
      </p:sp>
    </p:spTree>
    <p:extLst>
      <p:ext uri="{BB962C8B-B14F-4D97-AF65-F5344CB8AC3E}">
        <p14:creationId xmlns:p14="http://schemas.microsoft.com/office/powerpoint/2010/main" val="839785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Svak vs. sterk bærekraft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Svak bærekraft: total kapital må ikke synke</a:t>
            </a:r>
          </a:p>
          <a:p>
            <a:r>
              <a:rPr lang="nb-NO" dirty="0"/>
              <a:t>Sterk bærekraft: naturkapital må bevares</a:t>
            </a:r>
          </a:p>
          <a:p>
            <a:r>
              <a:rPr lang="nb-NO" dirty="0"/>
              <a:t>Eksempler: Oljefondet (svak), regnskog (sterk)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Miljømessig bærekraft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Fysiske strømmer må opprettholdes</a:t>
            </a:r>
          </a:p>
          <a:p>
            <a:r>
              <a:rPr lang="nb-NO" dirty="0"/>
              <a:t>Fangst ≤ rekruttering (fisk)</a:t>
            </a:r>
          </a:p>
          <a:p>
            <a:r>
              <a:rPr lang="nb-NO" dirty="0"/>
              <a:t>Hogst ≤ gjenvekst (skog)</a:t>
            </a:r>
          </a:p>
          <a:p>
            <a:r>
              <a:rPr lang="nb-NO" dirty="0"/>
              <a:t>Brukes i praktisk ressursforvaltning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D0D0-6478-606C-431E-A98ED9D7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Alaska Permanent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E329-F4E0-D704-F0BE-842C5A76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9120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b="1" dirty="0"/>
              <a:t>Fra oljeoppdagelse til fondsidé (1968–1980)</a:t>
            </a:r>
          </a:p>
          <a:p>
            <a:r>
              <a:rPr lang="nb-NO" dirty="0"/>
              <a:t>1968: Storfunn av olje i </a:t>
            </a:r>
            <a:r>
              <a:rPr lang="nb-NO" b="1" dirty="0"/>
              <a:t>Prudhoe Bay</a:t>
            </a:r>
            <a:r>
              <a:rPr lang="nb-NO" dirty="0"/>
              <a:t> → forventning om massivt inntektsløft.</a:t>
            </a:r>
          </a:p>
          <a:p>
            <a:r>
              <a:rPr lang="nb-NO" dirty="0"/>
              <a:t>1977: </a:t>
            </a:r>
            <a:r>
              <a:rPr lang="nb-NO" b="1" dirty="0"/>
              <a:t>Trans-Alaska Pipeline</a:t>
            </a:r>
            <a:r>
              <a:rPr lang="nb-NO" dirty="0"/>
              <a:t> åpner; oljeinntektene strømmer inn.</a:t>
            </a:r>
          </a:p>
          <a:p>
            <a:r>
              <a:rPr lang="nb-NO" dirty="0"/>
              <a:t>Politisk erkjennelse: Ikke-fornybar ressurs + høy prisvolatilitet = risiko for boom–bust.</a:t>
            </a:r>
          </a:p>
          <a:p>
            <a:r>
              <a:rPr lang="nb-NO" dirty="0"/>
              <a:t>1976: </a:t>
            </a:r>
            <a:r>
              <a:rPr lang="nb-NO" b="1" dirty="0"/>
              <a:t>Konstitusjonell endring</a:t>
            </a:r>
            <a:r>
              <a:rPr lang="nb-NO" dirty="0"/>
              <a:t> oppretter </a:t>
            </a:r>
            <a:r>
              <a:rPr lang="nb-NO" b="1" dirty="0"/>
              <a:t>Alaska Permanent Fund (APF)</a:t>
            </a:r>
            <a:r>
              <a:rPr lang="nb-NO" dirty="0"/>
              <a:t> – del av oljeinntekter settes av.</a:t>
            </a:r>
          </a:p>
          <a:p>
            <a:r>
              <a:rPr lang="nb-NO" dirty="0"/>
              <a:t>1980: </a:t>
            </a:r>
            <a:r>
              <a:rPr lang="nb-NO" b="1" dirty="0"/>
              <a:t>Alaska Permanent Fund Corporation (APFC)</a:t>
            </a:r>
            <a:r>
              <a:rPr lang="nb-NO" dirty="0"/>
              <a:t> etableres for profesjonell forvaltning.</a:t>
            </a:r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Picture 2" descr="How the PFD came to be | Local News | frontiersman.com">
            <a:extLst>
              <a:ext uri="{FF2B5EF4-FFF2-40B4-BE49-F238E27FC236}">
                <a16:creationId xmlns:a16="http://schemas.microsoft.com/office/drawing/2014/main" id="{7483414A-35E4-43B6-A189-61916CC0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717" y="0"/>
            <a:ext cx="2025283" cy="20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ans-Alaska Pipeline System - Wikipedia">
            <a:extLst>
              <a:ext uri="{FF2B5EF4-FFF2-40B4-BE49-F238E27FC236}">
                <a16:creationId xmlns:a16="http://schemas.microsoft.com/office/drawing/2014/main" id="{8636CB40-C4B1-3449-AEE3-403117C7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4162425"/>
            <a:ext cx="23812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88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9696F-AC83-DE94-D55C-494DDAB1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Alaska Permanent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1771C-0209-C19A-8097-44F217C4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b="1" dirty="0"/>
              <a:t>Designvalg: gjør olje om til finanskapital</a:t>
            </a:r>
          </a:p>
          <a:p>
            <a:r>
              <a:rPr lang="nb-NO" b="1" dirty="0"/>
              <a:t>Kilde:</a:t>
            </a:r>
            <a:r>
              <a:rPr lang="nb-NO" dirty="0"/>
              <a:t> En andel av statens olje- og mineralinntekter avsettes løpende til fondet.</a:t>
            </a:r>
          </a:p>
          <a:p>
            <a:r>
              <a:rPr lang="nb-NO" b="1" dirty="0"/>
              <a:t>Mandat:</a:t>
            </a:r>
            <a:r>
              <a:rPr lang="nb-NO" dirty="0"/>
              <a:t> Investere globalt i diversifiserte finansaktiva; ikke brukes til løpende drift.</a:t>
            </a:r>
          </a:p>
          <a:p>
            <a:r>
              <a:rPr lang="nb-NO" b="1" dirty="0"/>
              <a:t>Utbetalinger:</a:t>
            </a:r>
            <a:r>
              <a:rPr lang="nb-NO" dirty="0"/>
              <a:t> Fra 1982 årlige </a:t>
            </a:r>
            <a:r>
              <a:rPr lang="nb-NO" b="1" dirty="0"/>
              <a:t>Permanent Fund Dividends</a:t>
            </a:r>
            <a:r>
              <a:rPr lang="nb-NO" dirty="0"/>
              <a:t> (PFD) til alle innbyggere.</a:t>
            </a:r>
          </a:p>
          <a:p>
            <a:r>
              <a:rPr lang="nb-NO" b="1" dirty="0"/>
              <a:t>Styring:</a:t>
            </a:r>
            <a:r>
              <a:rPr lang="nb-NO" dirty="0"/>
              <a:t> Uavhengig forvalter (APFC), offentlig rapportering, politisk armlengdes avstand.</a:t>
            </a:r>
          </a:p>
          <a:p>
            <a:r>
              <a:rPr lang="nb-NO" dirty="0"/>
              <a:t>Nyere praksis: </a:t>
            </a:r>
            <a:r>
              <a:rPr lang="nb-NO" b="1" dirty="0"/>
              <a:t>POMV-regel</a:t>
            </a:r>
            <a:r>
              <a:rPr lang="nb-NO" dirty="0"/>
              <a:t> (</a:t>
            </a:r>
            <a:r>
              <a:rPr lang="nb-NO" dirty="0" err="1"/>
              <a:t>Percent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Market Value) for bærekraftig uttak fra avkastningen.</a:t>
            </a:r>
          </a:p>
          <a:p>
            <a:endParaRPr lang="nb-NO" dirty="0"/>
          </a:p>
        </p:txBody>
      </p:sp>
      <p:pic>
        <p:nvPicPr>
          <p:cNvPr id="1026" name="Picture 2" descr="Modernizing the Alaska Permanent Fund Trustees' Paper Volume 10">
            <a:extLst>
              <a:ext uri="{FF2B5EF4-FFF2-40B4-BE49-F238E27FC236}">
                <a16:creationId xmlns:a16="http://schemas.microsoft.com/office/drawing/2014/main" id="{EE9ABDEE-C1E7-DBCF-2361-1BC7F6FF1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88" y="0"/>
            <a:ext cx="3557312" cy="199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3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2D9B6-2104-62C3-B61B-F597779F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Alaska Permanent Fund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7FAD-4E96-6DF5-16D3-EEF83764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/>
              <a:t>Resultater, debatter og lærdom</a:t>
            </a:r>
          </a:p>
          <a:p>
            <a:r>
              <a:rPr lang="nb-NO" dirty="0"/>
              <a:t>Fondet vokste til et av verdens største </a:t>
            </a:r>
            <a:r>
              <a:rPr lang="nb-NO" b="1" dirty="0"/>
              <a:t>sub-nasjonale</a:t>
            </a:r>
            <a:r>
              <a:rPr lang="nb-NO" dirty="0"/>
              <a:t> fond; utbytter har </a:t>
            </a:r>
            <a:r>
              <a:rPr lang="nb-NO" b="1" dirty="0"/>
              <a:t>demmet opp for fattigdom</a:t>
            </a:r>
            <a:r>
              <a:rPr lang="nb-NO" dirty="0"/>
              <a:t> og stabilisert økonomien.</a:t>
            </a:r>
          </a:p>
          <a:p>
            <a:r>
              <a:rPr lang="nb-NO" dirty="0"/>
              <a:t>Ved oljeprisfall har PFD og budsjettbruk vært </a:t>
            </a:r>
            <a:r>
              <a:rPr lang="nb-NO" b="1" dirty="0"/>
              <a:t>politisk omstridt</a:t>
            </a:r>
            <a:r>
              <a:rPr lang="nb-NO" dirty="0"/>
              <a:t> (hvor mye skal tas ut?).</a:t>
            </a:r>
          </a:p>
          <a:p>
            <a:r>
              <a:rPr lang="nb-NO" b="1" dirty="0"/>
              <a:t>Kjerneidé:</a:t>
            </a:r>
            <a:r>
              <a:rPr lang="nb-NO" dirty="0"/>
              <a:t> Konvertere </a:t>
            </a:r>
            <a:r>
              <a:rPr lang="nb-NO" dirty="0" err="1"/>
              <a:t>uttømbare</a:t>
            </a:r>
            <a:r>
              <a:rPr lang="nb-NO" dirty="0"/>
              <a:t> inntekter til varig avkastning for </a:t>
            </a:r>
            <a:r>
              <a:rPr lang="nb-NO" b="1" dirty="0"/>
              <a:t>nåværende og fremtidige</a:t>
            </a:r>
            <a:r>
              <a:rPr lang="nb-NO" dirty="0"/>
              <a:t> innbyggere.</a:t>
            </a:r>
          </a:p>
          <a:p>
            <a:r>
              <a:rPr lang="nb-NO" b="1" dirty="0"/>
              <a:t>Lærdom:</a:t>
            </a:r>
            <a:r>
              <a:rPr lang="nb-NO" dirty="0"/>
              <a:t> Tidlig institusjonsbygging, klare regler og transparens er avgjørende for </a:t>
            </a:r>
            <a:r>
              <a:rPr lang="nb-NO" dirty="0" err="1"/>
              <a:t>intergenerasjonell</a:t>
            </a:r>
            <a:r>
              <a:rPr lang="nb-NO" dirty="0"/>
              <a:t> rettferdighet.</a:t>
            </a:r>
          </a:p>
          <a:p>
            <a:endParaRPr lang="nb-NO" dirty="0"/>
          </a:p>
        </p:txBody>
      </p:sp>
      <p:pic>
        <p:nvPicPr>
          <p:cNvPr id="4" name="Picture 2" descr="Modernizing the Alaska Permanent Fund Trustees' Paper Volume 10">
            <a:extLst>
              <a:ext uri="{FF2B5EF4-FFF2-40B4-BE49-F238E27FC236}">
                <a16:creationId xmlns:a16="http://schemas.microsoft.com/office/drawing/2014/main" id="{0FE57269-5CA0-48CB-5D84-4F19B74D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688" y="0"/>
            <a:ext cx="3557312" cy="199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735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0606-6E39-B2BC-70E2-F3821E14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Nauru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83B0-81E2-B1A7-EC0D-F6D87BB48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1882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2000" b="1" dirty="0"/>
              <a:t>Kolonihistorie og fosfatøkonomi (1900–1968)</a:t>
            </a:r>
          </a:p>
          <a:p>
            <a:r>
              <a:rPr lang="nb-NO" sz="2000" dirty="0"/>
              <a:t>Ca. 1900: Rike </a:t>
            </a:r>
            <a:r>
              <a:rPr lang="nb-NO" sz="2000" b="1" dirty="0"/>
              <a:t>fosfatforekomster</a:t>
            </a:r>
            <a:r>
              <a:rPr lang="nb-NO" sz="2000" dirty="0"/>
              <a:t> oppdaget; gruvedrift startet under kolonistyre.</a:t>
            </a:r>
          </a:p>
          <a:p>
            <a:r>
              <a:rPr lang="nb-NO" sz="2000" dirty="0"/>
              <a:t>Først tysk kontroll; etter WWI mandat under </a:t>
            </a:r>
            <a:r>
              <a:rPr lang="nb-NO" sz="2000" b="1" dirty="0"/>
              <a:t>Australia/UK/NZ</a:t>
            </a:r>
            <a:r>
              <a:rPr lang="nb-NO" sz="2000" dirty="0"/>
              <a:t> (British </a:t>
            </a:r>
            <a:r>
              <a:rPr lang="nb-NO" sz="2000" dirty="0" err="1"/>
              <a:t>Phosphate</a:t>
            </a:r>
            <a:r>
              <a:rPr lang="nb-NO" sz="2000" dirty="0"/>
              <a:t> </a:t>
            </a:r>
            <a:r>
              <a:rPr lang="nb-NO" sz="2000" dirty="0" err="1"/>
              <a:t>Commissioners</a:t>
            </a:r>
            <a:r>
              <a:rPr lang="nb-NO" sz="2000" dirty="0"/>
              <a:t>).</a:t>
            </a:r>
          </a:p>
          <a:p>
            <a:r>
              <a:rPr lang="nb-NO" sz="2000" dirty="0"/>
              <a:t>Ekstraksjon med liten miljørehabilitering: </a:t>
            </a:r>
            <a:r>
              <a:rPr lang="nb-NO" sz="2000" b="1" dirty="0"/>
              <a:t>kalksteins-«nåler»</a:t>
            </a:r>
            <a:r>
              <a:rPr lang="nb-NO" sz="2000" dirty="0"/>
              <a:t> og bart landskap.</a:t>
            </a:r>
          </a:p>
          <a:p>
            <a:r>
              <a:rPr lang="nb-NO" sz="2000" dirty="0"/>
              <a:t>1968: </a:t>
            </a:r>
            <a:r>
              <a:rPr lang="nb-NO" sz="2000" b="1" dirty="0"/>
              <a:t>Uavhengighet</a:t>
            </a:r>
            <a:r>
              <a:rPr lang="nb-NO" sz="2000" dirty="0"/>
              <a:t>; håp om å «arve» fosfatrikdommen.</a:t>
            </a:r>
          </a:p>
          <a:p>
            <a:r>
              <a:rPr lang="nb-NO" sz="2000" dirty="0"/>
              <a:t>Befolkning </a:t>
            </a:r>
            <a:r>
              <a:rPr lang="nb-NO" sz="2000" dirty="0" err="1"/>
              <a:t>ca</a:t>
            </a:r>
            <a:r>
              <a:rPr lang="nb-NO" sz="2000" dirty="0"/>
              <a:t> 12 000</a:t>
            </a:r>
          </a:p>
          <a:p>
            <a:r>
              <a:rPr lang="nb-NO" sz="2000" dirty="0"/>
              <a:t>HDI: 124 av 193 </a:t>
            </a:r>
          </a:p>
          <a:p>
            <a:r>
              <a:rPr lang="nb-NO" sz="2000" dirty="0"/>
              <a:t>GDP per </a:t>
            </a:r>
            <a:r>
              <a:rPr lang="nb-NO" sz="2000" dirty="0" err="1"/>
              <a:t>capita</a:t>
            </a:r>
            <a:r>
              <a:rPr lang="nb-NO" sz="2000" dirty="0"/>
              <a:t>: </a:t>
            </a:r>
            <a:r>
              <a:rPr lang="nb-NO" sz="2000" dirty="0" err="1"/>
              <a:t>ca</a:t>
            </a:r>
            <a:r>
              <a:rPr lang="nb-NO" sz="2000" dirty="0"/>
              <a:t> 11 000 dollar</a:t>
            </a:r>
          </a:p>
          <a:p>
            <a:pPr lvl="1"/>
            <a:r>
              <a:rPr lang="nb-NO" sz="1600" dirty="0"/>
              <a:t>Norge: 108 000 dollar </a:t>
            </a:r>
          </a:p>
        </p:txBody>
      </p:sp>
      <p:pic>
        <p:nvPicPr>
          <p:cNvPr id="4" name="Picture 2" descr="Nauru – land i Stillehavet – Store norske leksikon">
            <a:extLst>
              <a:ext uri="{FF2B5EF4-FFF2-40B4-BE49-F238E27FC236}">
                <a16:creationId xmlns:a16="http://schemas.microsoft.com/office/drawing/2014/main" id="{3CAADF84-A1CC-5C98-6300-06E3B7FC2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7962" y="3226850"/>
            <a:ext cx="3555838" cy="2853561"/>
          </a:xfrm>
          <a:prstGeom prst="rect">
            <a:avLst/>
          </a:prstGeom>
          <a:noFill/>
        </p:spPr>
      </p:pic>
      <p:pic>
        <p:nvPicPr>
          <p:cNvPr id="5122" name="Picture 2" descr="Ej Atlas">
            <a:extLst>
              <a:ext uri="{FF2B5EF4-FFF2-40B4-BE49-F238E27FC236}">
                <a16:creationId xmlns:a16="http://schemas.microsoft.com/office/drawing/2014/main" id="{3051AB98-92B6-8C94-CE9B-25389161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379" y="365125"/>
            <a:ext cx="3501421" cy="237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446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930A-E43F-0606-878B-BB2A9AC2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Nauru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1165-0907-BA71-C052-6EBFBD8F8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/>
              <a:t>Gullalder og feilslått forvaltning (1968–1990-tallet)</a:t>
            </a:r>
          </a:p>
          <a:p>
            <a:r>
              <a:rPr lang="nb-NO" dirty="0"/>
              <a:t>Fosfatinntektene ga verdens høyeste BNP per innbygger i perioder.</a:t>
            </a:r>
          </a:p>
          <a:p>
            <a:r>
              <a:rPr lang="nb-NO" b="1" dirty="0"/>
              <a:t>Nauru </a:t>
            </a:r>
            <a:r>
              <a:rPr lang="nb-NO" b="1" dirty="0" err="1"/>
              <a:t>Phosphate</a:t>
            </a:r>
            <a:r>
              <a:rPr lang="nb-NO" b="1" dirty="0"/>
              <a:t> Corporation</a:t>
            </a:r>
            <a:r>
              <a:rPr lang="nb-NO" dirty="0"/>
              <a:t> nasjonaliserte driften; store kontantstrømmer.</a:t>
            </a:r>
          </a:p>
          <a:p>
            <a:r>
              <a:rPr lang="nb-NO" dirty="0"/>
              <a:t>Svak institusjonsbygging: </a:t>
            </a:r>
            <a:r>
              <a:rPr lang="nb-NO" b="1" dirty="0"/>
              <a:t>mislykkede investeringer</a:t>
            </a:r>
            <a:r>
              <a:rPr lang="nb-NO" dirty="0"/>
              <a:t> (f.eks. Air Nauru, eiendom), svakt tilsyn.</a:t>
            </a:r>
          </a:p>
          <a:p>
            <a:r>
              <a:rPr lang="nb-NO" dirty="0"/>
              <a:t>Minimal </a:t>
            </a:r>
            <a:r>
              <a:rPr lang="nb-NO" b="1" dirty="0"/>
              <a:t>rehabilitering</a:t>
            </a:r>
            <a:r>
              <a:rPr lang="nb-NO" dirty="0"/>
              <a:t> av gruvearealer; liten diversifisering av økonomien.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37290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5C13-B6E2-2FFC-079C-3968C4D3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Nauru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4B1A8-4E45-11D9-C079-01024CF7E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b="1" dirty="0"/>
              <a:t>Kollaps, ettervirkninger og lærdom</a:t>
            </a:r>
          </a:p>
          <a:p>
            <a:r>
              <a:rPr lang="nb-NO" sz="2000" dirty="0"/>
              <a:t>På 1990–2000-tallet: </a:t>
            </a:r>
            <a:r>
              <a:rPr lang="nb-NO" sz="2000" b="1" dirty="0"/>
              <a:t>Forekomster utarmet</a:t>
            </a:r>
            <a:r>
              <a:rPr lang="nb-NO" sz="2000" dirty="0"/>
              <a:t>, fondsmidler tært ned, offentlig gjeld opp.</a:t>
            </a:r>
          </a:p>
          <a:p>
            <a:r>
              <a:rPr lang="nb-NO" sz="2000" b="1" dirty="0"/>
              <a:t>Miljøødeleggelse</a:t>
            </a:r>
            <a:r>
              <a:rPr lang="nb-NO" sz="2000" dirty="0"/>
              <a:t>: over 80 % av øya kraftig degradert; lite land egnet til bosetting/landbruk.</a:t>
            </a:r>
          </a:p>
          <a:p>
            <a:r>
              <a:rPr lang="nb-NO" sz="2000" dirty="0"/>
              <a:t>Økonomisk nød → avhengighet av </a:t>
            </a:r>
            <a:r>
              <a:rPr lang="nb-NO" sz="2000" b="1" dirty="0"/>
              <a:t>eksterne ordninger</a:t>
            </a:r>
            <a:r>
              <a:rPr lang="nb-NO" sz="2000" dirty="0"/>
              <a:t> (bl.a. avtaler med Australia).</a:t>
            </a:r>
          </a:p>
          <a:p>
            <a:r>
              <a:rPr lang="nb-NO" sz="2000" b="1" dirty="0"/>
              <a:t>Lærdom:</a:t>
            </a:r>
            <a:r>
              <a:rPr lang="nb-NO" sz="2000" dirty="0"/>
              <a:t> Uten institusjoner, diversifisering og miljørehabilitering blir ressursrikdom </a:t>
            </a:r>
            <a:r>
              <a:rPr lang="nb-NO" sz="2000" b="1" dirty="0"/>
              <a:t>kortvarig</a:t>
            </a:r>
            <a:r>
              <a:rPr lang="nb-NO" sz="2000" dirty="0"/>
              <a:t> og sårbar.</a:t>
            </a:r>
          </a:p>
          <a:p>
            <a:endParaRPr lang="nb-NO" sz="2000" dirty="0"/>
          </a:p>
        </p:txBody>
      </p:sp>
      <p:pic>
        <p:nvPicPr>
          <p:cNvPr id="4098" name="Picture 2" descr="nauru_nightmare">
            <a:extLst>
              <a:ext uri="{FF2B5EF4-FFF2-40B4-BE49-F238E27FC236}">
                <a16:creationId xmlns:a16="http://schemas.microsoft.com/office/drawing/2014/main" id="{7F3291E6-1AF4-AE8F-54B3-BC67F9486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265458"/>
            <a:ext cx="5181600" cy="347167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88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Indikatorer for bærekraft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Grønn BNP: justerer for ressursuttak og miljøskade</a:t>
            </a:r>
          </a:p>
          <a:p>
            <a:r>
              <a:rPr lang="nb-NO" dirty="0"/>
              <a:t>Genuine </a:t>
            </a:r>
            <a:r>
              <a:rPr lang="nb-NO" dirty="0" err="1"/>
              <a:t>Savings</a:t>
            </a:r>
            <a:r>
              <a:rPr lang="nb-NO" dirty="0"/>
              <a:t>: nettoinvestering i alle kapitalformer</a:t>
            </a:r>
          </a:p>
          <a:p>
            <a:r>
              <a:rPr lang="nb-NO" dirty="0"/>
              <a:t>Økologisk fotavtrykk: biologisk kapasitet vs. forbruk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Politikkimplikasjoner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Effektivitet alene er ikke nok → </a:t>
            </a:r>
            <a:r>
              <a:rPr lang="nb-NO" dirty="0" err="1"/>
              <a:t>bærekraftskriterier</a:t>
            </a:r>
            <a:r>
              <a:rPr lang="nb-NO" dirty="0"/>
              <a:t> må med</a:t>
            </a:r>
          </a:p>
          <a:p>
            <a:r>
              <a:rPr lang="nb-NO" dirty="0"/>
              <a:t>Diskonteringsraten avgjør fremtiden</a:t>
            </a:r>
          </a:p>
          <a:p>
            <a:r>
              <a:rPr lang="nb-NO" dirty="0"/>
              <a:t>Politiske valg: hvor mye vektlegge fremtidige generasjoner?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EF16-2CEB-1F68-E9B3-95E699AB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Fornybar vs. Ikke fornybar ressurser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1DF7-0FE4-3E5C-412C-4E6D7A9B7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nb-NO" dirty="0"/>
              <a:t>Fornybar: </a:t>
            </a:r>
          </a:p>
          <a:p>
            <a:pPr lvl="1"/>
            <a:r>
              <a:rPr lang="nb-NO" dirty="0"/>
              <a:t>sol, vind, vann – lite knapphet</a:t>
            </a:r>
          </a:p>
          <a:p>
            <a:r>
              <a:rPr lang="nb-NO" dirty="0"/>
              <a:t>Ikke fornybar: </a:t>
            </a:r>
          </a:p>
          <a:p>
            <a:pPr lvl="1"/>
            <a:r>
              <a:rPr lang="nb-NO" dirty="0"/>
              <a:t>olje, mineraler</a:t>
            </a:r>
          </a:p>
          <a:p>
            <a:r>
              <a:rPr lang="nb-NO" dirty="0"/>
              <a:t>Vi starter analysen med knapphet for å vise avveining mellom nåtid og fremtid</a:t>
            </a:r>
          </a:p>
          <a:p>
            <a:endParaRPr lang="nb-NO" dirty="0"/>
          </a:p>
          <a:p>
            <a:r>
              <a:rPr lang="nb-NO" dirty="0"/>
              <a:t>Mer i kapittel 6</a:t>
            </a:r>
          </a:p>
          <a:p>
            <a:endParaRPr lang="nb-NO" dirty="0"/>
          </a:p>
        </p:txBody>
      </p:sp>
      <p:pic>
        <p:nvPicPr>
          <p:cNvPr id="1026" name="Picture 2" descr="The Voice of Energy">
            <a:extLst>
              <a:ext uri="{FF2B5EF4-FFF2-40B4-BE49-F238E27FC236}">
                <a16:creationId xmlns:a16="http://schemas.microsoft.com/office/drawing/2014/main" id="{0D77EE7C-F3DE-F485-8CBB-EA97C8CBA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323751"/>
            <a:ext cx="5181600" cy="335508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08325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Diskusjonsspørsmål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Skal miljøprosjekter bruke lavere diskonteringsrente?</a:t>
            </a:r>
          </a:p>
          <a:p>
            <a:r>
              <a:rPr lang="nb-NO" dirty="0"/>
              <a:t>Er Oljefondet et rettferdig system?</a:t>
            </a:r>
          </a:p>
          <a:p>
            <a:r>
              <a:rPr lang="nb-NO" dirty="0"/>
              <a:t>Hvilken type bærekraft bør Norge sikte mot?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/>
              <a:t>Oppsummering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b-NO" dirty="0"/>
              <a:t>Dynamisk effektivitet = maksimer nåverdi</a:t>
            </a:r>
          </a:p>
          <a:p>
            <a:r>
              <a:rPr lang="nb-NO" dirty="0"/>
              <a:t>Diskonteringsraten avgjør fordeling over tid</a:t>
            </a:r>
          </a:p>
          <a:p>
            <a:r>
              <a:rPr lang="nb-NO" dirty="0"/>
              <a:t>Bærekraft = bevare ressurser/kapital over tid</a:t>
            </a:r>
          </a:p>
          <a:p>
            <a:r>
              <a:rPr lang="nb-NO" dirty="0"/>
              <a:t>Eksempler: Oljefondet, Alaska, Nauru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BB80-1620-71B5-7312-05063B36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D9F0-514A-4091-C8F9-C9534CFF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835A52-A556-7677-25F1-92F8FA80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599" y="0"/>
            <a:ext cx="5794401" cy="4175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6B00BC-991B-D64D-2118-D30F6D435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18" y="4137201"/>
            <a:ext cx="3644464" cy="2720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83D651-0255-E785-5158-206E02EDA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81132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1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B0F4-0D9F-E346-DD50-EE72FDCED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7DC7-ABBC-62B9-E659-CBDC40EC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Utvinning av en resurs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35E00-7DC1-3BCF-26BE-0B4F7C9794A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r>
                  <a:rPr lang="nb-NO" dirty="0"/>
                  <a:t>To perioder</a:t>
                </a:r>
              </a:p>
              <a:p>
                <a:r>
                  <a:rPr lang="nb-NO" dirty="0"/>
                  <a:t>Tilpasning: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𝑀𝐶</m:t>
                    </m:r>
                  </m:oMath>
                </a14:m>
                <a:endParaRPr lang="nb-NO" dirty="0"/>
              </a:p>
              <a:p>
                <a:r>
                  <a:rPr lang="nb-NO" dirty="0"/>
                  <a:t>Pris = 2</a:t>
                </a:r>
              </a:p>
              <a:p>
                <a:r>
                  <a:rPr lang="nb-NO" dirty="0"/>
                  <a:t>Likevekts kvantum = 15</a:t>
                </a:r>
              </a:p>
              <a:p>
                <a:r>
                  <a:rPr lang="nb-NO" dirty="0"/>
                  <a:t>Netto overskudd = 45</a:t>
                </a:r>
              </a:p>
              <a:p>
                <a:pPr lvl="1"/>
                <a:r>
                  <a:rPr lang="nb-NO" dirty="0"/>
                  <a:t>To perioder = 8*45 = 90</a:t>
                </a:r>
              </a:p>
              <a:p>
                <a:endParaRPr lang="nb-NO" dirty="0"/>
              </a:p>
              <a:p>
                <a:r>
                  <a:rPr lang="nb-NO" dirty="0"/>
                  <a:t>Funksjon for nettonytte?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35E00-7DC1-3BCF-26BE-0B4F7C97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93764A-1D75-19F3-73A6-E8202FD483EB}"/>
              </a:ext>
            </a:extLst>
          </p:cNvPr>
          <p:cNvCxnSpPr>
            <a:cxnSpLocks/>
          </p:cNvCxnSpPr>
          <p:nvPr/>
        </p:nvCxnSpPr>
        <p:spPr>
          <a:xfrm flipV="1">
            <a:off x="6571049" y="1910427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CB2A40-121B-0624-B41B-89C8BF308449}"/>
              </a:ext>
            </a:extLst>
          </p:cNvPr>
          <p:cNvCxnSpPr/>
          <p:nvPr/>
        </p:nvCxnSpPr>
        <p:spPr>
          <a:xfrm>
            <a:off x="6571049" y="5741557"/>
            <a:ext cx="438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FB665E-5BC0-3AEA-969B-3B639EA4E33B}"/>
              </a:ext>
            </a:extLst>
          </p:cNvPr>
          <p:cNvCxnSpPr>
            <a:cxnSpLocks/>
          </p:cNvCxnSpPr>
          <p:nvPr/>
        </p:nvCxnSpPr>
        <p:spPr>
          <a:xfrm>
            <a:off x="6571049" y="2358276"/>
            <a:ext cx="3440286" cy="3383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BEA13B-A1D0-95C8-6857-1491BA707F40}"/>
              </a:ext>
            </a:extLst>
          </p:cNvPr>
          <p:cNvSpPr txBox="1"/>
          <p:nvPr/>
        </p:nvSpPr>
        <p:spPr>
          <a:xfrm>
            <a:off x="8762686" y="1551450"/>
            <a:ext cx="282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Marginal nytte = MB</a:t>
            </a:r>
            <a:br>
              <a:rPr lang="nb-NO" dirty="0"/>
            </a:br>
            <a:r>
              <a:rPr lang="nb-NO" dirty="0"/>
              <a:t>Marginal kostnad = MC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5D47C-EB48-FBF7-D912-DEC179C1E385}"/>
              </a:ext>
            </a:extLst>
          </p:cNvPr>
          <p:cNvSpPr txBox="1"/>
          <p:nvPr/>
        </p:nvSpPr>
        <p:spPr>
          <a:xfrm>
            <a:off x="5754320" y="1583985"/>
            <a:ext cx="8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Pris</a:t>
            </a:r>
            <a:br>
              <a:rPr lang="nb-NO" sz="1400" dirty="0"/>
            </a:br>
            <a:r>
              <a:rPr lang="nb-NO" sz="1400" dirty="0"/>
              <a:t>(NOK)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A05D8D-E792-FF61-A91E-961155C834EF}"/>
              </a:ext>
            </a:extLst>
          </p:cNvPr>
          <p:cNvSpPr txBox="1"/>
          <p:nvPr/>
        </p:nvSpPr>
        <p:spPr>
          <a:xfrm>
            <a:off x="10381976" y="5846544"/>
            <a:ext cx="153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Kvantum (q)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A6A25-8CB4-EEFF-8F42-DFA3D7D98405}"/>
              </a:ext>
            </a:extLst>
          </p:cNvPr>
          <p:cNvCxnSpPr>
            <a:cxnSpLocks/>
          </p:cNvCxnSpPr>
          <p:nvPr/>
        </p:nvCxnSpPr>
        <p:spPr>
          <a:xfrm>
            <a:off x="6571049" y="5206464"/>
            <a:ext cx="427328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AC490A-8395-4AD5-278D-025FF9D01521}"/>
              </a:ext>
            </a:extLst>
          </p:cNvPr>
          <p:cNvSpPr txBox="1"/>
          <p:nvPr/>
        </p:nvSpPr>
        <p:spPr>
          <a:xfrm>
            <a:off x="10538611" y="4765458"/>
            <a:ext cx="104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F2A57C-1D7A-9AA1-EF0A-94EA51115159}"/>
              </a:ext>
            </a:extLst>
          </p:cNvPr>
          <p:cNvCxnSpPr>
            <a:cxnSpLocks/>
          </p:cNvCxnSpPr>
          <p:nvPr/>
        </p:nvCxnSpPr>
        <p:spPr>
          <a:xfrm flipH="1">
            <a:off x="9492734" y="5228876"/>
            <a:ext cx="1792" cy="51268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EEB940A-804E-027D-6B7C-5708D36BE1B6}"/>
              </a:ext>
            </a:extLst>
          </p:cNvPr>
          <p:cNvSpPr txBox="1"/>
          <p:nvPr/>
        </p:nvSpPr>
        <p:spPr>
          <a:xfrm>
            <a:off x="8949397" y="5902052"/>
            <a:ext cx="10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q*=15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97E15-CDA5-54F0-FFC3-1859ECBA8D4C}"/>
              </a:ext>
            </a:extLst>
          </p:cNvPr>
          <p:cNvSpPr txBox="1"/>
          <p:nvPr/>
        </p:nvSpPr>
        <p:spPr>
          <a:xfrm>
            <a:off x="8571905" y="3680584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MB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0FD97A4-D01C-6DCF-38AF-AC141F8CACC9}"/>
              </a:ext>
            </a:extLst>
          </p:cNvPr>
          <p:cNvSpPr/>
          <p:nvPr/>
        </p:nvSpPr>
        <p:spPr>
          <a:xfrm rot="5400000">
            <a:off x="6578809" y="2345437"/>
            <a:ext cx="2853264" cy="2868787"/>
          </a:xfrm>
          <a:prstGeom prst="triangle">
            <a:avLst>
              <a:gd name="adj" fmla="val 100000"/>
            </a:avLst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60D19C-6C1E-ADA0-E8A1-2ABD76EB14DE}"/>
              </a:ext>
            </a:extLst>
          </p:cNvPr>
          <p:cNvSpPr txBox="1"/>
          <p:nvPr/>
        </p:nvSpPr>
        <p:spPr>
          <a:xfrm>
            <a:off x="6758305" y="4147849"/>
            <a:ext cx="153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Net </a:t>
            </a:r>
            <a:r>
              <a:rPr lang="nb-NO" dirty="0" err="1"/>
              <a:t>benefit</a:t>
            </a:r>
            <a:r>
              <a:rPr lang="nb-NO" dirty="0"/>
              <a:t>: 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EFCA1-782A-A75C-29F8-71F6AF2650F6}"/>
              </a:ext>
            </a:extLst>
          </p:cNvPr>
          <p:cNvSpPr txBox="1"/>
          <p:nvPr/>
        </p:nvSpPr>
        <p:spPr>
          <a:xfrm>
            <a:off x="6156511" y="2197781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49F15-40C7-2F25-7A98-03149D2F83C2}"/>
              </a:ext>
            </a:extLst>
          </p:cNvPr>
          <p:cNvSpPr txBox="1"/>
          <p:nvPr/>
        </p:nvSpPr>
        <p:spPr>
          <a:xfrm>
            <a:off x="6183916" y="5021797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40015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C8F54-A564-0BC2-3184-3117BA273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Litt matematikk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DCFAE-57ED-82EB-43AD-850EA64A8C7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nb-NO" dirty="0"/>
                  <a:t>Finn en funksjon for nytten fra null til et gitt kvantumnivå (q)</a:t>
                </a:r>
              </a:p>
              <a:p>
                <a:r>
                  <a:rPr lang="nb-NO" dirty="0"/>
                  <a:t>Etterspørselsfunksjon</a:t>
                </a:r>
              </a:p>
              <a:p>
                <a:pPr lvl="1"/>
                <a:r>
                  <a:rPr lang="nb-NO" dirty="0"/>
                  <a:t>MB =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8−0.4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nb-NO" dirty="0"/>
              </a:p>
              <a:p>
                <a:r>
                  <a:rPr lang="nb-NO" dirty="0"/>
                  <a:t>Kostnadsfunksjon</a:t>
                </a:r>
              </a:p>
              <a:p>
                <a:pPr lvl="1"/>
                <a:r>
                  <a:rPr lang="nb-NO" dirty="0"/>
                  <a:t>MC = 2</a:t>
                </a:r>
              </a:p>
              <a:p>
                <a:pPr lvl="1"/>
                <a:endParaRPr lang="nb-NO" dirty="0"/>
              </a:p>
              <a:p>
                <a:pPr lvl="1"/>
                <a:endParaRPr lang="nb-NO" dirty="0"/>
              </a:p>
              <a:p>
                <a:pPr marL="457200" lvl="1" indent="0">
                  <a:buNone/>
                </a:pPr>
                <a:endParaRPr lang="nb-NO" dirty="0"/>
              </a:p>
              <a:p>
                <a:r>
                  <a:rPr lang="nb-NO" dirty="0"/>
                  <a:t>Hvis det ikke finnes restriksjoner så høster vi</a:t>
                </a:r>
              </a:p>
              <a:p>
                <a:pPr lvl="1"/>
                <a:r>
                  <a:rPr lang="nb-NO" dirty="0"/>
                  <a:t>Men hva vis det kun finnes 20 av den gitte resursen? </a:t>
                </a:r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8DCFAE-57ED-82EB-43AD-850EA64A8C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3922" r="-317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86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9B620B3-EA91-F75C-7EBC-E5E4D74C7CC7}"/>
              </a:ext>
            </a:extLst>
          </p:cNvPr>
          <p:cNvSpPr/>
          <p:nvPr/>
        </p:nvSpPr>
        <p:spPr>
          <a:xfrm>
            <a:off x="6651074" y="3590364"/>
            <a:ext cx="999532" cy="183759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0F2BC-851F-140D-F537-88BDED2D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To-periodemodellen: Oppsett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AB0068-BD68-FB50-E10B-434D2251BE65}"/>
              </a:ext>
            </a:extLst>
          </p:cNvPr>
          <p:cNvCxnSpPr>
            <a:cxnSpLocks/>
          </p:cNvCxnSpPr>
          <p:nvPr/>
        </p:nvCxnSpPr>
        <p:spPr>
          <a:xfrm flipV="1">
            <a:off x="916561" y="2131918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3E874E-B12A-A749-C3BD-002B35E7C786}"/>
              </a:ext>
            </a:extLst>
          </p:cNvPr>
          <p:cNvCxnSpPr/>
          <p:nvPr/>
        </p:nvCxnSpPr>
        <p:spPr>
          <a:xfrm>
            <a:off x="916561" y="5963048"/>
            <a:ext cx="438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979CF0-3BD0-3B52-E0A7-B735E1A9DE96}"/>
              </a:ext>
            </a:extLst>
          </p:cNvPr>
          <p:cNvCxnSpPr>
            <a:cxnSpLocks/>
          </p:cNvCxnSpPr>
          <p:nvPr/>
        </p:nvCxnSpPr>
        <p:spPr>
          <a:xfrm>
            <a:off x="916561" y="2579767"/>
            <a:ext cx="3440286" cy="3383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5BEBDC-59E5-119D-AC37-5528FCF6F645}"/>
              </a:ext>
            </a:extLst>
          </p:cNvPr>
          <p:cNvSpPr txBox="1"/>
          <p:nvPr/>
        </p:nvSpPr>
        <p:spPr>
          <a:xfrm>
            <a:off x="99832" y="1805476"/>
            <a:ext cx="8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Pris</a:t>
            </a:r>
            <a:br>
              <a:rPr lang="nb-NO" sz="1400" dirty="0"/>
            </a:br>
            <a:r>
              <a:rPr lang="nb-NO" sz="1400" dirty="0"/>
              <a:t>(NOK)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EE74B-DAA7-82BD-6D20-58DFBB5EAF1D}"/>
              </a:ext>
            </a:extLst>
          </p:cNvPr>
          <p:cNvSpPr txBox="1"/>
          <p:nvPr/>
        </p:nvSpPr>
        <p:spPr>
          <a:xfrm>
            <a:off x="4727488" y="6068035"/>
            <a:ext cx="153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Kvantum (q)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A6B95A-8A79-0C0F-5D13-2FC4D647CE62}"/>
              </a:ext>
            </a:extLst>
          </p:cNvPr>
          <p:cNvCxnSpPr>
            <a:cxnSpLocks/>
          </p:cNvCxnSpPr>
          <p:nvPr/>
        </p:nvCxnSpPr>
        <p:spPr>
          <a:xfrm>
            <a:off x="916561" y="5427955"/>
            <a:ext cx="4663969" cy="224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327CDF-D8F8-CDEF-EF97-BA608C8A713F}"/>
              </a:ext>
            </a:extLst>
          </p:cNvPr>
          <p:cNvSpPr txBox="1"/>
          <p:nvPr/>
        </p:nvSpPr>
        <p:spPr>
          <a:xfrm>
            <a:off x="4884123" y="4986949"/>
            <a:ext cx="104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FA5F8E-BF33-D784-6E99-DBB906875005}"/>
              </a:ext>
            </a:extLst>
          </p:cNvPr>
          <p:cNvCxnSpPr>
            <a:cxnSpLocks/>
          </p:cNvCxnSpPr>
          <p:nvPr/>
        </p:nvCxnSpPr>
        <p:spPr>
          <a:xfrm flipH="1">
            <a:off x="3814594" y="5450367"/>
            <a:ext cx="1792" cy="51268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CFBE50-2BC9-56B3-7A0D-F4F4E232F6BC}"/>
              </a:ext>
            </a:extLst>
          </p:cNvPr>
          <p:cNvSpPr txBox="1"/>
          <p:nvPr/>
        </p:nvSpPr>
        <p:spPr>
          <a:xfrm>
            <a:off x="3326368" y="6127289"/>
            <a:ext cx="10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q*=15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ED4F1-6CBD-E35E-E947-30DC2895F1FD}"/>
              </a:ext>
            </a:extLst>
          </p:cNvPr>
          <p:cNvSpPr txBox="1"/>
          <p:nvPr/>
        </p:nvSpPr>
        <p:spPr>
          <a:xfrm>
            <a:off x="2917417" y="3902075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MB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8287B45-AA10-3F40-6B82-2BE52D086722}"/>
              </a:ext>
            </a:extLst>
          </p:cNvPr>
          <p:cNvSpPr/>
          <p:nvPr/>
        </p:nvSpPr>
        <p:spPr>
          <a:xfrm rot="5400000">
            <a:off x="924321" y="2566928"/>
            <a:ext cx="2853264" cy="2868787"/>
          </a:xfrm>
          <a:prstGeom prst="triangle">
            <a:avLst>
              <a:gd name="adj" fmla="val 100000"/>
            </a:avLst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625322-E0A3-73B6-EE7B-9FF5E96F82AA}"/>
              </a:ext>
            </a:extLst>
          </p:cNvPr>
          <p:cNvSpPr txBox="1"/>
          <p:nvPr/>
        </p:nvSpPr>
        <p:spPr>
          <a:xfrm>
            <a:off x="1103817" y="4369340"/>
            <a:ext cx="153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Net </a:t>
            </a:r>
            <a:r>
              <a:rPr lang="nb-NO" dirty="0" err="1"/>
              <a:t>benefit</a:t>
            </a:r>
            <a:r>
              <a:rPr lang="nb-NO" dirty="0"/>
              <a:t>: 45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A7996-B76A-E341-6233-E5035A864C53}"/>
              </a:ext>
            </a:extLst>
          </p:cNvPr>
          <p:cNvSpPr txBox="1"/>
          <p:nvPr/>
        </p:nvSpPr>
        <p:spPr>
          <a:xfrm>
            <a:off x="502023" y="2419272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C72A43-500E-9BE4-0DBD-73EB6ABCDE8F}"/>
              </a:ext>
            </a:extLst>
          </p:cNvPr>
          <p:cNvSpPr txBox="1"/>
          <p:nvPr/>
        </p:nvSpPr>
        <p:spPr>
          <a:xfrm>
            <a:off x="529428" y="5243288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6E167E-134B-54CB-5D5C-FC8EF492140A}"/>
              </a:ext>
            </a:extLst>
          </p:cNvPr>
          <p:cNvCxnSpPr>
            <a:cxnSpLocks/>
          </p:cNvCxnSpPr>
          <p:nvPr/>
        </p:nvCxnSpPr>
        <p:spPr>
          <a:xfrm flipV="1">
            <a:off x="6643840" y="2131918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46043A-D35D-32B0-7207-27872EC8B8B6}"/>
              </a:ext>
            </a:extLst>
          </p:cNvPr>
          <p:cNvCxnSpPr/>
          <p:nvPr/>
        </p:nvCxnSpPr>
        <p:spPr>
          <a:xfrm>
            <a:off x="6643840" y="5963048"/>
            <a:ext cx="4383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7BEDF4-F778-C79E-1517-85C4CDF68667}"/>
              </a:ext>
            </a:extLst>
          </p:cNvPr>
          <p:cNvCxnSpPr>
            <a:cxnSpLocks/>
          </p:cNvCxnSpPr>
          <p:nvPr/>
        </p:nvCxnSpPr>
        <p:spPr>
          <a:xfrm>
            <a:off x="6643840" y="2579767"/>
            <a:ext cx="3440286" cy="33832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AB5D82-BCB5-61B1-9CA8-525F39EE6FC4}"/>
              </a:ext>
            </a:extLst>
          </p:cNvPr>
          <p:cNvSpPr txBox="1"/>
          <p:nvPr/>
        </p:nvSpPr>
        <p:spPr>
          <a:xfrm>
            <a:off x="5827111" y="1805476"/>
            <a:ext cx="88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/>
              <a:t>Pris</a:t>
            </a:r>
            <a:br>
              <a:rPr lang="nb-NO" sz="1400" dirty="0"/>
            </a:br>
            <a:r>
              <a:rPr lang="nb-NO" sz="1400" dirty="0"/>
              <a:t>(NOK)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58959-B253-94F0-5BA9-EFE279C7F161}"/>
              </a:ext>
            </a:extLst>
          </p:cNvPr>
          <p:cNvSpPr txBox="1"/>
          <p:nvPr/>
        </p:nvSpPr>
        <p:spPr>
          <a:xfrm>
            <a:off x="10454767" y="6068035"/>
            <a:ext cx="153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Kvantum (q)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3D96B0-2D4B-F824-49F7-7AF995EAD5D9}"/>
              </a:ext>
            </a:extLst>
          </p:cNvPr>
          <p:cNvCxnSpPr>
            <a:cxnSpLocks/>
          </p:cNvCxnSpPr>
          <p:nvPr/>
        </p:nvCxnSpPr>
        <p:spPr>
          <a:xfrm>
            <a:off x="6643840" y="5427955"/>
            <a:ext cx="4663969" cy="224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4DD363D-8681-7712-51A1-2DA4A7A15867}"/>
              </a:ext>
            </a:extLst>
          </p:cNvPr>
          <p:cNvSpPr txBox="1"/>
          <p:nvPr/>
        </p:nvSpPr>
        <p:spPr>
          <a:xfrm>
            <a:off x="10611402" y="4986949"/>
            <a:ext cx="104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CB0E1-100D-8535-2D1E-7BBD869388D3}"/>
              </a:ext>
            </a:extLst>
          </p:cNvPr>
          <p:cNvCxnSpPr>
            <a:cxnSpLocks/>
          </p:cNvCxnSpPr>
          <p:nvPr/>
        </p:nvCxnSpPr>
        <p:spPr>
          <a:xfrm>
            <a:off x="7643372" y="3590365"/>
            <a:ext cx="0" cy="237268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E167E71-329D-6D06-0FC4-F7A3D79AC6C5}"/>
              </a:ext>
            </a:extLst>
          </p:cNvPr>
          <p:cNvSpPr txBox="1"/>
          <p:nvPr/>
        </p:nvSpPr>
        <p:spPr>
          <a:xfrm>
            <a:off x="7208994" y="6023515"/>
            <a:ext cx="108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q=5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EA48DF-D696-65C2-E60F-DA67ECE245FB}"/>
              </a:ext>
            </a:extLst>
          </p:cNvPr>
          <p:cNvSpPr txBox="1"/>
          <p:nvPr/>
        </p:nvSpPr>
        <p:spPr>
          <a:xfrm>
            <a:off x="8644696" y="3902075"/>
            <a:ext cx="754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/>
              <a:t>MB</a:t>
            </a: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0A32872B-F58E-7739-9B62-BDF226FFD942}"/>
              </a:ext>
            </a:extLst>
          </p:cNvPr>
          <p:cNvSpPr/>
          <p:nvPr/>
        </p:nvSpPr>
        <p:spPr>
          <a:xfrm rot="5400000">
            <a:off x="6635764" y="2582764"/>
            <a:ext cx="1015677" cy="999530"/>
          </a:xfrm>
          <a:prstGeom prst="triangle">
            <a:avLst>
              <a:gd name="adj" fmla="val 100000"/>
            </a:avLst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CD76D7-C7CC-DC38-E6E7-BDDD448C840B}"/>
              </a:ext>
            </a:extLst>
          </p:cNvPr>
          <p:cNvSpPr txBox="1"/>
          <p:nvPr/>
        </p:nvSpPr>
        <p:spPr>
          <a:xfrm>
            <a:off x="6671243" y="4369340"/>
            <a:ext cx="97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Net </a:t>
            </a:r>
            <a:r>
              <a:rPr lang="nb-NO" dirty="0" err="1"/>
              <a:t>benefit</a:t>
            </a:r>
            <a:r>
              <a:rPr lang="nb-NO" dirty="0"/>
              <a:t>:</a:t>
            </a:r>
          </a:p>
          <a:p>
            <a:r>
              <a:rPr lang="nb-NO" dirty="0"/>
              <a:t>25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8A2C86-BC0D-7864-E028-25842111BE6B}"/>
              </a:ext>
            </a:extLst>
          </p:cNvPr>
          <p:cNvSpPr txBox="1"/>
          <p:nvPr/>
        </p:nvSpPr>
        <p:spPr>
          <a:xfrm>
            <a:off x="6229302" y="2419272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ECF30F-1C28-7BEF-36A6-9ABCE1AD1C23}"/>
              </a:ext>
            </a:extLst>
          </p:cNvPr>
          <p:cNvSpPr txBox="1"/>
          <p:nvPr/>
        </p:nvSpPr>
        <p:spPr>
          <a:xfrm>
            <a:off x="6256707" y="5243288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F2957D-8F63-5939-6AE3-CB2CC039C674}"/>
              </a:ext>
            </a:extLst>
          </p:cNvPr>
          <p:cNvSpPr txBox="1"/>
          <p:nvPr/>
        </p:nvSpPr>
        <p:spPr>
          <a:xfrm>
            <a:off x="2359959" y="1805476"/>
            <a:ext cx="188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Periode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82B3BC-90BC-F795-EF0A-503D038AA448}"/>
              </a:ext>
            </a:extLst>
          </p:cNvPr>
          <p:cNvSpPr txBox="1"/>
          <p:nvPr/>
        </p:nvSpPr>
        <p:spPr>
          <a:xfrm>
            <a:off x="8542345" y="1805476"/>
            <a:ext cx="1889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Periode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7EB76B-59B6-835D-88A9-27F2ECDCD8AA}"/>
              </a:ext>
            </a:extLst>
          </p:cNvPr>
          <p:cNvSpPr txBox="1"/>
          <p:nvPr/>
        </p:nvSpPr>
        <p:spPr>
          <a:xfrm>
            <a:off x="8644696" y="365125"/>
            <a:ext cx="2529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Kun 20 av godet</a:t>
            </a:r>
          </a:p>
          <a:p>
            <a:r>
              <a:rPr lang="nb-NO" dirty="0"/>
              <a:t>Total nytte 70</a:t>
            </a:r>
          </a:p>
        </p:txBody>
      </p:sp>
    </p:spTree>
    <p:extLst>
      <p:ext uri="{BB962C8B-B14F-4D97-AF65-F5344CB8AC3E}">
        <p14:creationId xmlns:p14="http://schemas.microsoft.com/office/powerpoint/2010/main" val="304806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4ACE-7BED-B839-7E0F-288BBCED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To-periodemodellen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33285-0172-CFB7-CC79-24C0DAEB63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/>
              <a:t>Regner om til kun netto nytte</a:t>
            </a:r>
          </a:p>
          <a:p>
            <a:r>
              <a:rPr lang="nb-NO" dirty="0"/>
              <a:t>Hver periode har sin egen etterspørsel (MNB)</a:t>
            </a:r>
          </a:p>
          <a:p>
            <a:r>
              <a:rPr lang="nb-NO" dirty="0"/>
              <a:t>Uten diskontering: effektiv allokering krever MNB1 = MNB2</a:t>
            </a:r>
          </a:p>
          <a:p>
            <a:r>
              <a:rPr lang="nb-NO" dirty="0"/>
              <a:t>Total nytte = 80</a:t>
            </a:r>
          </a:p>
          <a:p>
            <a:endParaRPr lang="nb-NO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5B834-C4FB-75A8-2506-C2621D4FB77D}"/>
              </a:ext>
            </a:extLst>
          </p:cNvPr>
          <p:cNvCxnSpPr>
            <a:cxnSpLocks/>
          </p:cNvCxnSpPr>
          <p:nvPr/>
        </p:nvCxnSpPr>
        <p:spPr>
          <a:xfrm flipV="1">
            <a:off x="6586738" y="2177045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293D67-59ED-9890-A395-6E4AF9C3A8B7}"/>
              </a:ext>
            </a:extLst>
          </p:cNvPr>
          <p:cNvCxnSpPr>
            <a:cxnSpLocks/>
          </p:cNvCxnSpPr>
          <p:nvPr/>
        </p:nvCxnSpPr>
        <p:spPr>
          <a:xfrm>
            <a:off x="6602348" y="2892350"/>
            <a:ext cx="3039193" cy="3115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701703-A9C5-2983-C3E6-AF3757C5D444}"/>
              </a:ext>
            </a:extLst>
          </p:cNvPr>
          <p:cNvSpPr txBox="1"/>
          <p:nvPr/>
        </p:nvSpPr>
        <p:spPr>
          <a:xfrm>
            <a:off x="6981455" y="2644022"/>
            <a:ext cx="12169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NMB 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4F479-732E-6735-FC01-3A06580B2A56}"/>
              </a:ext>
            </a:extLst>
          </p:cNvPr>
          <p:cNvSpPr txBox="1"/>
          <p:nvPr/>
        </p:nvSpPr>
        <p:spPr>
          <a:xfrm>
            <a:off x="6212209" y="2707684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0E8FBD-7E11-E0B6-5E3D-8559E8B1C1CD}"/>
              </a:ext>
            </a:extLst>
          </p:cNvPr>
          <p:cNvCxnSpPr>
            <a:cxnSpLocks/>
          </p:cNvCxnSpPr>
          <p:nvPr/>
        </p:nvCxnSpPr>
        <p:spPr>
          <a:xfrm flipV="1">
            <a:off x="11107191" y="2177044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C4BE57-CED9-6B00-1157-223B558B2902}"/>
              </a:ext>
            </a:extLst>
          </p:cNvPr>
          <p:cNvSpPr txBox="1"/>
          <p:nvPr/>
        </p:nvSpPr>
        <p:spPr>
          <a:xfrm>
            <a:off x="5993868" y="1616848"/>
            <a:ext cx="121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Marginal nytte periode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8D998-38BB-6902-7767-7AD81B04DD9B}"/>
              </a:ext>
            </a:extLst>
          </p:cNvPr>
          <p:cNvSpPr txBox="1"/>
          <p:nvPr/>
        </p:nvSpPr>
        <p:spPr>
          <a:xfrm>
            <a:off x="10514321" y="1607839"/>
            <a:ext cx="121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Marginal nytte periode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0D6000-6352-BF35-DC95-0F1A426323F0}"/>
              </a:ext>
            </a:extLst>
          </p:cNvPr>
          <p:cNvCxnSpPr>
            <a:cxnSpLocks/>
          </p:cNvCxnSpPr>
          <p:nvPr/>
        </p:nvCxnSpPr>
        <p:spPr>
          <a:xfrm flipV="1">
            <a:off x="7597588" y="2828687"/>
            <a:ext cx="3493994" cy="31794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D35DA5-BFAA-42C0-B7E1-62E085DC6696}"/>
              </a:ext>
            </a:extLst>
          </p:cNvPr>
          <p:cNvSpPr txBox="1"/>
          <p:nvPr/>
        </p:nvSpPr>
        <p:spPr>
          <a:xfrm>
            <a:off x="9897129" y="2644020"/>
            <a:ext cx="1101265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92D050"/>
                </a:solidFill>
              </a:rPr>
              <a:t>NMB P2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35E84B-2BE4-15D5-A81C-D3A399D862F4}"/>
              </a:ext>
            </a:extLst>
          </p:cNvPr>
          <p:cNvSpPr txBox="1"/>
          <p:nvPr/>
        </p:nvSpPr>
        <p:spPr>
          <a:xfrm>
            <a:off x="11215984" y="2707684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457285-ADEF-C0F1-CECA-B305E3AE5673}"/>
              </a:ext>
            </a:extLst>
          </p:cNvPr>
          <p:cNvCxnSpPr/>
          <p:nvPr/>
        </p:nvCxnSpPr>
        <p:spPr>
          <a:xfrm>
            <a:off x="8680076" y="5030433"/>
            <a:ext cx="0" cy="97774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4D375A9-2DC7-3792-FEC0-59DCD8D274A4}"/>
              </a:ext>
            </a:extLst>
          </p:cNvPr>
          <p:cNvSpPr txBox="1"/>
          <p:nvPr/>
        </p:nvSpPr>
        <p:spPr>
          <a:xfrm>
            <a:off x="6443303" y="5994892"/>
            <a:ext cx="271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8A065F-8779-1B91-7C43-139FB103B142}"/>
              </a:ext>
            </a:extLst>
          </p:cNvPr>
          <p:cNvCxnSpPr>
            <a:cxnSpLocks/>
          </p:cNvCxnSpPr>
          <p:nvPr/>
        </p:nvCxnSpPr>
        <p:spPr>
          <a:xfrm>
            <a:off x="6578934" y="6008174"/>
            <a:ext cx="4543867" cy="23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533FB83-3F89-D19A-4475-4F948D22FE04}"/>
              </a:ext>
            </a:extLst>
          </p:cNvPr>
          <p:cNvSpPr txBox="1"/>
          <p:nvPr/>
        </p:nvSpPr>
        <p:spPr>
          <a:xfrm>
            <a:off x="10873101" y="6058050"/>
            <a:ext cx="342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402142-6209-0AC9-7554-114359A17F4F}"/>
              </a:ext>
            </a:extLst>
          </p:cNvPr>
          <p:cNvSpPr txBox="1"/>
          <p:nvPr/>
        </p:nvSpPr>
        <p:spPr>
          <a:xfrm>
            <a:off x="8507985" y="6017060"/>
            <a:ext cx="342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95E005-D510-34A0-7B75-F16B12CDF436}"/>
              </a:ext>
            </a:extLst>
          </p:cNvPr>
          <p:cNvCxnSpPr>
            <a:cxnSpLocks/>
          </p:cNvCxnSpPr>
          <p:nvPr/>
        </p:nvCxnSpPr>
        <p:spPr>
          <a:xfrm flipH="1" flipV="1">
            <a:off x="6547715" y="6411811"/>
            <a:ext cx="4543867" cy="2850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D49DB9-A649-6BB8-812D-2C4130E3F64F}"/>
              </a:ext>
            </a:extLst>
          </p:cNvPr>
          <p:cNvSpPr txBox="1"/>
          <p:nvPr/>
        </p:nvSpPr>
        <p:spPr>
          <a:xfrm>
            <a:off x="8507985" y="6492921"/>
            <a:ext cx="342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3DC56E-7AAD-1319-70D9-D6D0E5BFB081}"/>
              </a:ext>
            </a:extLst>
          </p:cNvPr>
          <p:cNvSpPr txBox="1"/>
          <p:nvPr/>
        </p:nvSpPr>
        <p:spPr>
          <a:xfrm>
            <a:off x="10873101" y="6478420"/>
            <a:ext cx="271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3B8401-AD0E-369B-D930-AF2D3A7E9B5D}"/>
              </a:ext>
            </a:extLst>
          </p:cNvPr>
          <p:cNvSpPr txBox="1"/>
          <p:nvPr/>
        </p:nvSpPr>
        <p:spPr>
          <a:xfrm>
            <a:off x="6443303" y="6492921"/>
            <a:ext cx="342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0170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b-NO" dirty="0"/>
              <a:t>Diskontering legges til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nb-NO" dirty="0"/>
                  <a:t>Fremtidens MNB diskonteres: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𝑀𝑁𝐵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𝑀𝑁𝐵</m:t>
                            </m:r>
                          </m:e>
                          <m:sub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nb-NO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nb-NO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nb-NO" dirty="0"/>
              </a:p>
              <a:p>
                <a:r>
                  <a:rPr lang="nb-NO" dirty="0"/>
                  <a:t>Høyere rente → mer bruk i dag, mindre i fremtiden</a:t>
                </a:r>
              </a:p>
              <a:p>
                <a:r>
                  <a:rPr lang="nb-NO" dirty="0"/>
                  <a:t>Lav rente → mer balansert fordeling</a:t>
                </a:r>
              </a:p>
              <a:p>
                <a:r>
                  <a:rPr lang="nb-NO" dirty="0"/>
                  <a:t>Diskuter: Hva skjer når r = 1 % vs. 50 %?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70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811E5-D4B3-ED3B-01B7-12ADCA08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0ED23-DB38-32BD-ED85-1BA4E84A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To-periodemodellen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04C9A-0F36-432A-FBAA-5678E9156BD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nb-NO" dirty="0"/>
                  <a:t>Diskontering: 50%</a:t>
                </a:r>
              </a:p>
              <a:p>
                <a:r>
                  <a:rPr lang="nb-NO" dirty="0"/>
                  <a:t>Nytten</a:t>
                </a:r>
              </a:p>
              <a:p>
                <a:pPr lvl="1"/>
                <a:r>
                  <a:rPr lang="nb-NO" dirty="0"/>
                  <a:t>P1: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6</m:t>
                    </m:r>
                    <m:sSub>
                      <m:sSub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−0.2</m:t>
                    </m:r>
                    <m:sSubSup>
                      <m:sSubSup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nb-NO" dirty="0"/>
              </a:p>
              <a:p>
                <a:pPr lvl="1"/>
                <a:r>
                  <a:rPr lang="nb-NO" dirty="0"/>
                  <a:t>P2: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b-N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i="1">
                            <a:latin typeface="Cambria Math" panose="02040503050406030204" pitchFamily="18" charset="0"/>
                          </a:rPr>
                          <m:t>6</m:t>
                        </m:r>
                        <m:sSub>
                          <m:sSub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b-NO" i="1">
                            <a:latin typeface="Cambria Math" panose="02040503050406030204" pitchFamily="18" charset="0"/>
                          </a:rPr>
                          <m:t>−0.2</m:t>
                        </m:r>
                        <m:sSubSup>
                          <m:sSubSupPr>
                            <m:ctrlPr>
                              <a:rPr lang="nb-NO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nb-NO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nb-NO" dirty="0"/>
              </a:p>
              <a:p>
                <a:r>
                  <a:rPr lang="nb-NO" dirty="0" err="1"/>
                  <a:t>Bibetingelse</a:t>
                </a:r>
                <a:r>
                  <a:rPr lang="nb-NO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nb-N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04C9A-0F36-432A-FBAA-5678E9156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977751-4A75-863A-B11E-17131B289E07}"/>
              </a:ext>
            </a:extLst>
          </p:cNvPr>
          <p:cNvCxnSpPr>
            <a:cxnSpLocks/>
          </p:cNvCxnSpPr>
          <p:nvPr/>
        </p:nvCxnSpPr>
        <p:spPr>
          <a:xfrm flipV="1">
            <a:off x="6586738" y="2177045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CBADCC-7695-A267-B800-DF0751B4C6B7}"/>
              </a:ext>
            </a:extLst>
          </p:cNvPr>
          <p:cNvCxnSpPr>
            <a:cxnSpLocks/>
          </p:cNvCxnSpPr>
          <p:nvPr/>
        </p:nvCxnSpPr>
        <p:spPr>
          <a:xfrm>
            <a:off x="6602348" y="2892350"/>
            <a:ext cx="3039193" cy="31158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CD52FC-D684-FF3F-F6FA-E6E591FBB48E}"/>
              </a:ext>
            </a:extLst>
          </p:cNvPr>
          <p:cNvSpPr txBox="1"/>
          <p:nvPr/>
        </p:nvSpPr>
        <p:spPr>
          <a:xfrm>
            <a:off x="6981454" y="2644022"/>
            <a:ext cx="112711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FF0000"/>
                </a:solidFill>
              </a:rPr>
              <a:t>NMB P1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EFB77-7930-D659-BC35-6868F7161FB6}"/>
              </a:ext>
            </a:extLst>
          </p:cNvPr>
          <p:cNvSpPr txBox="1"/>
          <p:nvPr/>
        </p:nvSpPr>
        <p:spPr>
          <a:xfrm>
            <a:off x="6212209" y="2707684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4F4ECE-02FD-F03B-56DD-65FA595DD8C5}"/>
              </a:ext>
            </a:extLst>
          </p:cNvPr>
          <p:cNvCxnSpPr>
            <a:cxnSpLocks/>
          </p:cNvCxnSpPr>
          <p:nvPr/>
        </p:nvCxnSpPr>
        <p:spPr>
          <a:xfrm flipV="1">
            <a:off x="11107191" y="2177044"/>
            <a:ext cx="0" cy="383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2D3C1B-1C63-DE3B-2F3F-C10A53D3B288}"/>
              </a:ext>
            </a:extLst>
          </p:cNvPr>
          <p:cNvSpPr txBox="1"/>
          <p:nvPr/>
        </p:nvSpPr>
        <p:spPr>
          <a:xfrm>
            <a:off x="5993868" y="1616848"/>
            <a:ext cx="121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Marginal nytte periode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769A8-9DA0-07E2-77CC-9956B761414B}"/>
              </a:ext>
            </a:extLst>
          </p:cNvPr>
          <p:cNvSpPr txBox="1"/>
          <p:nvPr/>
        </p:nvSpPr>
        <p:spPr>
          <a:xfrm>
            <a:off x="10514321" y="1607839"/>
            <a:ext cx="1216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Marginal nytte periode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2C225F-A020-73D1-3206-5EBF1DBCB280}"/>
              </a:ext>
            </a:extLst>
          </p:cNvPr>
          <p:cNvCxnSpPr>
            <a:cxnSpLocks/>
          </p:cNvCxnSpPr>
          <p:nvPr/>
        </p:nvCxnSpPr>
        <p:spPr>
          <a:xfrm flipV="1">
            <a:off x="7597588" y="4303059"/>
            <a:ext cx="3493994" cy="170511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CD7102F-9944-A82D-21BE-52BF380170A0}"/>
              </a:ext>
            </a:extLst>
          </p:cNvPr>
          <p:cNvSpPr txBox="1"/>
          <p:nvPr/>
        </p:nvSpPr>
        <p:spPr>
          <a:xfrm>
            <a:off x="9897129" y="2644020"/>
            <a:ext cx="1127115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nb-NO" dirty="0">
                <a:solidFill>
                  <a:srgbClr val="92D050"/>
                </a:solidFill>
              </a:rPr>
              <a:t>NMB 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A346A-7BAB-3926-8AB1-4F1D855273E6}"/>
              </a:ext>
            </a:extLst>
          </p:cNvPr>
          <p:cNvSpPr txBox="1"/>
          <p:nvPr/>
        </p:nvSpPr>
        <p:spPr>
          <a:xfrm>
            <a:off x="11144363" y="4118393"/>
            <a:ext cx="293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88D6B1-868A-1E20-D0BE-85ACA9733983}"/>
              </a:ext>
            </a:extLst>
          </p:cNvPr>
          <p:cNvCxnSpPr>
            <a:cxnSpLocks/>
          </p:cNvCxnSpPr>
          <p:nvPr/>
        </p:nvCxnSpPr>
        <p:spPr>
          <a:xfrm>
            <a:off x="8989358" y="5351929"/>
            <a:ext cx="0" cy="1088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E01C3B6-ACBF-D825-A5AF-0955CDF46FCC}"/>
              </a:ext>
            </a:extLst>
          </p:cNvPr>
          <p:cNvSpPr txBox="1"/>
          <p:nvPr/>
        </p:nvSpPr>
        <p:spPr>
          <a:xfrm>
            <a:off x="6443303" y="5994892"/>
            <a:ext cx="271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4F4D7-4F73-1CEA-2BEB-DD183EE2C179}"/>
              </a:ext>
            </a:extLst>
          </p:cNvPr>
          <p:cNvCxnSpPr>
            <a:cxnSpLocks/>
          </p:cNvCxnSpPr>
          <p:nvPr/>
        </p:nvCxnSpPr>
        <p:spPr>
          <a:xfrm>
            <a:off x="6578934" y="6008174"/>
            <a:ext cx="4543867" cy="233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4B3AE94-D058-0B7F-6CE2-A53D0F81E005}"/>
              </a:ext>
            </a:extLst>
          </p:cNvPr>
          <p:cNvSpPr txBox="1"/>
          <p:nvPr/>
        </p:nvSpPr>
        <p:spPr>
          <a:xfrm>
            <a:off x="10873101" y="6058050"/>
            <a:ext cx="342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4C7FA6-3E8F-3F6C-64F0-09A194AFC331}"/>
              </a:ext>
            </a:extLst>
          </p:cNvPr>
          <p:cNvSpPr txBox="1"/>
          <p:nvPr/>
        </p:nvSpPr>
        <p:spPr>
          <a:xfrm>
            <a:off x="8507985" y="6017060"/>
            <a:ext cx="342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10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B11189-6A42-FE5E-4D43-A514F646DF68}"/>
              </a:ext>
            </a:extLst>
          </p:cNvPr>
          <p:cNvCxnSpPr>
            <a:cxnSpLocks/>
          </p:cNvCxnSpPr>
          <p:nvPr/>
        </p:nvCxnSpPr>
        <p:spPr>
          <a:xfrm flipH="1" flipV="1">
            <a:off x="6547715" y="6411811"/>
            <a:ext cx="4543867" cy="2850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CDC886B-E5C7-7023-EBFF-F3B5BE9DAA96}"/>
              </a:ext>
            </a:extLst>
          </p:cNvPr>
          <p:cNvSpPr txBox="1"/>
          <p:nvPr/>
        </p:nvSpPr>
        <p:spPr>
          <a:xfrm>
            <a:off x="8507985" y="6492921"/>
            <a:ext cx="3428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176AFD-9E55-25C8-D48D-79D5D95E5000}"/>
              </a:ext>
            </a:extLst>
          </p:cNvPr>
          <p:cNvSpPr txBox="1"/>
          <p:nvPr/>
        </p:nvSpPr>
        <p:spPr>
          <a:xfrm>
            <a:off x="10873101" y="6478420"/>
            <a:ext cx="2712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7A842-0946-E551-9962-0CC27CE2C0AA}"/>
              </a:ext>
            </a:extLst>
          </p:cNvPr>
          <p:cNvSpPr txBox="1"/>
          <p:nvPr/>
        </p:nvSpPr>
        <p:spPr>
          <a:xfrm>
            <a:off x="6443303" y="6492921"/>
            <a:ext cx="342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/>
              <a:t>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2A111D-8E2B-71D1-4610-896F955FF83E}"/>
              </a:ext>
            </a:extLst>
          </p:cNvPr>
          <p:cNvSpPr txBox="1"/>
          <p:nvPr/>
        </p:nvSpPr>
        <p:spPr>
          <a:xfrm>
            <a:off x="9005516" y="6049534"/>
            <a:ext cx="8310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q1*= 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54BD75-6D41-56A8-6704-94C9C3C31A96}"/>
              </a:ext>
            </a:extLst>
          </p:cNvPr>
          <p:cNvSpPr txBox="1"/>
          <p:nvPr/>
        </p:nvSpPr>
        <p:spPr>
          <a:xfrm>
            <a:off x="8989358" y="6537461"/>
            <a:ext cx="8310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50" dirty="0"/>
              <a:t>q2*= 9</a:t>
            </a:r>
          </a:p>
        </p:txBody>
      </p:sp>
    </p:spTree>
    <p:extLst>
      <p:ext uri="{BB962C8B-B14F-4D97-AF65-F5344CB8AC3E}">
        <p14:creationId xmlns:p14="http://schemas.microsoft.com/office/powerpoint/2010/main" val="1269383957"/>
      </p:ext>
    </p:extLst>
  </p:cSld>
  <p:clrMapOvr>
    <a:masterClrMapping/>
  </p:clrMapOvr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2719B6C5-9A54-423D-86A4-95EF36B6C8EF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94D15883-2580-4DC8-B10A-947F62BB42CF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CADEB79E-6854-4014-82C8-288D7F871FF7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48BEBA2A-C206-4979-AEA1-C578F52A4703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74B9924A90429AFF83904CD5AC51" ma:contentTypeVersion="10" ma:contentTypeDescription="Create a new document." ma:contentTypeScope="" ma:versionID="c219061678790ba91acd956595d5746d">
  <xsd:schema xmlns:xsd="http://www.w3.org/2001/XMLSchema" xmlns:xs="http://www.w3.org/2001/XMLSchema" xmlns:p="http://schemas.microsoft.com/office/2006/metadata/properties" xmlns:ns2="6c86f083-272a-4d16-a1ee-41e11cc1f196" xmlns:ns3="398a922c-8803-48c8-8c4d-45441d0c0e87" targetNamespace="http://schemas.microsoft.com/office/2006/metadata/properties" ma:root="true" ma:fieldsID="0367899129e833eb231d53942e145767" ns2:_="" ns3:_="">
    <xsd:import namespace="6c86f083-272a-4d16-a1ee-41e11cc1f196"/>
    <xsd:import namespace="398a922c-8803-48c8-8c4d-45441d0c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6f083-272a-4d16-a1ee-41e11cc1f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a922c-8803-48c8-8c4d-45441d0c0e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D1808F-9832-46E2-89EE-68E7FE346F1E}">
  <ds:schemaRefs>
    <ds:schemaRef ds:uri="398a922c-8803-48c8-8c4d-45441d0c0e87"/>
    <ds:schemaRef ds:uri="http://schemas.openxmlformats.org/package/2006/metadata/core-properties"/>
    <ds:schemaRef ds:uri="http://schemas.microsoft.com/office/2006/documentManagement/types"/>
    <ds:schemaRef ds:uri="6c86f083-272a-4d16-a1ee-41e11cc1f196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B6906F1-BC5A-4F5D-9478-51E87E6F6B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163F9A-A59C-469F-AC56-9E178540F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6f083-272a-4d16-a1ee-41e11cc1f196"/>
    <ds:schemaRef ds:uri="398a922c-8803-48c8-8c4d-45441d0c0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UiT_PowerPoint_bokmal</Template>
  <TotalTime>4673</TotalTime>
  <Words>1667</Words>
  <Application>Microsoft Office PowerPoint</Application>
  <PresentationFormat>Widescreen</PresentationFormat>
  <Paragraphs>265</Paragraphs>
  <Slides>32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Lys med mønster</vt:lpstr>
      <vt:lpstr>Lys uten mønster</vt:lpstr>
      <vt:lpstr>Mørk med mønster</vt:lpstr>
      <vt:lpstr>Mørk uten mønster</vt:lpstr>
      <vt:lpstr>Sok-2302  Dynamisk effektivitet og bærekraftig utvikling</vt:lpstr>
      <vt:lpstr>Statisk vs. dynamisk effektivitet</vt:lpstr>
      <vt:lpstr>Fornybar vs. Ikke fornybar ressurser</vt:lpstr>
      <vt:lpstr>Utvinning av en resurs </vt:lpstr>
      <vt:lpstr>Litt matematikk</vt:lpstr>
      <vt:lpstr>To-periodemodellen: Oppsett</vt:lpstr>
      <vt:lpstr>To-periodemodellen</vt:lpstr>
      <vt:lpstr>Diskontering legges til</vt:lpstr>
      <vt:lpstr>To-periodemodellen</vt:lpstr>
      <vt:lpstr>PowerPoint Presentation</vt:lpstr>
      <vt:lpstr>PowerPoint Presentation</vt:lpstr>
      <vt:lpstr>To perioder separat</vt:lpstr>
      <vt:lpstr>Marginal User Cost (MUC)</vt:lpstr>
      <vt:lpstr>Intergenerasjonell rettferdighet</vt:lpstr>
      <vt:lpstr>Bærekraftskriterier</vt:lpstr>
      <vt:lpstr>Oljefondet </vt:lpstr>
      <vt:lpstr>Oljefondet og Hartwick’s regel</vt:lpstr>
      <vt:lpstr>Oljefondet: Visuell flyt</vt:lpstr>
      <vt:lpstr>Oljefondet: Diskusjon</vt:lpstr>
      <vt:lpstr>Svak vs. sterk bærekraft</vt:lpstr>
      <vt:lpstr>Miljømessig bærekraft</vt:lpstr>
      <vt:lpstr>Alaska Permanent Fund</vt:lpstr>
      <vt:lpstr>Alaska Permanent Fund</vt:lpstr>
      <vt:lpstr>Alaska Permanent Fund</vt:lpstr>
      <vt:lpstr>Nauru</vt:lpstr>
      <vt:lpstr>Nauru </vt:lpstr>
      <vt:lpstr>Nauru </vt:lpstr>
      <vt:lpstr>Indikatorer for bærekraft</vt:lpstr>
      <vt:lpstr>Politikkimplikasjoner</vt:lpstr>
      <vt:lpstr>Diskusjonsspørsmål</vt:lpstr>
      <vt:lpstr>Oppsummering</vt:lpstr>
      <vt:lpstr>PowerPoint Presentation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Samfunnsøkonomi med datavitenskap - master</dc:title>
  <dc:creator>Eirik Eriksen Heen</dc:creator>
  <cp:lastModifiedBy>Eirik Eriksen Heen</cp:lastModifiedBy>
  <cp:revision>7</cp:revision>
  <dcterms:created xsi:type="dcterms:W3CDTF">2024-04-08T08:47:57Z</dcterms:created>
  <dcterms:modified xsi:type="dcterms:W3CDTF">2025-09-09T07:48:33Z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