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6" r:id="rId5"/>
    <p:sldMasterId id="2147483662" r:id="rId6"/>
    <p:sldMasterId id="2147483668" r:id="rId7"/>
  </p:sldMasterIdLst>
  <p:notesMasterIdLst>
    <p:notesMasterId r:id="rId37"/>
  </p:notesMasterIdLst>
  <p:handoutMasterIdLst>
    <p:handoutMasterId r:id="rId38"/>
  </p:handoutMasterIdLst>
  <p:sldIdLst>
    <p:sldId id="4723" r:id="rId8"/>
    <p:sldId id="4780" r:id="rId9"/>
    <p:sldId id="4808" r:id="rId10"/>
    <p:sldId id="4809" r:id="rId11"/>
    <p:sldId id="4800" r:id="rId12"/>
    <p:sldId id="4811" r:id="rId13"/>
    <p:sldId id="4798" r:id="rId14"/>
    <p:sldId id="4805" r:id="rId15"/>
    <p:sldId id="4806" r:id="rId16"/>
    <p:sldId id="4802" r:id="rId17"/>
    <p:sldId id="4807" r:id="rId18"/>
    <p:sldId id="4803" r:id="rId19"/>
    <p:sldId id="4804" r:id="rId20"/>
    <p:sldId id="4801" r:id="rId21"/>
    <p:sldId id="4812" r:id="rId22"/>
    <p:sldId id="4789" r:id="rId23"/>
    <p:sldId id="4814" r:id="rId24"/>
    <p:sldId id="4816" r:id="rId25"/>
    <p:sldId id="4815" r:id="rId26"/>
    <p:sldId id="4817" r:id="rId27"/>
    <p:sldId id="4818" r:id="rId28"/>
    <p:sldId id="4829" r:id="rId29"/>
    <p:sldId id="4822" r:id="rId30"/>
    <p:sldId id="4820" r:id="rId31"/>
    <p:sldId id="4821" r:id="rId32"/>
    <p:sldId id="4823" r:id="rId33"/>
    <p:sldId id="4824" r:id="rId34"/>
    <p:sldId id="4825" r:id="rId35"/>
    <p:sldId id="4827" r:id="rId3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F3B120-81DE-4C35-8701-0D3AB676BA0F}" v="680" dt="2025-09-12T07:51:44.5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1450" autoAdjust="0"/>
  </p:normalViewPr>
  <p:slideViewPr>
    <p:cSldViewPr snapToGrid="0">
      <p:cViewPr varScale="1">
        <p:scale>
          <a:sx n="129" d="100"/>
          <a:sy n="129" d="100"/>
        </p:scale>
        <p:origin x="154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764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presProps" Target="presProps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microsoft.com/office/2016/11/relationships/changesInfo" Target="changesInfos/changesInfo1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irik Eriksen Heen" userId="3e804305-1c07-417a-9ea8-d913585be88f" providerId="ADAL" clId="{A2A4769B-6F9A-4E7B-9AC8-C5FD6115EC9F}"/>
    <pc:docChg chg="undo custSel addSld delSld modSld">
      <pc:chgData name="Eirik Eriksen Heen" userId="3e804305-1c07-417a-9ea8-d913585be88f" providerId="ADAL" clId="{A2A4769B-6F9A-4E7B-9AC8-C5FD6115EC9F}" dt="2025-04-10T11:26:50.272" v="2436" actId="20577"/>
      <pc:docMkLst>
        <pc:docMk/>
      </pc:docMkLst>
      <pc:sldChg chg="modSp mod modNotesTx">
        <pc:chgData name="Eirik Eriksen Heen" userId="3e804305-1c07-417a-9ea8-d913585be88f" providerId="ADAL" clId="{A2A4769B-6F9A-4E7B-9AC8-C5FD6115EC9F}" dt="2025-04-10T11:26:50.272" v="2436" actId="20577"/>
        <pc:sldMkLst>
          <pc:docMk/>
          <pc:sldMk cId="1407515244" sldId="4723"/>
        </pc:sldMkLst>
      </pc:sldChg>
      <pc:sldChg chg="addSp modSp mod">
        <pc:chgData name="Eirik Eriksen Heen" userId="3e804305-1c07-417a-9ea8-d913585be88f" providerId="ADAL" clId="{A2A4769B-6F9A-4E7B-9AC8-C5FD6115EC9F}" dt="2025-04-01T08:18:10.298" v="2351" actId="14100"/>
        <pc:sldMkLst>
          <pc:docMk/>
          <pc:sldMk cId="4084409186" sldId="4724"/>
        </pc:sldMkLst>
      </pc:sldChg>
      <pc:sldChg chg="modSp del mod">
        <pc:chgData name="Eirik Eriksen Heen" userId="3e804305-1c07-417a-9ea8-d913585be88f" providerId="ADAL" clId="{A2A4769B-6F9A-4E7B-9AC8-C5FD6115EC9F}" dt="2025-03-21T12:31:07.180" v="1178" actId="47"/>
        <pc:sldMkLst>
          <pc:docMk/>
          <pc:sldMk cId="3815557880" sldId="4747"/>
        </pc:sldMkLst>
      </pc:sldChg>
      <pc:sldChg chg="modSp mod modNotesTx">
        <pc:chgData name="Eirik Eriksen Heen" userId="3e804305-1c07-417a-9ea8-d913585be88f" providerId="ADAL" clId="{A2A4769B-6F9A-4E7B-9AC8-C5FD6115EC9F}" dt="2025-04-01T08:08:03.432" v="2338" actId="20577"/>
        <pc:sldMkLst>
          <pc:docMk/>
          <pc:sldMk cId="2324755188" sldId="4769"/>
        </pc:sldMkLst>
      </pc:sldChg>
      <pc:sldChg chg="modSp new mod modNotesTx">
        <pc:chgData name="Eirik Eriksen Heen" userId="3e804305-1c07-417a-9ea8-d913585be88f" providerId="ADAL" clId="{A2A4769B-6F9A-4E7B-9AC8-C5FD6115EC9F}" dt="2025-04-01T08:11:52.188" v="2341" actId="20577"/>
        <pc:sldMkLst>
          <pc:docMk/>
          <pc:sldMk cId="3936277046" sldId="4770"/>
        </pc:sldMkLst>
      </pc:sldChg>
      <pc:sldChg chg="addSp modSp new mod modNotesTx">
        <pc:chgData name="Eirik Eriksen Heen" userId="3e804305-1c07-417a-9ea8-d913585be88f" providerId="ADAL" clId="{A2A4769B-6F9A-4E7B-9AC8-C5FD6115EC9F}" dt="2025-04-01T08:25:26.061" v="2424" actId="20577"/>
        <pc:sldMkLst>
          <pc:docMk/>
          <pc:sldMk cId="1751500287" sldId="4771"/>
        </pc:sldMkLst>
      </pc:sldChg>
      <pc:sldChg chg="new del">
        <pc:chgData name="Eirik Eriksen Heen" userId="3e804305-1c07-417a-9ea8-d913585be88f" providerId="ADAL" clId="{A2A4769B-6F9A-4E7B-9AC8-C5FD6115EC9F}" dt="2025-04-01T08:10:56.392" v="2339" actId="47"/>
        <pc:sldMkLst>
          <pc:docMk/>
          <pc:sldMk cId="2044338371" sldId="4772"/>
        </pc:sldMkLst>
      </pc:sldChg>
      <pc:sldChg chg="addSp delSp modSp new del mod">
        <pc:chgData name="Eirik Eriksen Heen" userId="3e804305-1c07-417a-9ea8-d913585be88f" providerId="ADAL" clId="{A2A4769B-6F9A-4E7B-9AC8-C5FD6115EC9F}" dt="2025-03-24T17:03:24.997" v="2104" actId="47"/>
        <pc:sldMkLst>
          <pc:docMk/>
          <pc:sldMk cId="3647270815" sldId="4774"/>
        </pc:sldMkLst>
      </pc:sldChg>
    </pc:docChg>
  </pc:docChgLst>
  <pc:docChgLst>
    <pc:chgData name="Eirik Eriksen Heen" userId="3e804305-1c07-417a-9ea8-d913585be88f" providerId="ADAL" clId="{A22BDE60-6AA3-4184-AA4F-3D0EFFB617EE}"/>
    <pc:docChg chg="undo custSel addSld delSld modSld sldOrd">
      <pc:chgData name="Eirik Eriksen Heen" userId="3e804305-1c07-417a-9ea8-d913585be88f" providerId="ADAL" clId="{A22BDE60-6AA3-4184-AA4F-3D0EFFB617EE}" dt="2025-03-23T16:36:43.756" v="1223" actId="47"/>
      <pc:docMkLst>
        <pc:docMk/>
      </pc:docMkLst>
      <pc:sldChg chg="modSp mod">
        <pc:chgData name="Eirik Eriksen Heen" userId="3e804305-1c07-417a-9ea8-d913585be88f" providerId="ADAL" clId="{A22BDE60-6AA3-4184-AA4F-3D0EFFB617EE}" dt="2025-02-24T13:43:21.462" v="28" actId="313"/>
        <pc:sldMkLst>
          <pc:docMk/>
          <pc:sldMk cId="1407515244" sldId="4723"/>
        </pc:sldMkLst>
      </pc:sldChg>
      <pc:sldChg chg="addSp modSp mod ord modNotesTx">
        <pc:chgData name="Eirik Eriksen Heen" userId="3e804305-1c07-417a-9ea8-d913585be88f" providerId="ADAL" clId="{A22BDE60-6AA3-4184-AA4F-3D0EFFB617EE}" dt="2025-03-23T15:18:15.615" v="637"/>
        <pc:sldMkLst>
          <pc:docMk/>
          <pc:sldMk cId="4084409186" sldId="4724"/>
        </pc:sldMkLst>
      </pc:sldChg>
      <pc:sldChg chg="addSp modSp mod">
        <pc:chgData name="Eirik Eriksen Heen" userId="3e804305-1c07-417a-9ea8-d913585be88f" providerId="ADAL" clId="{A22BDE60-6AA3-4184-AA4F-3D0EFFB617EE}" dt="2025-02-24T14:44:53.286" v="567" actId="1076"/>
        <pc:sldMkLst>
          <pc:docMk/>
          <pc:sldMk cId="3815557880" sldId="4747"/>
        </pc:sldMkLst>
      </pc:sldChg>
      <pc:sldChg chg="del">
        <pc:chgData name="Eirik Eriksen Heen" userId="3e804305-1c07-417a-9ea8-d913585be88f" providerId="ADAL" clId="{A22BDE60-6AA3-4184-AA4F-3D0EFFB617EE}" dt="2025-02-24T13:42:15.174" v="0" actId="2696"/>
        <pc:sldMkLst>
          <pc:docMk/>
          <pc:sldMk cId="3127532078" sldId="4768"/>
        </pc:sldMkLst>
      </pc:sldChg>
      <pc:sldChg chg="modSp mod">
        <pc:chgData name="Eirik Eriksen Heen" userId="3e804305-1c07-417a-9ea8-d913585be88f" providerId="ADAL" clId="{A22BDE60-6AA3-4184-AA4F-3D0EFFB617EE}" dt="2025-03-23T15:33:51.447" v="744" actId="20577"/>
        <pc:sldMkLst>
          <pc:docMk/>
          <pc:sldMk cId="2324755188" sldId="4769"/>
        </pc:sldMkLst>
      </pc:sldChg>
      <pc:sldChg chg="modSp mod modNotesTx">
        <pc:chgData name="Eirik Eriksen Heen" userId="3e804305-1c07-417a-9ea8-d913585be88f" providerId="ADAL" clId="{A22BDE60-6AA3-4184-AA4F-3D0EFFB617EE}" dt="2025-03-23T15:19:34.925" v="640" actId="20577"/>
        <pc:sldMkLst>
          <pc:docMk/>
          <pc:sldMk cId="3936277046" sldId="4770"/>
        </pc:sldMkLst>
      </pc:sldChg>
      <pc:sldChg chg="add del">
        <pc:chgData name="Eirik Eriksen Heen" userId="3e804305-1c07-417a-9ea8-d913585be88f" providerId="ADAL" clId="{A22BDE60-6AA3-4184-AA4F-3D0EFFB617EE}" dt="2025-02-24T13:45:41.498" v="102" actId="2696"/>
        <pc:sldMkLst>
          <pc:docMk/>
          <pc:sldMk cId="1602756925" sldId="4771"/>
        </pc:sldMkLst>
      </pc:sldChg>
      <pc:sldChg chg="modSp mod">
        <pc:chgData name="Eirik Eriksen Heen" userId="3e804305-1c07-417a-9ea8-d913585be88f" providerId="ADAL" clId="{A22BDE60-6AA3-4184-AA4F-3D0EFFB617EE}" dt="2025-03-23T16:29:33.141" v="1022" actId="313"/>
        <pc:sldMkLst>
          <pc:docMk/>
          <pc:sldMk cId="1751500287" sldId="4771"/>
        </pc:sldMkLst>
      </pc:sldChg>
      <pc:sldChg chg="modSp new mod">
        <pc:chgData name="Eirik Eriksen Heen" userId="3e804305-1c07-417a-9ea8-d913585be88f" providerId="ADAL" clId="{A22BDE60-6AA3-4184-AA4F-3D0EFFB617EE}" dt="2025-03-23T16:36:23.997" v="1221" actId="20577"/>
        <pc:sldMkLst>
          <pc:docMk/>
          <pc:sldMk cId="786920603" sldId="4772"/>
        </pc:sldMkLst>
      </pc:sldChg>
      <pc:sldChg chg="modSp new mod">
        <pc:chgData name="Eirik Eriksen Heen" userId="3e804305-1c07-417a-9ea8-d913585be88f" providerId="ADAL" clId="{A22BDE60-6AA3-4184-AA4F-3D0EFFB617EE}" dt="2025-03-23T16:35:31.826" v="1138" actId="5793"/>
        <pc:sldMkLst>
          <pc:docMk/>
          <pc:sldMk cId="239344898" sldId="4773"/>
        </pc:sldMkLst>
      </pc:sldChg>
      <pc:sldChg chg="new del">
        <pc:chgData name="Eirik Eriksen Heen" userId="3e804305-1c07-417a-9ea8-d913585be88f" providerId="ADAL" clId="{A22BDE60-6AA3-4184-AA4F-3D0EFFB617EE}" dt="2025-03-23T16:36:43.756" v="1223" actId="47"/>
        <pc:sldMkLst>
          <pc:docMk/>
          <pc:sldMk cId="3107341297" sldId="4774"/>
        </pc:sldMkLst>
      </pc:sldChg>
    </pc:docChg>
  </pc:docChgLst>
  <pc:docChgLst>
    <pc:chgData name="Eirik Eriksen Heen" userId="3e804305-1c07-417a-9ea8-d913585be88f" providerId="ADAL" clId="{39F3B120-81DE-4C35-8701-0D3AB676BA0F}"/>
    <pc:docChg chg="undo custSel addSld delSld modSld sldOrd">
      <pc:chgData name="Eirik Eriksen Heen" userId="3e804305-1c07-417a-9ea8-d913585be88f" providerId="ADAL" clId="{39F3B120-81DE-4C35-8701-0D3AB676BA0F}" dt="2025-09-12T07:43:26.054" v="4316" actId="15"/>
      <pc:docMkLst>
        <pc:docMk/>
      </pc:docMkLst>
      <pc:sldChg chg="del">
        <pc:chgData name="Eirik Eriksen Heen" userId="3e804305-1c07-417a-9ea8-d913585be88f" providerId="ADAL" clId="{39F3B120-81DE-4C35-8701-0D3AB676BA0F}" dt="2025-09-11T07:37:26.663" v="1896" actId="2696"/>
        <pc:sldMkLst>
          <pc:docMk/>
          <pc:sldMk cId="0" sldId="260"/>
        </pc:sldMkLst>
      </pc:sldChg>
      <pc:sldChg chg="del">
        <pc:chgData name="Eirik Eriksen Heen" userId="3e804305-1c07-417a-9ea8-d913585be88f" providerId="ADAL" clId="{39F3B120-81DE-4C35-8701-0D3AB676BA0F}" dt="2025-09-11T08:13:39.885" v="2216" actId="2696"/>
        <pc:sldMkLst>
          <pc:docMk/>
          <pc:sldMk cId="0" sldId="262"/>
        </pc:sldMkLst>
      </pc:sldChg>
      <pc:sldChg chg="del">
        <pc:chgData name="Eirik Eriksen Heen" userId="3e804305-1c07-417a-9ea8-d913585be88f" providerId="ADAL" clId="{39F3B120-81DE-4C35-8701-0D3AB676BA0F}" dt="2025-09-11T07:37:26.663" v="1896" actId="2696"/>
        <pc:sldMkLst>
          <pc:docMk/>
          <pc:sldMk cId="0" sldId="263"/>
        </pc:sldMkLst>
      </pc:sldChg>
      <pc:sldChg chg="del">
        <pc:chgData name="Eirik Eriksen Heen" userId="3e804305-1c07-417a-9ea8-d913585be88f" providerId="ADAL" clId="{39F3B120-81DE-4C35-8701-0D3AB676BA0F}" dt="2025-09-11T07:37:26.663" v="1896" actId="2696"/>
        <pc:sldMkLst>
          <pc:docMk/>
          <pc:sldMk cId="0" sldId="264"/>
        </pc:sldMkLst>
      </pc:sldChg>
      <pc:sldChg chg="del">
        <pc:chgData name="Eirik Eriksen Heen" userId="3e804305-1c07-417a-9ea8-d913585be88f" providerId="ADAL" clId="{39F3B120-81DE-4C35-8701-0D3AB676BA0F}" dt="2025-09-11T07:37:26.663" v="1896" actId="2696"/>
        <pc:sldMkLst>
          <pc:docMk/>
          <pc:sldMk cId="0" sldId="265"/>
        </pc:sldMkLst>
      </pc:sldChg>
      <pc:sldChg chg="del">
        <pc:chgData name="Eirik Eriksen Heen" userId="3e804305-1c07-417a-9ea8-d913585be88f" providerId="ADAL" clId="{39F3B120-81DE-4C35-8701-0D3AB676BA0F}" dt="2025-09-11T07:37:26.663" v="1896" actId="2696"/>
        <pc:sldMkLst>
          <pc:docMk/>
          <pc:sldMk cId="0" sldId="266"/>
        </pc:sldMkLst>
      </pc:sldChg>
      <pc:sldChg chg="del">
        <pc:chgData name="Eirik Eriksen Heen" userId="3e804305-1c07-417a-9ea8-d913585be88f" providerId="ADAL" clId="{39F3B120-81DE-4C35-8701-0D3AB676BA0F}" dt="2025-09-11T07:37:26.663" v="1896" actId="2696"/>
        <pc:sldMkLst>
          <pc:docMk/>
          <pc:sldMk cId="0" sldId="267"/>
        </pc:sldMkLst>
      </pc:sldChg>
      <pc:sldChg chg="del">
        <pc:chgData name="Eirik Eriksen Heen" userId="3e804305-1c07-417a-9ea8-d913585be88f" providerId="ADAL" clId="{39F3B120-81DE-4C35-8701-0D3AB676BA0F}" dt="2025-09-11T07:37:26.663" v="1896" actId="2696"/>
        <pc:sldMkLst>
          <pc:docMk/>
          <pc:sldMk cId="0" sldId="268"/>
        </pc:sldMkLst>
      </pc:sldChg>
      <pc:sldChg chg="del">
        <pc:chgData name="Eirik Eriksen Heen" userId="3e804305-1c07-417a-9ea8-d913585be88f" providerId="ADAL" clId="{39F3B120-81DE-4C35-8701-0D3AB676BA0F}" dt="2025-09-11T07:37:26.663" v="1896" actId="2696"/>
        <pc:sldMkLst>
          <pc:docMk/>
          <pc:sldMk cId="0" sldId="269"/>
        </pc:sldMkLst>
      </pc:sldChg>
      <pc:sldChg chg="del">
        <pc:chgData name="Eirik Eriksen Heen" userId="3e804305-1c07-417a-9ea8-d913585be88f" providerId="ADAL" clId="{39F3B120-81DE-4C35-8701-0D3AB676BA0F}" dt="2025-09-11T07:37:26.663" v="1896" actId="2696"/>
        <pc:sldMkLst>
          <pc:docMk/>
          <pc:sldMk cId="0" sldId="270"/>
        </pc:sldMkLst>
      </pc:sldChg>
      <pc:sldChg chg="del">
        <pc:chgData name="Eirik Eriksen Heen" userId="3e804305-1c07-417a-9ea8-d913585be88f" providerId="ADAL" clId="{39F3B120-81DE-4C35-8701-0D3AB676BA0F}" dt="2025-09-11T07:37:26.663" v="1896" actId="2696"/>
        <pc:sldMkLst>
          <pc:docMk/>
          <pc:sldMk cId="0" sldId="273"/>
        </pc:sldMkLst>
      </pc:sldChg>
      <pc:sldChg chg="del">
        <pc:chgData name="Eirik Eriksen Heen" userId="3e804305-1c07-417a-9ea8-d913585be88f" providerId="ADAL" clId="{39F3B120-81DE-4C35-8701-0D3AB676BA0F}" dt="2025-09-11T07:37:26.663" v="1896" actId="2696"/>
        <pc:sldMkLst>
          <pc:docMk/>
          <pc:sldMk cId="0" sldId="274"/>
        </pc:sldMkLst>
      </pc:sldChg>
      <pc:sldChg chg="del">
        <pc:chgData name="Eirik Eriksen Heen" userId="3e804305-1c07-417a-9ea8-d913585be88f" providerId="ADAL" clId="{39F3B120-81DE-4C35-8701-0D3AB676BA0F}" dt="2025-09-11T07:37:26.663" v="1896" actId="2696"/>
        <pc:sldMkLst>
          <pc:docMk/>
          <pc:sldMk cId="0" sldId="275"/>
        </pc:sldMkLst>
      </pc:sldChg>
      <pc:sldChg chg="del">
        <pc:chgData name="Eirik Eriksen Heen" userId="3e804305-1c07-417a-9ea8-d913585be88f" providerId="ADAL" clId="{39F3B120-81DE-4C35-8701-0D3AB676BA0F}" dt="2025-09-11T07:37:26.663" v="1896" actId="2696"/>
        <pc:sldMkLst>
          <pc:docMk/>
          <pc:sldMk cId="0" sldId="276"/>
        </pc:sldMkLst>
      </pc:sldChg>
      <pc:sldChg chg="addSp delSp modSp mod">
        <pc:chgData name="Eirik Eriksen Heen" userId="3e804305-1c07-417a-9ea8-d913585be88f" providerId="ADAL" clId="{39F3B120-81DE-4C35-8701-0D3AB676BA0F}" dt="2025-09-11T10:11:05.218" v="3288" actId="20577"/>
        <pc:sldMkLst>
          <pc:docMk/>
          <pc:sldMk cId="1407515244" sldId="4723"/>
        </pc:sldMkLst>
        <pc:spChg chg="mod">
          <ac:chgData name="Eirik Eriksen Heen" userId="3e804305-1c07-417a-9ea8-d913585be88f" providerId="ADAL" clId="{39F3B120-81DE-4C35-8701-0D3AB676BA0F}" dt="2025-09-10T09:45:26.418" v="107" actId="20577"/>
          <ac:spMkLst>
            <pc:docMk/>
            <pc:sldMk cId="1407515244" sldId="4723"/>
            <ac:spMk id="2" creationId="{627791FC-E0EA-6C14-AC4A-823EDB6CD583}"/>
          </ac:spMkLst>
        </pc:spChg>
        <pc:spChg chg="mod">
          <ac:chgData name="Eirik Eriksen Heen" userId="3e804305-1c07-417a-9ea8-d913585be88f" providerId="ADAL" clId="{39F3B120-81DE-4C35-8701-0D3AB676BA0F}" dt="2025-09-10T07:36:40.714" v="18" actId="20577"/>
          <ac:spMkLst>
            <pc:docMk/>
            <pc:sldMk cId="1407515244" sldId="4723"/>
            <ac:spMk id="3" creationId="{23F138D2-D716-800C-7BD4-51214B3DFAEC}"/>
          </ac:spMkLst>
        </pc:spChg>
        <pc:spChg chg="add mod">
          <ac:chgData name="Eirik Eriksen Heen" userId="3e804305-1c07-417a-9ea8-d913585be88f" providerId="ADAL" clId="{39F3B120-81DE-4C35-8701-0D3AB676BA0F}" dt="2025-09-11T10:11:05.218" v="3288" actId="20577"/>
          <ac:spMkLst>
            <pc:docMk/>
            <pc:sldMk cId="1407515244" sldId="4723"/>
            <ac:spMk id="6" creationId="{F9D3FA44-BCDF-9806-C548-712990BD01B2}"/>
          </ac:spMkLst>
        </pc:spChg>
        <pc:picChg chg="add mod">
          <ac:chgData name="Eirik Eriksen Heen" userId="3e804305-1c07-417a-9ea8-d913585be88f" providerId="ADAL" clId="{39F3B120-81DE-4C35-8701-0D3AB676BA0F}" dt="2025-09-10T07:36:15.790" v="2" actId="962"/>
          <ac:picMkLst>
            <pc:docMk/>
            <pc:sldMk cId="1407515244" sldId="4723"/>
            <ac:picMk id="8" creationId="{47306B4A-7B8B-F04E-B5D5-34AFCF7A7FF6}"/>
          </ac:picMkLst>
        </pc:picChg>
      </pc:sldChg>
      <pc:sldChg chg="addSp delSp modSp mod modClrScheme chgLayout">
        <pc:chgData name="Eirik Eriksen Heen" userId="3e804305-1c07-417a-9ea8-d913585be88f" providerId="ADAL" clId="{39F3B120-81DE-4C35-8701-0D3AB676BA0F}" dt="2025-09-10T18:40:53.846" v="984" actId="20577"/>
        <pc:sldMkLst>
          <pc:docMk/>
          <pc:sldMk cId="839785482" sldId="4780"/>
        </pc:sldMkLst>
        <pc:spChg chg="mod">
          <ac:chgData name="Eirik Eriksen Heen" userId="3e804305-1c07-417a-9ea8-d913585be88f" providerId="ADAL" clId="{39F3B120-81DE-4C35-8701-0D3AB676BA0F}" dt="2025-09-10T18:40:10.830" v="950" actId="113"/>
          <ac:spMkLst>
            <pc:docMk/>
            <pc:sldMk cId="839785482" sldId="4780"/>
            <ac:spMk id="2" creationId="{9ED14682-61F8-1FDA-4B0B-2AB5C2F4B566}"/>
          </ac:spMkLst>
        </pc:spChg>
        <pc:spChg chg="add del mod">
          <ac:chgData name="Eirik Eriksen Heen" userId="3e804305-1c07-417a-9ea8-d913585be88f" providerId="ADAL" clId="{39F3B120-81DE-4C35-8701-0D3AB676BA0F}" dt="2025-09-10T18:40:53.846" v="984" actId="20577"/>
          <ac:spMkLst>
            <pc:docMk/>
            <pc:sldMk cId="839785482" sldId="4780"/>
            <ac:spMk id="3" creationId="{DD3B1899-1359-CB46-0C64-F62789CD68C8}"/>
          </ac:spMkLst>
        </pc:spChg>
        <pc:picChg chg="add mod">
          <ac:chgData name="Eirik Eriksen Heen" userId="3e804305-1c07-417a-9ea8-d913585be88f" providerId="ADAL" clId="{39F3B120-81DE-4C35-8701-0D3AB676BA0F}" dt="2025-09-10T14:08:28.210" v="917" actId="26606"/>
          <ac:picMkLst>
            <pc:docMk/>
            <pc:sldMk cId="839785482" sldId="4780"/>
            <ac:picMk id="3077" creationId="{7C28A931-7E60-4E8D-AE27-52E27F8D9075}"/>
          </ac:picMkLst>
        </pc:picChg>
      </pc:sldChg>
      <pc:sldChg chg="modSp del mod ord">
        <pc:chgData name="Eirik Eriksen Heen" userId="3e804305-1c07-417a-9ea8-d913585be88f" providerId="ADAL" clId="{39F3B120-81DE-4C35-8701-0D3AB676BA0F}" dt="2025-09-11T08:13:39.885" v="2216" actId="2696"/>
        <pc:sldMkLst>
          <pc:docMk/>
          <pc:sldMk cId="3708325962" sldId="4781"/>
        </pc:sldMkLst>
      </pc:sldChg>
      <pc:sldChg chg="del">
        <pc:chgData name="Eirik Eriksen Heen" userId="3e804305-1c07-417a-9ea8-d913585be88f" providerId="ADAL" clId="{39F3B120-81DE-4C35-8701-0D3AB676BA0F}" dt="2025-09-11T08:13:39.885" v="2216" actId="2696"/>
        <pc:sldMkLst>
          <pc:docMk/>
          <pc:sldMk cId="2040015534" sldId="4782"/>
        </pc:sldMkLst>
      </pc:sldChg>
      <pc:sldChg chg="del">
        <pc:chgData name="Eirik Eriksen Heen" userId="3e804305-1c07-417a-9ea8-d913585be88f" providerId="ADAL" clId="{39F3B120-81DE-4C35-8701-0D3AB676BA0F}" dt="2025-09-11T08:13:39.885" v="2216" actId="2696"/>
        <pc:sldMkLst>
          <pc:docMk/>
          <pc:sldMk cId="3048066144" sldId="4783"/>
        </pc:sldMkLst>
      </pc:sldChg>
      <pc:sldChg chg="del">
        <pc:chgData name="Eirik Eriksen Heen" userId="3e804305-1c07-417a-9ea8-d913585be88f" providerId="ADAL" clId="{39F3B120-81DE-4C35-8701-0D3AB676BA0F}" dt="2025-09-11T08:13:39.885" v="2216" actId="2696"/>
        <pc:sldMkLst>
          <pc:docMk/>
          <pc:sldMk cId="4017051232" sldId="4785"/>
        </pc:sldMkLst>
      </pc:sldChg>
      <pc:sldChg chg="del">
        <pc:chgData name="Eirik Eriksen Heen" userId="3e804305-1c07-417a-9ea8-d913585be88f" providerId="ADAL" clId="{39F3B120-81DE-4C35-8701-0D3AB676BA0F}" dt="2025-09-11T08:13:39.885" v="2216" actId="2696"/>
        <pc:sldMkLst>
          <pc:docMk/>
          <pc:sldMk cId="1269383957" sldId="4786"/>
        </pc:sldMkLst>
      </pc:sldChg>
      <pc:sldChg chg="del">
        <pc:chgData name="Eirik Eriksen Heen" userId="3e804305-1c07-417a-9ea8-d913585be88f" providerId="ADAL" clId="{39F3B120-81DE-4C35-8701-0D3AB676BA0F}" dt="2025-09-11T08:13:39.885" v="2216" actId="2696"/>
        <pc:sldMkLst>
          <pc:docMk/>
          <pc:sldMk cId="2632867476" sldId="4787"/>
        </pc:sldMkLst>
      </pc:sldChg>
      <pc:sldChg chg="del">
        <pc:chgData name="Eirik Eriksen Heen" userId="3e804305-1c07-417a-9ea8-d913585be88f" providerId="ADAL" clId="{39F3B120-81DE-4C35-8701-0D3AB676BA0F}" dt="2025-09-11T07:37:26.663" v="1896" actId="2696"/>
        <pc:sldMkLst>
          <pc:docMk/>
          <pc:sldMk cId="1618210859" sldId="4788"/>
        </pc:sldMkLst>
      </pc:sldChg>
      <pc:sldChg chg="addSp delSp modSp mod">
        <pc:chgData name="Eirik Eriksen Heen" userId="3e804305-1c07-417a-9ea8-d913585be88f" providerId="ADAL" clId="{39F3B120-81DE-4C35-8701-0D3AB676BA0F}" dt="2025-09-11T09:47:29.548" v="2744" actId="14100"/>
        <pc:sldMkLst>
          <pc:docMk/>
          <pc:sldMk cId="4127039654" sldId="4789"/>
        </pc:sldMkLst>
        <pc:spChg chg="mod">
          <ac:chgData name="Eirik Eriksen Heen" userId="3e804305-1c07-417a-9ea8-d913585be88f" providerId="ADAL" clId="{39F3B120-81DE-4C35-8701-0D3AB676BA0F}" dt="2025-09-11T09:45:57.249" v="2725" actId="20577"/>
          <ac:spMkLst>
            <pc:docMk/>
            <pc:sldMk cId="4127039654" sldId="4789"/>
            <ac:spMk id="2" creationId="{099DB137-5B7C-B876-E4B1-BBB6EE51209E}"/>
          </ac:spMkLst>
        </pc:spChg>
        <pc:spChg chg="add">
          <ac:chgData name="Eirik Eriksen Heen" userId="3e804305-1c07-417a-9ea8-d913585be88f" providerId="ADAL" clId="{39F3B120-81DE-4C35-8701-0D3AB676BA0F}" dt="2025-09-11T09:46:05.560" v="2726"/>
          <ac:spMkLst>
            <pc:docMk/>
            <pc:sldMk cId="4127039654" sldId="4789"/>
            <ac:spMk id="5" creationId="{7DB2F24E-A365-2B80-3B49-B47A2069FB16}"/>
          </ac:spMkLst>
        </pc:spChg>
        <pc:spChg chg="add del mod">
          <ac:chgData name="Eirik Eriksen Heen" userId="3e804305-1c07-417a-9ea8-d913585be88f" providerId="ADAL" clId="{39F3B120-81DE-4C35-8701-0D3AB676BA0F}" dt="2025-09-11T09:47:20.574" v="2739" actId="478"/>
          <ac:spMkLst>
            <pc:docMk/>
            <pc:sldMk cId="4127039654" sldId="4789"/>
            <ac:spMk id="8" creationId="{C89214DC-86A4-89D8-C2BC-DA3CDBB4B121}"/>
          </ac:spMkLst>
        </pc:spChg>
        <pc:picChg chg="add mod">
          <ac:chgData name="Eirik Eriksen Heen" userId="3e804305-1c07-417a-9ea8-d913585be88f" providerId="ADAL" clId="{39F3B120-81DE-4C35-8701-0D3AB676BA0F}" dt="2025-09-11T09:46:17.289" v="2731" actId="1076"/>
          <ac:picMkLst>
            <pc:docMk/>
            <pc:sldMk cId="4127039654" sldId="4789"/>
            <ac:picMk id="6" creationId="{5B368A59-AF96-EFC5-4EB8-3AB7365D5AD8}"/>
          </ac:picMkLst>
        </pc:picChg>
        <pc:picChg chg="add del mod">
          <ac:chgData name="Eirik Eriksen Heen" userId="3e804305-1c07-417a-9ea8-d913585be88f" providerId="ADAL" clId="{39F3B120-81DE-4C35-8701-0D3AB676BA0F}" dt="2025-09-11T09:47:16.878" v="2737" actId="478"/>
          <ac:picMkLst>
            <pc:docMk/>
            <pc:sldMk cId="4127039654" sldId="4789"/>
            <ac:picMk id="7" creationId="{6E2D3D0A-B930-E404-06E4-F42CED3382D9}"/>
          </ac:picMkLst>
        </pc:picChg>
        <pc:picChg chg="add mod">
          <ac:chgData name="Eirik Eriksen Heen" userId="3e804305-1c07-417a-9ea8-d913585be88f" providerId="ADAL" clId="{39F3B120-81DE-4C35-8701-0D3AB676BA0F}" dt="2025-09-11T09:47:29.548" v="2744" actId="14100"/>
          <ac:picMkLst>
            <pc:docMk/>
            <pc:sldMk cId="4127039654" sldId="4789"/>
            <ac:picMk id="9" creationId="{CCFBDA4E-236C-A154-AA83-919855EAB9E0}"/>
          </ac:picMkLst>
        </pc:picChg>
      </pc:sldChg>
      <pc:sldChg chg="del">
        <pc:chgData name="Eirik Eriksen Heen" userId="3e804305-1c07-417a-9ea8-d913585be88f" providerId="ADAL" clId="{39F3B120-81DE-4C35-8701-0D3AB676BA0F}" dt="2025-09-11T07:37:26.663" v="1896" actId="2696"/>
        <pc:sldMkLst>
          <pc:docMk/>
          <pc:sldMk cId="3972211345" sldId="4790"/>
        </pc:sldMkLst>
      </pc:sldChg>
      <pc:sldChg chg="del">
        <pc:chgData name="Eirik Eriksen Heen" userId="3e804305-1c07-417a-9ea8-d913585be88f" providerId="ADAL" clId="{39F3B120-81DE-4C35-8701-0D3AB676BA0F}" dt="2025-09-11T07:37:26.663" v="1896" actId="2696"/>
        <pc:sldMkLst>
          <pc:docMk/>
          <pc:sldMk cId="3765088626" sldId="4791"/>
        </pc:sldMkLst>
      </pc:sldChg>
      <pc:sldChg chg="del">
        <pc:chgData name="Eirik Eriksen Heen" userId="3e804305-1c07-417a-9ea8-d913585be88f" providerId="ADAL" clId="{39F3B120-81DE-4C35-8701-0D3AB676BA0F}" dt="2025-09-11T07:37:26.663" v="1896" actId="2696"/>
        <pc:sldMkLst>
          <pc:docMk/>
          <pc:sldMk cId="93738066" sldId="4792"/>
        </pc:sldMkLst>
      </pc:sldChg>
      <pc:sldChg chg="del">
        <pc:chgData name="Eirik Eriksen Heen" userId="3e804305-1c07-417a-9ea8-d913585be88f" providerId="ADAL" clId="{39F3B120-81DE-4C35-8701-0D3AB676BA0F}" dt="2025-09-11T07:37:26.663" v="1896" actId="2696"/>
        <pc:sldMkLst>
          <pc:docMk/>
          <pc:sldMk cId="524735858" sldId="4793"/>
        </pc:sldMkLst>
      </pc:sldChg>
      <pc:sldChg chg="del">
        <pc:chgData name="Eirik Eriksen Heen" userId="3e804305-1c07-417a-9ea8-d913585be88f" providerId="ADAL" clId="{39F3B120-81DE-4C35-8701-0D3AB676BA0F}" dt="2025-09-11T07:37:26.663" v="1896" actId="2696"/>
        <pc:sldMkLst>
          <pc:docMk/>
          <pc:sldMk cId="1090446415" sldId="4794"/>
        </pc:sldMkLst>
      </pc:sldChg>
      <pc:sldChg chg="del">
        <pc:chgData name="Eirik Eriksen Heen" userId="3e804305-1c07-417a-9ea8-d913585be88f" providerId="ADAL" clId="{39F3B120-81DE-4C35-8701-0D3AB676BA0F}" dt="2025-09-11T07:37:26.663" v="1896" actId="2696"/>
        <pc:sldMkLst>
          <pc:docMk/>
          <pc:sldMk cId="3837290161" sldId="4795"/>
        </pc:sldMkLst>
      </pc:sldChg>
      <pc:sldChg chg="del">
        <pc:chgData name="Eirik Eriksen Heen" userId="3e804305-1c07-417a-9ea8-d913585be88f" providerId="ADAL" clId="{39F3B120-81DE-4C35-8701-0D3AB676BA0F}" dt="2025-09-11T07:37:26.663" v="1896" actId="2696"/>
        <pc:sldMkLst>
          <pc:docMk/>
          <pc:sldMk cId="3310588199" sldId="4796"/>
        </pc:sldMkLst>
      </pc:sldChg>
      <pc:sldChg chg="del">
        <pc:chgData name="Eirik Eriksen Heen" userId="3e804305-1c07-417a-9ea8-d913585be88f" providerId="ADAL" clId="{39F3B120-81DE-4C35-8701-0D3AB676BA0F}" dt="2025-09-11T10:34:28.101" v="3361" actId="47"/>
        <pc:sldMkLst>
          <pc:docMk/>
          <pc:sldMk cId="2313006094" sldId="4797"/>
        </pc:sldMkLst>
      </pc:sldChg>
      <pc:sldChg chg="addSp modSp new mod">
        <pc:chgData name="Eirik Eriksen Heen" userId="3e804305-1c07-417a-9ea8-d913585be88f" providerId="ADAL" clId="{39F3B120-81DE-4C35-8701-0D3AB676BA0F}" dt="2025-09-10T14:08:47.119" v="918" actId="20577"/>
        <pc:sldMkLst>
          <pc:docMk/>
          <pc:sldMk cId="3468769735" sldId="4798"/>
        </pc:sldMkLst>
        <pc:spChg chg="mod">
          <ac:chgData name="Eirik Eriksen Heen" userId="3e804305-1c07-417a-9ea8-d913585be88f" providerId="ADAL" clId="{39F3B120-81DE-4C35-8701-0D3AB676BA0F}" dt="2025-09-10T14:08:47.119" v="918" actId="20577"/>
          <ac:spMkLst>
            <pc:docMk/>
            <pc:sldMk cId="3468769735" sldId="4798"/>
            <ac:spMk id="2" creationId="{49914444-63BF-B407-A33B-B53BB308F5AC}"/>
          </ac:spMkLst>
        </pc:spChg>
        <pc:spChg chg="mod">
          <ac:chgData name="Eirik Eriksen Heen" userId="3e804305-1c07-417a-9ea8-d913585be88f" providerId="ADAL" clId="{39F3B120-81DE-4C35-8701-0D3AB676BA0F}" dt="2025-09-10T11:54:57.350" v="160" actId="20577"/>
          <ac:spMkLst>
            <pc:docMk/>
            <pc:sldMk cId="3468769735" sldId="4798"/>
            <ac:spMk id="3" creationId="{D6ED0369-C2CD-4E14-E2D8-5435E3E14112}"/>
          </ac:spMkLst>
        </pc:spChg>
      </pc:sldChg>
      <pc:sldChg chg="modSp new del mod">
        <pc:chgData name="Eirik Eriksen Heen" userId="3e804305-1c07-417a-9ea8-d913585be88f" providerId="ADAL" clId="{39F3B120-81DE-4C35-8701-0D3AB676BA0F}" dt="2025-09-10T12:46:45.938" v="248" actId="2696"/>
        <pc:sldMkLst>
          <pc:docMk/>
          <pc:sldMk cId="2546847433" sldId="4799"/>
        </pc:sldMkLst>
      </pc:sldChg>
      <pc:sldChg chg="addSp delSp modSp new mod ord modClrScheme modAnim chgLayout modNotesTx">
        <pc:chgData name="Eirik Eriksen Heen" userId="3e804305-1c07-417a-9ea8-d913585be88f" providerId="ADAL" clId="{39F3B120-81DE-4C35-8701-0D3AB676BA0F}" dt="2025-09-11T07:32:34.318" v="1881" actId="20577"/>
        <pc:sldMkLst>
          <pc:docMk/>
          <pc:sldMk cId="3282680096" sldId="4800"/>
        </pc:sldMkLst>
        <pc:spChg chg="add mod">
          <ac:chgData name="Eirik Eriksen Heen" userId="3e804305-1c07-417a-9ea8-d913585be88f" providerId="ADAL" clId="{39F3B120-81DE-4C35-8701-0D3AB676BA0F}" dt="2025-09-11T07:26:32.639" v="1653"/>
          <ac:spMkLst>
            <pc:docMk/>
            <pc:sldMk cId="3282680096" sldId="4800"/>
            <ac:spMk id="2" creationId="{223FB6F1-EE60-6197-45E4-A521BB283862}"/>
          </ac:spMkLst>
        </pc:spChg>
        <pc:spChg chg="add mod">
          <ac:chgData name="Eirik Eriksen Heen" userId="3e804305-1c07-417a-9ea8-d913585be88f" providerId="ADAL" clId="{39F3B120-81DE-4C35-8701-0D3AB676BA0F}" dt="2025-09-10T20:02:51.104" v="1058" actId="207"/>
          <ac:spMkLst>
            <pc:docMk/>
            <pc:sldMk cId="3282680096" sldId="4800"/>
            <ac:spMk id="3" creationId="{28B1EFF8-CA5F-CD43-681F-1C9ED0EC22CC}"/>
          </ac:spMkLst>
        </pc:spChg>
        <pc:spChg chg="add mod">
          <ac:chgData name="Eirik Eriksen Heen" userId="3e804305-1c07-417a-9ea8-d913585be88f" providerId="ADAL" clId="{39F3B120-81DE-4C35-8701-0D3AB676BA0F}" dt="2025-09-10T20:02:51.104" v="1058" actId="207"/>
          <ac:spMkLst>
            <pc:docMk/>
            <pc:sldMk cId="3282680096" sldId="4800"/>
            <ac:spMk id="4" creationId="{3385ED82-38AF-4B22-F088-08843AA29433}"/>
          </ac:spMkLst>
        </pc:spChg>
        <pc:spChg chg="add mod">
          <ac:chgData name="Eirik Eriksen Heen" userId="3e804305-1c07-417a-9ea8-d913585be88f" providerId="ADAL" clId="{39F3B120-81DE-4C35-8701-0D3AB676BA0F}" dt="2025-09-10T20:03:21.441" v="1063" actId="14100"/>
          <ac:spMkLst>
            <pc:docMk/>
            <pc:sldMk cId="3282680096" sldId="4800"/>
            <ac:spMk id="6" creationId="{44396C48-145C-18A8-BD7A-86C427CA1865}"/>
          </ac:spMkLst>
        </pc:spChg>
        <pc:spChg chg="add del mod">
          <ac:chgData name="Eirik Eriksen Heen" userId="3e804305-1c07-417a-9ea8-d913585be88f" providerId="ADAL" clId="{39F3B120-81DE-4C35-8701-0D3AB676BA0F}" dt="2025-09-11T07:26:21.500" v="1652" actId="478"/>
          <ac:spMkLst>
            <pc:docMk/>
            <pc:sldMk cId="3282680096" sldId="4800"/>
            <ac:spMk id="8" creationId="{11220B14-53FE-0B53-0F82-204B44F97BE2}"/>
          </ac:spMkLst>
        </pc:spChg>
        <pc:spChg chg="add mod">
          <ac:chgData name="Eirik Eriksen Heen" userId="3e804305-1c07-417a-9ea8-d913585be88f" providerId="ADAL" clId="{39F3B120-81DE-4C35-8701-0D3AB676BA0F}" dt="2025-09-10T20:03:41.024" v="1069" actId="207"/>
          <ac:spMkLst>
            <pc:docMk/>
            <pc:sldMk cId="3282680096" sldId="4800"/>
            <ac:spMk id="9" creationId="{398FC978-1F69-4EF0-CB51-78267BFFA13C}"/>
          </ac:spMkLst>
        </pc:spChg>
        <pc:spChg chg="add mod">
          <ac:chgData name="Eirik Eriksen Heen" userId="3e804305-1c07-417a-9ea8-d913585be88f" providerId="ADAL" clId="{39F3B120-81DE-4C35-8701-0D3AB676BA0F}" dt="2025-09-10T14:25:34.629" v="944" actId="790"/>
          <ac:spMkLst>
            <pc:docMk/>
            <pc:sldMk cId="3282680096" sldId="4800"/>
            <ac:spMk id="10" creationId="{DD6E46B1-2616-74C9-70A4-6B98127C6AC3}"/>
          </ac:spMkLst>
        </pc:spChg>
        <pc:spChg chg="add del mod">
          <ac:chgData name="Eirik Eriksen Heen" userId="3e804305-1c07-417a-9ea8-d913585be88f" providerId="ADAL" clId="{39F3B120-81DE-4C35-8701-0D3AB676BA0F}" dt="2025-09-11T07:18:08.291" v="1648" actId="20577"/>
          <ac:spMkLst>
            <pc:docMk/>
            <pc:sldMk cId="3282680096" sldId="4800"/>
            <ac:spMk id="12" creationId="{3018E063-3DE8-BF41-D55A-46F99E0B6B79}"/>
          </ac:spMkLst>
        </pc:spChg>
        <pc:spChg chg="add del mod">
          <ac:chgData name="Eirik Eriksen Heen" userId="3e804305-1c07-417a-9ea8-d913585be88f" providerId="ADAL" clId="{39F3B120-81DE-4C35-8701-0D3AB676BA0F}" dt="2025-09-11T07:15:19.161" v="1474"/>
          <ac:spMkLst>
            <pc:docMk/>
            <pc:sldMk cId="3282680096" sldId="4800"/>
            <ac:spMk id="13" creationId="{A2FD5286-E681-EB59-20E1-56044AC26A0B}"/>
          </ac:spMkLst>
        </pc:spChg>
        <pc:spChg chg="add mod">
          <ac:chgData name="Eirik Eriksen Heen" userId="3e804305-1c07-417a-9ea8-d913585be88f" providerId="ADAL" clId="{39F3B120-81DE-4C35-8701-0D3AB676BA0F}" dt="2025-09-10T20:04:33.352" v="1095" actId="20577"/>
          <ac:spMkLst>
            <pc:docMk/>
            <pc:sldMk cId="3282680096" sldId="4800"/>
            <ac:spMk id="14" creationId="{19C6B78F-3A3A-B0BD-705B-E0083AE6259A}"/>
          </ac:spMkLst>
        </pc:spChg>
        <pc:spChg chg="add mod">
          <ac:chgData name="Eirik Eriksen Heen" userId="3e804305-1c07-417a-9ea8-d913585be88f" providerId="ADAL" clId="{39F3B120-81DE-4C35-8701-0D3AB676BA0F}" dt="2025-09-11T07:03:43.590" v="1286" actId="20577"/>
          <ac:spMkLst>
            <pc:docMk/>
            <pc:sldMk cId="3282680096" sldId="4800"/>
            <ac:spMk id="15" creationId="{ADBB5D67-57A3-77A3-7178-7FDF3357BB22}"/>
          </ac:spMkLst>
        </pc:spChg>
        <pc:spChg chg="add mod">
          <ac:chgData name="Eirik Eriksen Heen" userId="3e804305-1c07-417a-9ea8-d913585be88f" providerId="ADAL" clId="{39F3B120-81DE-4C35-8701-0D3AB676BA0F}" dt="2025-09-11T07:26:32.639" v="1653"/>
          <ac:spMkLst>
            <pc:docMk/>
            <pc:sldMk cId="3282680096" sldId="4800"/>
            <ac:spMk id="16" creationId="{6CFBE9F8-9A83-CC0E-BB3C-948BDC12EBC7}"/>
          </ac:spMkLst>
        </pc:spChg>
        <pc:picChg chg="add mod">
          <ac:chgData name="Eirik Eriksen Heen" userId="3e804305-1c07-417a-9ea8-d913585be88f" providerId="ADAL" clId="{39F3B120-81DE-4C35-8701-0D3AB676BA0F}" dt="2025-09-11T07:13:00.957" v="1290" actId="1076"/>
          <ac:picMkLst>
            <pc:docMk/>
            <pc:sldMk cId="3282680096" sldId="4800"/>
            <ac:picMk id="5" creationId="{813E2388-275D-1F1A-68AF-783979B5C2A0}"/>
          </ac:picMkLst>
        </pc:picChg>
        <pc:cxnChg chg="add mod">
          <ac:chgData name="Eirik Eriksen Heen" userId="3e804305-1c07-417a-9ea8-d913585be88f" providerId="ADAL" clId="{39F3B120-81DE-4C35-8701-0D3AB676BA0F}" dt="2025-09-10T09:29:59.217" v="70" actId="1076"/>
          <ac:cxnSpMkLst>
            <pc:docMk/>
            <pc:sldMk cId="3282680096" sldId="4800"/>
            <ac:cxnSpMk id="7" creationId="{8A70567B-3E58-DBBD-8670-CB6DE239ED6B}"/>
          </ac:cxnSpMkLst>
        </pc:cxnChg>
        <pc:cxnChg chg="add">
          <ac:chgData name="Eirik Eriksen Heen" userId="3e804305-1c07-417a-9ea8-d913585be88f" providerId="ADAL" clId="{39F3B120-81DE-4C35-8701-0D3AB676BA0F}" dt="2025-09-10T09:30:19.120" v="81" actId="11529"/>
          <ac:cxnSpMkLst>
            <pc:docMk/>
            <pc:sldMk cId="3282680096" sldId="4800"/>
            <ac:cxnSpMk id="11" creationId="{18FD65A6-CEFA-7B5D-36D1-48AB02CAF6CE}"/>
          </ac:cxnSpMkLst>
        </pc:cxnChg>
      </pc:sldChg>
      <pc:sldChg chg="modSp new mod">
        <pc:chgData name="Eirik Eriksen Heen" userId="3e804305-1c07-417a-9ea8-d913585be88f" providerId="ADAL" clId="{39F3B120-81DE-4C35-8701-0D3AB676BA0F}" dt="2025-09-11T12:41:42.807" v="3968" actId="20577"/>
        <pc:sldMkLst>
          <pc:docMk/>
          <pc:sldMk cId="1077639564" sldId="4801"/>
        </pc:sldMkLst>
        <pc:spChg chg="mod">
          <ac:chgData name="Eirik Eriksen Heen" userId="3e804305-1c07-417a-9ea8-d913585be88f" providerId="ADAL" clId="{39F3B120-81DE-4C35-8701-0D3AB676BA0F}" dt="2025-09-11T07:47:30.322" v="2009" actId="20577"/>
          <ac:spMkLst>
            <pc:docMk/>
            <pc:sldMk cId="1077639564" sldId="4801"/>
            <ac:spMk id="2" creationId="{19A881EB-F9B4-B24B-473A-4323FC45006A}"/>
          </ac:spMkLst>
        </pc:spChg>
        <pc:spChg chg="mod">
          <ac:chgData name="Eirik Eriksen Heen" userId="3e804305-1c07-417a-9ea8-d913585be88f" providerId="ADAL" clId="{39F3B120-81DE-4C35-8701-0D3AB676BA0F}" dt="2025-09-11T12:41:42.807" v="3968" actId="20577"/>
          <ac:spMkLst>
            <pc:docMk/>
            <pc:sldMk cId="1077639564" sldId="4801"/>
            <ac:spMk id="3" creationId="{1D480D72-9CD2-6153-3676-9DF6C5163DD9}"/>
          </ac:spMkLst>
        </pc:spChg>
      </pc:sldChg>
      <pc:sldChg chg="addSp modSp new mod ord">
        <pc:chgData name="Eirik Eriksen Heen" userId="3e804305-1c07-417a-9ea8-d913585be88f" providerId="ADAL" clId="{39F3B120-81DE-4C35-8701-0D3AB676BA0F}" dt="2025-09-10T13:34:01.028" v="682" actId="20577"/>
        <pc:sldMkLst>
          <pc:docMk/>
          <pc:sldMk cId="321418875" sldId="4802"/>
        </pc:sldMkLst>
        <pc:spChg chg="mod">
          <ac:chgData name="Eirik Eriksen Heen" userId="3e804305-1c07-417a-9ea8-d913585be88f" providerId="ADAL" clId="{39F3B120-81DE-4C35-8701-0D3AB676BA0F}" dt="2025-09-10T12:49:00.571" v="361" actId="20577"/>
          <ac:spMkLst>
            <pc:docMk/>
            <pc:sldMk cId="321418875" sldId="4802"/>
            <ac:spMk id="2" creationId="{90CE1AC0-A209-C267-4B15-971192DBFA0D}"/>
          </ac:spMkLst>
        </pc:spChg>
        <pc:spChg chg="mod">
          <ac:chgData name="Eirik Eriksen Heen" userId="3e804305-1c07-417a-9ea8-d913585be88f" providerId="ADAL" clId="{39F3B120-81DE-4C35-8701-0D3AB676BA0F}" dt="2025-09-10T13:33:08.093" v="657" actId="20577"/>
          <ac:spMkLst>
            <pc:docMk/>
            <pc:sldMk cId="321418875" sldId="4802"/>
            <ac:spMk id="3" creationId="{A6883599-4F75-CB8D-E8C4-E165AB10C404}"/>
          </ac:spMkLst>
        </pc:spChg>
        <pc:spChg chg="add mod">
          <ac:chgData name="Eirik Eriksen Heen" userId="3e804305-1c07-417a-9ea8-d913585be88f" providerId="ADAL" clId="{39F3B120-81DE-4C35-8701-0D3AB676BA0F}" dt="2025-09-10T13:34:01.028" v="682" actId="20577"/>
          <ac:spMkLst>
            <pc:docMk/>
            <pc:sldMk cId="321418875" sldId="4802"/>
            <ac:spMk id="4" creationId="{163C574C-7ED8-0F21-36A9-3A7C13FFD189}"/>
          </ac:spMkLst>
        </pc:spChg>
      </pc:sldChg>
      <pc:sldChg chg="addSp delSp modSp new mod modAnim modNotesTx">
        <pc:chgData name="Eirik Eriksen Heen" userId="3e804305-1c07-417a-9ea8-d913585be88f" providerId="ADAL" clId="{39F3B120-81DE-4C35-8701-0D3AB676BA0F}" dt="2025-09-12T07:29:42.319" v="4208" actId="20577"/>
        <pc:sldMkLst>
          <pc:docMk/>
          <pc:sldMk cId="1313231565" sldId="4803"/>
        </pc:sldMkLst>
        <pc:spChg chg="mod">
          <ac:chgData name="Eirik Eriksen Heen" userId="3e804305-1c07-417a-9ea8-d913585be88f" providerId="ADAL" clId="{39F3B120-81DE-4C35-8701-0D3AB676BA0F}" dt="2025-09-10T13:55:10.400" v="839"/>
          <ac:spMkLst>
            <pc:docMk/>
            <pc:sldMk cId="1313231565" sldId="4803"/>
            <ac:spMk id="2" creationId="{FC21A6BB-806A-F241-0F8E-6F70DC5FA7E2}"/>
          </ac:spMkLst>
        </pc:spChg>
        <pc:spChg chg="add mod">
          <ac:chgData name="Eirik Eriksen Heen" userId="3e804305-1c07-417a-9ea8-d913585be88f" providerId="ADAL" clId="{39F3B120-81DE-4C35-8701-0D3AB676BA0F}" dt="2025-09-11T07:00:53.711" v="1284" actId="1076"/>
          <ac:spMkLst>
            <pc:docMk/>
            <pc:sldMk cId="1313231565" sldId="4803"/>
            <ac:spMk id="3" creationId="{CE384F69-E0F1-5D01-48BC-50C798A21526}"/>
          </ac:spMkLst>
        </pc:spChg>
        <pc:spChg chg="add mod">
          <ac:chgData name="Eirik Eriksen Heen" userId="3e804305-1c07-417a-9ea8-d913585be88f" providerId="ADAL" clId="{39F3B120-81DE-4C35-8701-0D3AB676BA0F}" dt="2025-09-11T07:00:47.372" v="1283" actId="1076"/>
          <ac:spMkLst>
            <pc:docMk/>
            <pc:sldMk cId="1313231565" sldId="4803"/>
            <ac:spMk id="7" creationId="{BC09C2B5-53E0-0642-01A2-E83147A5C109}"/>
          </ac:spMkLst>
        </pc:spChg>
        <pc:spChg chg="add mod">
          <ac:chgData name="Eirik Eriksen Heen" userId="3e804305-1c07-417a-9ea8-d913585be88f" providerId="ADAL" clId="{39F3B120-81DE-4C35-8701-0D3AB676BA0F}" dt="2025-09-10T13:46:28.885" v="776" actId="1076"/>
          <ac:spMkLst>
            <pc:docMk/>
            <pc:sldMk cId="1313231565" sldId="4803"/>
            <ac:spMk id="8" creationId="{4A691442-C68D-CAFE-207F-631C5643EF2C}"/>
          </ac:spMkLst>
        </pc:spChg>
        <pc:spChg chg="add mod">
          <ac:chgData name="Eirik Eriksen Heen" userId="3e804305-1c07-417a-9ea8-d913585be88f" providerId="ADAL" clId="{39F3B120-81DE-4C35-8701-0D3AB676BA0F}" dt="2025-09-10T13:46:28.885" v="776" actId="1076"/>
          <ac:spMkLst>
            <pc:docMk/>
            <pc:sldMk cId="1313231565" sldId="4803"/>
            <ac:spMk id="9" creationId="{F19AB0E2-A425-C756-7D23-B5ECC9E157E5}"/>
          </ac:spMkLst>
        </pc:spChg>
        <pc:spChg chg="add mod">
          <ac:chgData name="Eirik Eriksen Heen" userId="3e804305-1c07-417a-9ea8-d913585be88f" providerId="ADAL" clId="{39F3B120-81DE-4C35-8701-0D3AB676BA0F}" dt="2025-09-10T13:46:28.885" v="776" actId="1076"/>
          <ac:spMkLst>
            <pc:docMk/>
            <pc:sldMk cId="1313231565" sldId="4803"/>
            <ac:spMk id="11" creationId="{429EDDA5-FDA1-9108-DDD9-0371F96DA37F}"/>
          </ac:spMkLst>
        </pc:spChg>
        <pc:spChg chg="add mod">
          <ac:chgData name="Eirik Eriksen Heen" userId="3e804305-1c07-417a-9ea8-d913585be88f" providerId="ADAL" clId="{39F3B120-81DE-4C35-8701-0D3AB676BA0F}" dt="2025-09-10T13:46:28.885" v="776" actId="1076"/>
          <ac:spMkLst>
            <pc:docMk/>
            <pc:sldMk cId="1313231565" sldId="4803"/>
            <ac:spMk id="13" creationId="{75B29F79-2A5D-DC1A-DC3C-913184FFE329}"/>
          </ac:spMkLst>
        </pc:spChg>
        <pc:spChg chg="add mod">
          <ac:chgData name="Eirik Eriksen Heen" userId="3e804305-1c07-417a-9ea8-d913585be88f" providerId="ADAL" clId="{39F3B120-81DE-4C35-8701-0D3AB676BA0F}" dt="2025-09-10T13:46:28.885" v="776" actId="1076"/>
          <ac:spMkLst>
            <pc:docMk/>
            <pc:sldMk cId="1313231565" sldId="4803"/>
            <ac:spMk id="14" creationId="{D0359925-BF30-D529-79AC-975FF533BF7E}"/>
          </ac:spMkLst>
        </pc:spChg>
        <pc:spChg chg="add mod">
          <ac:chgData name="Eirik Eriksen Heen" userId="3e804305-1c07-417a-9ea8-d913585be88f" providerId="ADAL" clId="{39F3B120-81DE-4C35-8701-0D3AB676BA0F}" dt="2025-09-10T13:46:28.885" v="776" actId="1076"/>
          <ac:spMkLst>
            <pc:docMk/>
            <pc:sldMk cId="1313231565" sldId="4803"/>
            <ac:spMk id="17" creationId="{630D62B2-A3BF-09DB-1441-74866521E5D6}"/>
          </ac:spMkLst>
        </pc:spChg>
        <pc:spChg chg="add mod">
          <ac:chgData name="Eirik Eriksen Heen" userId="3e804305-1c07-417a-9ea8-d913585be88f" providerId="ADAL" clId="{39F3B120-81DE-4C35-8701-0D3AB676BA0F}" dt="2025-09-10T13:46:28.885" v="776" actId="1076"/>
          <ac:spMkLst>
            <pc:docMk/>
            <pc:sldMk cId="1313231565" sldId="4803"/>
            <ac:spMk id="18" creationId="{5294FBA8-B469-E037-AF96-274FA6413615}"/>
          </ac:spMkLst>
        </pc:spChg>
        <pc:spChg chg="add mod">
          <ac:chgData name="Eirik Eriksen Heen" userId="3e804305-1c07-417a-9ea8-d913585be88f" providerId="ADAL" clId="{39F3B120-81DE-4C35-8701-0D3AB676BA0F}" dt="2025-09-10T13:49:41.306" v="824" actId="1076"/>
          <ac:spMkLst>
            <pc:docMk/>
            <pc:sldMk cId="1313231565" sldId="4803"/>
            <ac:spMk id="23" creationId="{8431F98E-F28A-75B0-572B-0AFB13943D12}"/>
          </ac:spMkLst>
        </pc:spChg>
        <pc:spChg chg="add mod">
          <ac:chgData name="Eirik Eriksen Heen" userId="3e804305-1c07-417a-9ea8-d913585be88f" providerId="ADAL" clId="{39F3B120-81DE-4C35-8701-0D3AB676BA0F}" dt="2025-09-11T06:56:19.030" v="1229" actId="20577"/>
          <ac:spMkLst>
            <pc:docMk/>
            <pc:sldMk cId="1313231565" sldId="4803"/>
            <ac:spMk id="25" creationId="{79A7F758-C5D8-58B9-CE1D-A02ACD10F039}"/>
          </ac:spMkLst>
        </pc:spChg>
        <pc:spChg chg="add mod">
          <ac:chgData name="Eirik Eriksen Heen" userId="3e804305-1c07-417a-9ea8-d913585be88f" providerId="ADAL" clId="{39F3B120-81DE-4C35-8701-0D3AB676BA0F}" dt="2025-09-11T06:57:33.565" v="1238" actId="14100"/>
          <ac:spMkLst>
            <pc:docMk/>
            <pc:sldMk cId="1313231565" sldId="4803"/>
            <ac:spMk id="26" creationId="{3BE2387A-7CB0-7906-A0FC-088110354B4A}"/>
          </ac:spMkLst>
        </pc:spChg>
        <pc:spChg chg="add mod">
          <ac:chgData name="Eirik Eriksen Heen" userId="3e804305-1c07-417a-9ea8-d913585be88f" providerId="ADAL" clId="{39F3B120-81DE-4C35-8701-0D3AB676BA0F}" dt="2025-09-11T06:57:08.455" v="1233" actId="207"/>
          <ac:spMkLst>
            <pc:docMk/>
            <pc:sldMk cId="1313231565" sldId="4803"/>
            <ac:spMk id="27" creationId="{F2A36DD3-1D21-3F10-3407-6870571969C5}"/>
          </ac:spMkLst>
        </pc:spChg>
        <pc:spChg chg="add mod">
          <ac:chgData name="Eirik Eriksen Heen" userId="3e804305-1c07-417a-9ea8-d913585be88f" providerId="ADAL" clId="{39F3B120-81DE-4C35-8701-0D3AB676BA0F}" dt="2025-09-10T13:46:36.855" v="778" actId="1076"/>
          <ac:spMkLst>
            <pc:docMk/>
            <pc:sldMk cId="1313231565" sldId="4803"/>
            <ac:spMk id="31" creationId="{ADDA4761-BC9A-F9EC-3CCA-FBC477B77F64}"/>
          </ac:spMkLst>
        </pc:spChg>
        <pc:spChg chg="add mod">
          <ac:chgData name="Eirik Eriksen Heen" userId="3e804305-1c07-417a-9ea8-d913585be88f" providerId="ADAL" clId="{39F3B120-81DE-4C35-8701-0D3AB676BA0F}" dt="2025-09-10T13:46:36.855" v="778" actId="1076"/>
          <ac:spMkLst>
            <pc:docMk/>
            <pc:sldMk cId="1313231565" sldId="4803"/>
            <ac:spMk id="32" creationId="{18306E88-3229-23B4-E80E-34A5C1DFAF71}"/>
          </ac:spMkLst>
        </pc:spChg>
        <pc:spChg chg="add mod">
          <ac:chgData name="Eirik Eriksen Heen" userId="3e804305-1c07-417a-9ea8-d913585be88f" providerId="ADAL" clId="{39F3B120-81DE-4C35-8701-0D3AB676BA0F}" dt="2025-09-10T13:46:36.855" v="778" actId="1076"/>
          <ac:spMkLst>
            <pc:docMk/>
            <pc:sldMk cId="1313231565" sldId="4803"/>
            <ac:spMk id="34" creationId="{7A947A56-DCA3-40AD-3B83-138A977189C0}"/>
          </ac:spMkLst>
        </pc:spChg>
        <pc:spChg chg="add mod">
          <ac:chgData name="Eirik Eriksen Heen" userId="3e804305-1c07-417a-9ea8-d913585be88f" providerId="ADAL" clId="{39F3B120-81DE-4C35-8701-0D3AB676BA0F}" dt="2025-09-10T13:56:52.182" v="883"/>
          <ac:spMkLst>
            <pc:docMk/>
            <pc:sldMk cId="1313231565" sldId="4803"/>
            <ac:spMk id="36" creationId="{36A5494F-3708-091A-1F20-B82AD2E0EE1C}"/>
          </ac:spMkLst>
        </pc:spChg>
        <pc:spChg chg="add mod">
          <ac:chgData name="Eirik Eriksen Heen" userId="3e804305-1c07-417a-9ea8-d913585be88f" providerId="ADAL" clId="{39F3B120-81DE-4C35-8701-0D3AB676BA0F}" dt="2025-09-10T13:46:36.855" v="778" actId="1076"/>
          <ac:spMkLst>
            <pc:docMk/>
            <pc:sldMk cId="1313231565" sldId="4803"/>
            <ac:spMk id="37" creationId="{E18FA23B-4450-C9B3-00F6-C515F22522B1}"/>
          </ac:spMkLst>
        </pc:spChg>
        <pc:spChg chg="add mod">
          <ac:chgData name="Eirik Eriksen Heen" userId="3e804305-1c07-417a-9ea8-d913585be88f" providerId="ADAL" clId="{39F3B120-81DE-4C35-8701-0D3AB676BA0F}" dt="2025-09-10T13:46:36.855" v="778" actId="1076"/>
          <ac:spMkLst>
            <pc:docMk/>
            <pc:sldMk cId="1313231565" sldId="4803"/>
            <ac:spMk id="39" creationId="{1D5E53A0-1295-F0C4-7E62-44D0A60FB41E}"/>
          </ac:spMkLst>
        </pc:spChg>
        <pc:spChg chg="add mod">
          <ac:chgData name="Eirik Eriksen Heen" userId="3e804305-1c07-417a-9ea8-d913585be88f" providerId="ADAL" clId="{39F3B120-81DE-4C35-8701-0D3AB676BA0F}" dt="2025-09-10T13:49:49.754" v="826" actId="14100"/>
          <ac:spMkLst>
            <pc:docMk/>
            <pc:sldMk cId="1313231565" sldId="4803"/>
            <ac:spMk id="41" creationId="{6E213EBE-F2BB-1315-5581-1CEC3A3E7569}"/>
          </ac:spMkLst>
        </pc:spChg>
        <pc:spChg chg="add mod">
          <ac:chgData name="Eirik Eriksen Heen" userId="3e804305-1c07-417a-9ea8-d913585be88f" providerId="ADAL" clId="{39F3B120-81DE-4C35-8701-0D3AB676BA0F}" dt="2025-09-11T06:56:22.710" v="1231" actId="16959"/>
          <ac:spMkLst>
            <pc:docMk/>
            <pc:sldMk cId="1313231565" sldId="4803"/>
            <ac:spMk id="42" creationId="{C518E66E-428E-C32B-0693-1831019615EB}"/>
          </ac:spMkLst>
        </pc:spChg>
        <pc:spChg chg="add mod">
          <ac:chgData name="Eirik Eriksen Heen" userId="3e804305-1c07-417a-9ea8-d913585be88f" providerId="ADAL" clId="{39F3B120-81DE-4C35-8701-0D3AB676BA0F}" dt="2025-09-11T06:57:42.041" v="1241" actId="14100"/>
          <ac:spMkLst>
            <pc:docMk/>
            <pc:sldMk cId="1313231565" sldId="4803"/>
            <ac:spMk id="43" creationId="{D5C981E3-E749-A871-8FB0-D05D28FBFF10}"/>
          </ac:spMkLst>
        </pc:spChg>
        <pc:spChg chg="add mod">
          <ac:chgData name="Eirik Eriksen Heen" userId="3e804305-1c07-417a-9ea8-d913585be88f" providerId="ADAL" clId="{39F3B120-81DE-4C35-8701-0D3AB676BA0F}" dt="2025-09-11T06:57:21.586" v="1235" actId="207"/>
          <ac:spMkLst>
            <pc:docMk/>
            <pc:sldMk cId="1313231565" sldId="4803"/>
            <ac:spMk id="44" creationId="{06F9E9DC-062D-40A2-97B9-C0390B1FEE4F}"/>
          </ac:spMkLst>
        </pc:spChg>
        <pc:spChg chg="add mod">
          <ac:chgData name="Eirik Eriksen Heen" userId="3e804305-1c07-417a-9ea8-d913585be88f" providerId="ADAL" clId="{39F3B120-81DE-4C35-8701-0D3AB676BA0F}" dt="2025-09-11T12:42:13.219" v="3970" actId="20577"/>
          <ac:spMkLst>
            <pc:docMk/>
            <pc:sldMk cId="1313231565" sldId="4803"/>
            <ac:spMk id="45" creationId="{2BF54C81-0750-4C8A-820E-28C26C4D50AD}"/>
          </ac:spMkLst>
        </pc:spChg>
        <pc:cxnChg chg="mod">
          <ac:chgData name="Eirik Eriksen Heen" userId="3e804305-1c07-417a-9ea8-d913585be88f" providerId="ADAL" clId="{39F3B120-81DE-4C35-8701-0D3AB676BA0F}" dt="2025-09-10T13:43:59.243" v="735" actId="14100"/>
          <ac:cxnSpMkLst>
            <pc:docMk/>
            <pc:sldMk cId="1313231565" sldId="4803"/>
            <ac:cxnSpMk id="12" creationId="{4DBA972F-F250-144A-211B-9E4AAC2A8A25}"/>
          </ac:cxnSpMkLst>
        </pc:cxnChg>
        <pc:cxnChg chg="add mod">
          <ac:chgData name="Eirik Eriksen Heen" userId="3e804305-1c07-417a-9ea8-d913585be88f" providerId="ADAL" clId="{39F3B120-81DE-4C35-8701-0D3AB676BA0F}" dt="2025-09-10T13:44:13.164" v="740" actId="14100"/>
          <ac:cxnSpMkLst>
            <pc:docMk/>
            <pc:sldMk cId="1313231565" sldId="4803"/>
            <ac:cxnSpMk id="20" creationId="{26D6BF8F-E79F-57C9-B981-7D54B64DC780}"/>
          </ac:cxnSpMkLst>
        </pc:cxnChg>
      </pc:sldChg>
      <pc:sldChg chg="addSp delSp modSp new mod">
        <pc:chgData name="Eirik Eriksen Heen" userId="3e804305-1c07-417a-9ea8-d913585be88f" providerId="ADAL" clId="{39F3B120-81DE-4C35-8701-0D3AB676BA0F}" dt="2025-09-11T07:39:51.727" v="1984" actId="20577"/>
        <pc:sldMkLst>
          <pc:docMk/>
          <pc:sldMk cId="2783163037" sldId="4804"/>
        </pc:sldMkLst>
        <pc:spChg chg="mod">
          <ac:chgData name="Eirik Eriksen Heen" userId="3e804305-1c07-417a-9ea8-d913585be88f" providerId="ADAL" clId="{39F3B120-81DE-4C35-8701-0D3AB676BA0F}" dt="2025-09-10T13:58:06.871" v="889"/>
          <ac:spMkLst>
            <pc:docMk/>
            <pc:sldMk cId="2783163037" sldId="4804"/>
            <ac:spMk id="2" creationId="{DAC2B49B-1AE7-C3C5-F124-63913C5B2AEB}"/>
          </ac:spMkLst>
        </pc:spChg>
        <pc:spChg chg="add del mod">
          <ac:chgData name="Eirik Eriksen Heen" userId="3e804305-1c07-417a-9ea8-d913585be88f" providerId="ADAL" clId="{39F3B120-81DE-4C35-8701-0D3AB676BA0F}" dt="2025-09-11T07:39:51.727" v="1984" actId="20577"/>
          <ac:spMkLst>
            <pc:docMk/>
            <pc:sldMk cId="2783163037" sldId="4804"/>
            <ac:spMk id="3" creationId="{66475E4B-96AA-DF01-5258-4B2A4FCBB99F}"/>
          </ac:spMkLst>
        </pc:spChg>
      </pc:sldChg>
      <pc:sldChg chg="addSp delSp modSp add mod modAnim">
        <pc:chgData name="Eirik Eriksen Heen" userId="3e804305-1c07-417a-9ea8-d913585be88f" providerId="ADAL" clId="{39F3B120-81DE-4C35-8701-0D3AB676BA0F}" dt="2025-09-11T12:39:44.166" v="3967"/>
        <pc:sldMkLst>
          <pc:docMk/>
          <pc:sldMk cId="3294597052" sldId="4805"/>
        </pc:sldMkLst>
        <pc:spChg chg="mod">
          <ac:chgData name="Eirik Eriksen Heen" userId="3e804305-1c07-417a-9ea8-d913585be88f" providerId="ADAL" clId="{39F3B120-81DE-4C35-8701-0D3AB676BA0F}" dt="2025-09-10T12:45:16.834" v="216"/>
          <ac:spMkLst>
            <pc:docMk/>
            <pc:sldMk cId="3294597052" sldId="4805"/>
            <ac:spMk id="2" creationId="{E0917DC7-ABBC-62B9-E659-CBDC40EC2A5D}"/>
          </ac:spMkLst>
        </pc:spChg>
        <pc:spChg chg="mod">
          <ac:chgData name="Eirik Eriksen Heen" userId="3e804305-1c07-417a-9ea8-d913585be88f" providerId="ADAL" clId="{39F3B120-81DE-4C35-8701-0D3AB676BA0F}" dt="2025-09-10T12:46:57.131" v="275" actId="20577"/>
          <ac:spMkLst>
            <pc:docMk/>
            <pc:sldMk cId="3294597052" sldId="4805"/>
            <ac:spMk id="3" creationId="{71235E00-7DC1-3BCF-26BE-0B4F7C9794A7}"/>
          </ac:spMkLst>
        </pc:spChg>
        <pc:spChg chg="mod">
          <ac:chgData name="Eirik Eriksen Heen" userId="3e804305-1c07-417a-9ea8-d913585be88f" providerId="ADAL" clId="{39F3B120-81DE-4C35-8701-0D3AB676BA0F}" dt="2025-09-11T06:50:25.604" v="1127" actId="1076"/>
          <ac:spMkLst>
            <pc:docMk/>
            <pc:sldMk cId="3294597052" sldId="4805"/>
            <ac:spMk id="16" creationId="{4EEB940A-804E-027D-6B7C-5708D36BE1B6}"/>
          </ac:spMkLst>
        </pc:spChg>
        <pc:spChg chg="mod">
          <ac:chgData name="Eirik Eriksen Heen" userId="3e804305-1c07-417a-9ea8-d913585be88f" providerId="ADAL" clId="{39F3B120-81DE-4C35-8701-0D3AB676BA0F}" dt="2025-09-11T06:49:29.441" v="1115" actId="14100"/>
          <ac:spMkLst>
            <pc:docMk/>
            <pc:sldMk cId="3294597052" sldId="4805"/>
            <ac:spMk id="19" creationId="{FC60D19C-6C1E-ADA0-E8A1-2ABD76EB14DE}"/>
          </ac:spMkLst>
        </pc:spChg>
        <pc:spChg chg="add del mod">
          <ac:chgData name="Eirik Eriksen Heen" userId="3e804305-1c07-417a-9ea8-d913585be88f" providerId="ADAL" clId="{39F3B120-81DE-4C35-8701-0D3AB676BA0F}" dt="2025-09-11T06:50:49.662" v="1135" actId="478"/>
          <ac:spMkLst>
            <pc:docMk/>
            <pc:sldMk cId="3294597052" sldId="4805"/>
            <ac:spMk id="26" creationId="{F3535579-0BBD-74C0-932B-149566E40734}"/>
          </ac:spMkLst>
        </pc:spChg>
        <pc:spChg chg="add mod">
          <ac:chgData name="Eirik Eriksen Heen" userId="3e804305-1c07-417a-9ea8-d913585be88f" providerId="ADAL" clId="{39F3B120-81DE-4C35-8701-0D3AB676BA0F}" dt="2025-09-11T06:52:34.340" v="1197" actId="208"/>
          <ac:spMkLst>
            <pc:docMk/>
            <pc:sldMk cId="3294597052" sldId="4805"/>
            <ac:spMk id="27" creationId="{61D1E6B9-D8E0-C072-96E3-600740C189EF}"/>
          </ac:spMkLst>
        </pc:spChg>
        <pc:spChg chg="add mod">
          <ac:chgData name="Eirik Eriksen Heen" userId="3e804305-1c07-417a-9ea8-d913585be88f" providerId="ADAL" clId="{39F3B120-81DE-4C35-8701-0D3AB676BA0F}" dt="2025-09-11T06:52:51.624" v="1200" actId="1076"/>
          <ac:spMkLst>
            <pc:docMk/>
            <pc:sldMk cId="3294597052" sldId="4805"/>
            <ac:spMk id="28" creationId="{5845F0AC-4845-61F1-3727-C7E81481504E}"/>
          </ac:spMkLst>
        </pc:spChg>
        <pc:spChg chg="add del">
          <ac:chgData name="Eirik Eriksen Heen" userId="3e804305-1c07-417a-9ea8-d913585be88f" providerId="ADAL" clId="{39F3B120-81DE-4C35-8701-0D3AB676BA0F}" dt="2025-09-11T12:39:05.125" v="3954" actId="11529"/>
          <ac:spMkLst>
            <pc:docMk/>
            <pc:sldMk cId="3294597052" sldId="4805"/>
            <ac:spMk id="29" creationId="{58ED400E-226C-BD94-408E-931A9355AE83}"/>
          </ac:spMkLst>
        </pc:spChg>
        <pc:spChg chg="add del">
          <ac:chgData name="Eirik Eriksen Heen" userId="3e804305-1c07-417a-9ea8-d913585be88f" providerId="ADAL" clId="{39F3B120-81DE-4C35-8701-0D3AB676BA0F}" dt="2025-09-11T12:39:15.058" v="3958" actId="11529"/>
          <ac:spMkLst>
            <pc:docMk/>
            <pc:sldMk cId="3294597052" sldId="4805"/>
            <ac:spMk id="32" creationId="{B3AE98C6-9947-15B4-C10B-165F0BDB17AE}"/>
          </ac:spMkLst>
        </pc:spChg>
        <pc:spChg chg="add mod">
          <ac:chgData name="Eirik Eriksen Heen" userId="3e804305-1c07-417a-9ea8-d913585be88f" providerId="ADAL" clId="{39F3B120-81DE-4C35-8701-0D3AB676BA0F}" dt="2025-09-11T12:39:36.037" v="3965" actId="1076"/>
          <ac:spMkLst>
            <pc:docMk/>
            <pc:sldMk cId="3294597052" sldId="4805"/>
            <ac:spMk id="33" creationId="{771AAE26-603E-1B9F-996E-73AFF629404E}"/>
          </ac:spMkLst>
        </pc:spChg>
        <pc:cxnChg chg="mod">
          <ac:chgData name="Eirik Eriksen Heen" userId="3e804305-1c07-417a-9ea8-d913585be88f" providerId="ADAL" clId="{39F3B120-81DE-4C35-8701-0D3AB676BA0F}" dt="2025-09-11T06:52:39.682" v="1198" actId="208"/>
          <ac:cxnSpMkLst>
            <pc:docMk/>
            <pc:sldMk cId="3294597052" sldId="4805"/>
            <ac:cxnSpMk id="13" creationId="{37EA6A25-8CB4-EEFF-8F42-DFA3D7D98405}"/>
          </ac:cxnSpMkLst>
        </pc:cxnChg>
        <pc:cxnChg chg="add mod">
          <ac:chgData name="Eirik Eriksen Heen" userId="3e804305-1c07-417a-9ea8-d913585be88f" providerId="ADAL" clId="{39F3B120-81DE-4C35-8701-0D3AB676BA0F}" dt="2025-09-11T06:52:34.340" v="1197" actId="208"/>
          <ac:cxnSpMkLst>
            <pc:docMk/>
            <pc:sldMk cId="3294597052" sldId="4805"/>
            <ac:cxnSpMk id="20" creationId="{20F4C9A8-1683-9892-0CB8-EE7AF4DE830E}"/>
          </ac:cxnSpMkLst>
        </pc:cxnChg>
        <pc:cxnChg chg="add mod">
          <ac:chgData name="Eirik Eriksen Heen" userId="3e804305-1c07-417a-9ea8-d913585be88f" providerId="ADAL" clId="{39F3B120-81DE-4C35-8701-0D3AB676BA0F}" dt="2025-09-11T06:52:34.340" v="1197" actId="208"/>
          <ac:cxnSpMkLst>
            <pc:docMk/>
            <pc:sldMk cId="3294597052" sldId="4805"/>
            <ac:cxnSpMk id="21" creationId="{7B540EDD-0DE5-AB5E-EC0C-906E53701A6A}"/>
          </ac:cxnSpMkLst>
        </pc:cxnChg>
        <pc:cxnChg chg="add del">
          <ac:chgData name="Eirik Eriksen Heen" userId="3e804305-1c07-417a-9ea8-d913585be88f" providerId="ADAL" clId="{39F3B120-81DE-4C35-8701-0D3AB676BA0F}" dt="2025-09-11T12:39:10.264" v="3956" actId="11529"/>
          <ac:cxnSpMkLst>
            <pc:docMk/>
            <pc:sldMk cId="3294597052" sldId="4805"/>
            <ac:cxnSpMk id="31" creationId="{ADA202EF-972C-B33E-102D-AD86EDDB6C80}"/>
          </ac:cxnSpMkLst>
        </pc:cxnChg>
      </pc:sldChg>
      <pc:sldChg chg="modSp add mod">
        <pc:chgData name="Eirik Eriksen Heen" userId="3e804305-1c07-417a-9ea8-d913585be88f" providerId="ADAL" clId="{39F3B120-81DE-4C35-8701-0D3AB676BA0F}" dt="2025-09-10T13:32:04.633" v="647" actId="27636"/>
        <pc:sldMkLst>
          <pc:docMk/>
          <pc:sldMk cId="1183237148" sldId="4806"/>
        </pc:sldMkLst>
        <pc:spChg chg="mod">
          <ac:chgData name="Eirik Eriksen Heen" userId="3e804305-1c07-417a-9ea8-d913585be88f" providerId="ADAL" clId="{39F3B120-81DE-4C35-8701-0D3AB676BA0F}" dt="2025-09-10T13:32:04.633" v="647" actId="27636"/>
          <ac:spMkLst>
            <pc:docMk/>
            <pc:sldMk cId="1183237148" sldId="4806"/>
            <ac:spMk id="3" creationId="{BA433285-0172-CFB7-CC79-24C0DAEB63C7}"/>
          </ac:spMkLst>
        </pc:spChg>
      </pc:sldChg>
      <pc:sldChg chg="addSp modSp add mod">
        <pc:chgData name="Eirik Eriksen Heen" userId="3e804305-1c07-417a-9ea8-d913585be88f" providerId="ADAL" clId="{39F3B120-81DE-4C35-8701-0D3AB676BA0F}" dt="2025-09-11T06:55:51.945" v="1227" actId="1076"/>
        <pc:sldMkLst>
          <pc:docMk/>
          <pc:sldMk cId="2976420074" sldId="4807"/>
        </pc:sldMkLst>
        <pc:spChg chg="mod">
          <ac:chgData name="Eirik Eriksen Heen" userId="3e804305-1c07-417a-9ea8-d913585be88f" providerId="ADAL" clId="{39F3B120-81DE-4C35-8701-0D3AB676BA0F}" dt="2025-09-10T13:42:15.079" v="710" actId="20577"/>
          <ac:spMkLst>
            <pc:docMk/>
            <pc:sldMk cId="2976420074" sldId="4807"/>
            <ac:spMk id="3" creationId="{DD004C9A-0F36-432A-FBAA-5678E9156BD1}"/>
          </ac:spMkLst>
        </pc:spChg>
        <pc:spChg chg="add mod">
          <ac:chgData name="Eirik Eriksen Heen" userId="3e804305-1c07-417a-9ea8-d913585be88f" providerId="ADAL" clId="{39F3B120-81DE-4C35-8701-0D3AB676BA0F}" dt="2025-09-11T06:55:51.945" v="1227" actId="1076"/>
          <ac:spMkLst>
            <pc:docMk/>
            <pc:sldMk cId="2976420074" sldId="4807"/>
            <ac:spMk id="4" creationId="{59E41485-7D63-34F4-22D7-F2A5362CDE58}"/>
          </ac:spMkLst>
        </pc:spChg>
        <pc:spChg chg="mod">
          <ac:chgData name="Eirik Eriksen Heen" userId="3e804305-1c07-417a-9ea8-d913585be88f" providerId="ADAL" clId="{39F3B120-81DE-4C35-8701-0D3AB676BA0F}" dt="2025-09-10T13:42:50.587" v="719" actId="14100"/>
          <ac:spMkLst>
            <pc:docMk/>
            <pc:sldMk cId="2976420074" sldId="4807"/>
            <ac:spMk id="14" creationId="{7D0A346A-7BAB-3926-8AB1-4F1D855273E6}"/>
          </ac:spMkLst>
        </pc:spChg>
        <pc:spChg chg="mod">
          <ac:chgData name="Eirik Eriksen Heen" userId="3e804305-1c07-417a-9ea8-d913585be88f" providerId="ADAL" clId="{39F3B120-81DE-4C35-8701-0D3AB676BA0F}" dt="2025-09-10T13:42:06.420" v="707" actId="14100"/>
          <ac:spMkLst>
            <pc:docMk/>
            <pc:sldMk cId="2976420074" sldId="4807"/>
            <ac:spMk id="28" creationId="{F12A111D-8E2B-71D1-4610-896F955FF83E}"/>
          </ac:spMkLst>
        </pc:spChg>
        <pc:spChg chg="mod">
          <ac:chgData name="Eirik Eriksen Heen" userId="3e804305-1c07-417a-9ea8-d913585be88f" providerId="ADAL" clId="{39F3B120-81DE-4C35-8701-0D3AB676BA0F}" dt="2025-09-10T13:42:23.355" v="713" actId="20577"/>
          <ac:spMkLst>
            <pc:docMk/>
            <pc:sldMk cId="2976420074" sldId="4807"/>
            <ac:spMk id="29" creationId="{0D54BD75-6D41-56A8-6704-94C9C3C31A96}"/>
          </ac:spMkLst>
        </pc:spChg>
      </pc:sldChg>
      <pc:sldChg chg="modSp new mod ord">
        <pc:chgData name="Eirik Eriksen Heen" userId="3e804305-1c07-417a-9ea8-d913585be88f" providerId="ADAL" clId="{39F3B120-81DE-4C35-8701-0D3AB676BA0F}" dt="2025-09-11T07:25:55.027" v="1650"/>
        <pc:sldMkLst>
          <pc:docMk/>
          <pc:sldMk cId="4284857943" sldId="4808"/>
        </pc:sldMkLst>
        <pc:spChg chg="mod">
          <ac:chgData name="Eirik Eriksen Heen" userId="3e804305-1c07-417a-9ea8-d913585be88f" providerId="ADAL" clId="{39F3B120-81DE-4C35-8701-0D3AB676BA0F}" dt="2025-09-10T19:42:08.198" v="986"/>
          <ac:spMkLst>
            <pc:docMk/>
            <pc:sldMk cId="4284857943" sldId="4808"/>
            <ac:spMk id="2" creationId="{D05FCF4A-9C7F-711A-E485-9BBCA7732DF1}"/>
          </ac:spMkLst>
        </pc:spChg>
        <pc:spChg chg="mod">
          <ac:chgData name="Eirik Eriksen Heen" userId="3e804305-1c07-417a-9ea8-d913585be88f" providerId="ADAL" clId="{39F3B120-81DE-4C35-8701-0D3AB676BA0F}" dt="2025-09-10T19:52:20.982" v="1022" actId="20577"/>
          <ac:spMkLst>
            <pc:docMk/>
            <pc:sldMk cId="4284857943" sldId="4808"/>
            <ac:spMk id="3" creationId="{4C69340C-DA7B-F2B8-1ECD-CD271E4582C3}"/>
          </ac:spMkLst>
        </pc:spChg>
      </pc:sldChg>
      <pc:sldChg chg="addSp modSp new mod ord">
        <pc:chgData name="Eirik Eriksen Heen" userId="3e804305-1c07-417a-9ea8-d913585be88f" providerId="ADAL" clId="{39F3B120-81DE-4C35-8701-0D3AB676BA0F}" dt="2025-09-11T07:30:14.694" v="1853" actId="313"/>
        <pc:sldMkLst>
          <pc:docMk/>
          <pc:sldMk cId="1942349134" sldId="4809"/>
        </pc:sldMkLst>
        <pc:spChg chg="mod">
          <ac:chgData name="Eirik Eriksen Heen" userId="3e804305-1c07-417a-9ea8-d913585be88f" providerId="ADAL" clId="{39F3B120-81DE-4C35-8701-0D3AB676BA0F}" dt="2025-09-11T07:13:18.020" v="1311" actId="20577"/>
          <ac:spMkLst>
            <pc:docMk/>
            <pc:sldMk cId="1942349134" sldId="4809"/>
            <ac:spMk id="2" creationId="{D89E7BA5-0492-A83D-7FCD-37530D7B6293}"/>
          </ac:spMkLst>
        </pc:spChg>
        <pc:spChg chg="mod">
          <ac:chgData name="Eirik Eriksen Heen" userId="3e804305-1c07-417a-9ea8-d913585be88f" providerId="ADAL" clId="{39F3B120-81DE-4C35-8701-0D3AB676BA0F}" dt="2025-09-11T07:30:14.694" v="1853" actId="313"/>
          <ac:spMkLst>
            <pc:docMk/>
            <pc:sldMk cId="1942349134" sldId="4809"/>
            <ac:spMk id="3" creationId="{AEBE901A-C331-380A-B71C-2F9284B2E5FB}"/>
          </ac:spMkLst>
        </pc:spChg>
        <pc:spChg chg="add mod">
          <ac:chgData name="Eirik Eriksen Heen" userId="3e804305-1c07-417a-9ea8-d913585be88f" providerId="ADAL" clId="{39F3B120-81DE-4C35-8701-0D3AB676BA0F}" dt="2025-09-11T07:15:06.039" v="1469" actId="1076"/>
          <ac:spMkLst>
            <pc:docMk/>
            <pc:sldMk cId="1942349134" sldId="4809"/>
            <ac:spMk id="5" creationId="{85A7E0A4-52D9-7FC1-FF1E-FEEABDFE517C}"/>
          </ac:spMkLst>
        </pc:spChg>
        <pc:spChg chg="add mod">
          <ac:chgData name="Eirik Eriksen Heen" userId="3e804305-1c07-417a-9ea8-d913585be88f" providerId="ADAL" clId="{39F3B120-81DE-4C35-8701-0D3AB676BA0F}" dt="2025-09-11T07:15:11.989" v="1471" actId="1076"/>
          <ac:spMkLst>
            <pc:docMk/>
            <pc:sldMk cId="1942349134" sldId="4809"/>
            <ac:spMk id="7" creationId="{BAE163DD-5379-36E8-6DEA-61A38B209938}"/>
          </ac:spMkLst>
        </pc:spChg>
        <pc:picChg chg="add mod">
          <ac:chgData name="Eirik Eriksen Heen" userId="3e804305-1c07-417a-9ea8-d913585be88f" providerId="ADAL" clId="{39F3B120-81DE-4C35-8701-0D3AB676BA0F}" dt="2025-09-11T07:26:17.280" v="1651" actId="1076"/>
          <ac:picMkLst>
            <pc:docMk/>
            <pc:sldMk cId="1942349134" sldId="4809"/>
            <ac:picMk id="8" creationId="{E77FAA25-7BFF-90D1-3429-75378B576328}"/>
          </ac:picMkLst>
        </pc:picChg>
        <pc:cxnChg chg="add mod">
          <ac:chgData name="Eirik Eriksen Heen" userId="3e804305-1c07-417a-9ea8-d913585be88f" providerId="ADAL" clId="{39F3B120-81DE-4C35-8701-0D3AB676BA0F}" dt="2025-09-11T07:12:54.884" v="1288"/>
          <ac:cxnSpMkLst>
            <pc:docMk/>
            <pc:sldMk cId="1942349134" sldId="4809"/>
            <ac:cxnSpMk id="4" creationId="{DAEDEB87-7927-3370-6934-5791EFC5D5E2}"/>
          </ac:cxnSpMkLst>
        </pc:cxnChg>
        <pc:cxnChg chg="add mod">
          <ac:chgData name="Eirik Eriksen Heen" userId="3e804305-1c07-417a-9ea8-d913585be88f" providerId="ADAL" clId="{39F3B120-81DE-4C35-8701-0D3AB676BA0F}" dt="2025-09-11T07:12:54.884" v="1288"/>
          <ac:cxnSpMkLst>
            <pc:docMk/>
            <pc:sldMk cId="1942349134" sldId="4809"/>
            <ac:cxnSpMk id="6" creationId="{1AA4D929-898E-5AAC-3165-E74A332C1988}"/>
          </ac:cxnSpMkLst>
        </pc:cxnChg>
      </pc:sldChg>
      <pc:sldChg chg="new del">
        <pc:chgData name="Eirik Eriksen Heen" userId="3e804305-1c07-417a-9ea8-d913585be88f" providerId="ADAL" clId="{39F3B120-81DE-4C35-8701-0D3AB676BA0F}" dt="2025-09-11T07:32:59.668" v="1883" actId="47"/>
        <pc:sldMkLst>
          <pc:docMk/>
          <pc:sldMk cId="841203904" sldId="4810"/>
        </pc:sldMkLst>
      </pc:sldChg>
      <pc:sldChg chg="addSp delSp modSp new mod modClrScheme chgLayout">
        <pc:chgData name="Eirik Eriksen Heen" userId="3e804305-1c07-417a-9ea8-d913585be88f" providerId="ADAL" clId="{39F3B120-81DE-4C35-8701-0D3AB676BA0F}" dt="2025-09-12T06:16:59.257" v="4043" actId="26606"/>
        <pc:sldMkLst>
          <pc:docMk/>
          <pc:sldMk cId="1494473487" sldId="4811"/>
        </pc:sldMkLst>
        <pc:spChg chg="mod">
          <ac:chgData name="Eirik Eriksen Heen" userId="3e804305-1c07-417a-9ea8-d913585be88f" providerId="ADAL" clId="{39F3B120-81DE-4C35-8701-0D3AB676BA0F}" dt="2025-09-12T06:16:59.257" v="4043" actId="26606"/>
          <ac:spMkLst>
            <pc:docMk/>
            <pc:sldMk cId="1494473487" sldId="4811"/>
            <ac:spMk id="2" creationId="{2466791B-BAE7-A7D5-5FF6-2CB3F9D4C74B}"/>
          </ac:spMkLst>
        </pc:spChg>
        <pc:spChg chg="add del mod">
          <ac:chgData name="Eirik Eriksen Heen" userId="3e804305-1c07-417a-9ea8-d913585be88f" providerId="ADAL" clId="{39F3B120-81DE-4C35-8701-0D3AB676BA0F}" dt="2025-09-12T06:16:59.257" v="4043" actId="26606"/>
          <ac:spMkLst>
            <pc:docMk/>
            <pc:sldMk cId="1494473487" sldId="4811"/>
            <ac:spMk id="3" creationId="{F9CEBF47-17DC-83CD-BA8F-6B2BECB5CA0A}"/>
          </ac:spMkLst>
        </pc:spChg>
        <pc:spChg chg="add mod">
          <ac:chgData name="Eirik Eriksen Heen" userId="3e804305-1c07-417a-9ea8-d913585be88f" providerId="ADAL" clId="{39F3B120-81DE-4C35-8701-0D3AB676BA0F}" dt="2025-09-11T07:35:44.007" v="1886"/>
          <ac:spMkLst>
            <pc:docMk/>
            <pc:sldMk cId="1494473487" sldId="4811"/>
            <ac:spMk id="4" creationId="{5CB2FCD2-9688-1D84-5F4C-CDA584414F65}"/>
          </ac:spMkLst>
        </pc:spChg>
        <pc:picChg chg="add mod">
          <ac:chgData name="Eirik Eriksen Heen" userId="3e804305-1c07-417a-9ea8-d913585be88f" providerId="ADAL" clId="{39F3B120-81DE-4C35-8701-0D3AB676BA0F}" dt="2025-09-11T12:36:46.519" v="3922"/>
          <ac:picMkLst>
            <pc:docMk/>
            <pc:sldMk cId="1494473487" sldId="4811"/>
            <ac:picMk id="5" creationId="{15A4E35B-2D48-26E6-BC2B-2F152B2CF4F3}"/>
          </ac:picMkLst>
        </pc:picChg>
        <pc:picChg chg="add mod">
          <ac:chgData name="Eirik Eriksen Heen" userId="3e804305-1c07-417a-9ea8-d913585be88f" providerId="ADAL" clId="{39F3B120-81DE-4C35-8701-0D3AB676BA0F}" dt="2025-09-12T06:16:59.257" v="4043" actId="26606"/>
          <ac:picMkLst>
            <pc:docMk/>
            <pc:sldMk cId="1494473487" sldId="4811"/>
            <ac:picMk id="1026" creationId="{AA68D721-ABFD-1644-1D75-8D5C7C1B71A5}"/>
          </ac:picMkLst>
        </pc:picChg>
      </pc:sldChg>
      <pc:sldChg chg="addSp delSp modSp new mod modNotesTx">
        <pc:chgData name="Eirik Eriksen Heen" userId="3e804305-1c07-417a-9ea8-d913585be88f" providerId="ADAL" clId="{39F3B120-81DE-4C35-8701-0D3AB676BA0F}" dt="2025-09-11T09:44:15.721" v="2700" actId="20577"/>
        <pc:sldMkLst>
          <pc:docMk/>
          <pc:sldMk cId="807440568" sldId="4812"/>
        </pc:sldMkLst>
        <pc:spChg chg="mod">
          <ac:chgData name="Eirik Eriksen Heen" userId="3e804305-1c07-417a-9ea8-d913585be88f" providerId="ADAL" clId="{39F3B120-81DE-4C35-8701-0D3AB676BA0F}" dt="2025-09-11T09:34:12.814" v="2637" actId="20577"/>
          <ac:spMkLst>
            <pc:docMk/>
            <pc:sldMk cId="807440568" sldId="4812"/>
            <ac:spMk id="2" creationId="{905E47D9-07A0-03C7-A152-7D74AD9B3AF6}"/>
          </ac:spMkLst>
        </pc:spChg>
        <pc:spChg chg="del">
          <ac:chgData name="Eirik Eriksen Heen" userId="3e804305-1c07-417a-9ea8-d913585be88f" providerId="ADAL" clId="{39F3B120-81DE-4C35-8701-0D3AB676BA0F}" dt="2025-09-11T09:32:20.804" v="2594" actId="478"/>
          <ac:spMkLst>
            <pc:docMk/>
            <pc:sldMk cId="807440568" sldId="4812"/>
            <ac:spMk id="3" creationId="{4066356F-AE99-9821-F3DE-55381DBE4329}"/>
          </ac:spMkLst>
        </pc:spChg>
        <pc:spChg chg="add">
          <ac:chgData name="Eirik Eriksen Heen" userId="3e804305-1c07-417a-9ea8-d913585be88f" providerId="ADAL" clId="{39F3B120-81DE-4C35-8701-0D3AB676BA0F}" dt="2025-09-11T09:32:02.922" v="2589"/>
          <ac:spMkLst>
            <pc:docMk/>
            <pc:sldMk cId="807440568" sldId="4812"/>
            <ac:spMk id="4" creationId="{4EE00224-913A-8725-0CC8-9FBADFA8F287}"/>
          </ac:spMkLst>
        </pc:spChg>
        <pc:picChg chg="add mod">
          <ac:chgData name="Eirik Eriksen Heen" userId="3e804305-1c07-417a-9ea8-d913585be88f" providerId="ADAL" clId="{39F3B120-81DE-4C35-8701-0D3AB676BA0F}" dt="2025-09-11T09:32:10.441" v="2593" actId="1076"/>
          <ac:picMkLst>
            <pc:docMk/>
            <pc:sldMk cId="807440568" sldId="4812"/>
            <ac:picMk id="5" creationId="{B27A95D2-2B9C-D22C-DF3E-51BDB941D1B2}"/>
          </ac:picMkLst>
        </pc:picChg>
        <pc:picChg chg="add mod">
          <ac:chgData name="Eirik Eriksen Heen" userId="3e804305-1c07-417a-9ea8-d913585be88f" providerId="ADAL" clId="{39F3B120-81DE-4C35-8701-0D3AB676BA0F}" dt="2025-09-11T09:32:31.427" v="2599" actId="1076"/>
          <ac:picMkLst>
            <pc:docMk/>
            <pc:sldMk cId="807440568" sldId="4812"/>
            <ac:picMk id="6" creationId="{1804134C-5C5C-58EF-8E4E-73441D0C10C7}"/>
          </ac:picMkLst>
        </pc:picChg>
      </pc:sldChg>
      <pc:sldChg chg="addSp modSp new del mod">
        <pc:chgData name="Eirik Eriksen Heen" userId="3e804305-1c07-417a-9ea8-d913585be88f" providerId="ADAL" clId="{39F3B120-81DE-4C35-8701-0D3AB676BA0F}" dt="2025-09-11T10:34:24.648" v="3360" actId="2696"/>
        <pc:sldMkLst>
          <pc:docMk/>
          <pc:sldMk cId="2861418179" sldId="4813"/>
        </pc:sldMkLst>
        <pc:picChg chg="add mod ord">
          <ac:chgData name="Eirik Eriksen Heen" userId="3e804305-1c07-417a-9ea8-d913585be88f" providerId="ADAL" clId="{39F3B120-81DE-4C35-8701-0D3AB676BA0F}" dt="2025-09-11T10:34:19.866" v="3359" actId="167"/>
          <ac:picMkLst>
            <pc:docMk/>
            <pc:sldMk cId="2861418179" sldId="4813"/>
            <ac:picMk id="5" creationId="{4C2EA6F8-23E4-4CE2-8C3E-F28B5A9534AD}"/>
          </ac:picMkLst>
        </pc:picChg>
      </pc:sldChg>
      <pc:sldChg chg="addSp delSp modSp new mod modClrScheme chgLayout">
        <pc:chgData name="Eirik Eriksen Heen" userId="3e804305-1c07-417a-9ea8-d913585be88f" providerId="ADAL" clId="{39F3B120-81DE-4C35-8701-0D3AB676BA0F}" dt="2025-09-12T07:32:16.441" v="4251" actId="20577"/>
        <pc:sldMkLst>
          <pc:docMk/>
          <pc:sldMk cId="3332617002" sldId="4814"/>
        </pc:sldMkLst>
        <pc:spChg chg="mod">
          <ac:chgData name="Eirik Eriksen Heen" userId="3e804305-1c07-417a-9ea8-d913585be88f" providerId="ADAL" clId="{39F3B120-81DE-4C35-8701-0D3AB676BA0F}" dt="2025-09-12T07:02:28.841" v="4127" actId="26606"/>
          <ac:spMkLst>
            <pc:docMk/>
            <pc:sldMk cId="3332617002" sldId="4814"/>
            <ac:spMk id="2" creationId="{8DD0ED4B-1D47-DD42-9B2B-DA42617C8A10}"/>
          </ac:spMkLst>
        </pc:spChg>
        <pc:spChg chg="mod">
          <ac:chgData name="Eirik Eriksen Heen" userId="3e804305-1c07-417a-9ea8-d913585be88f" providerId="ADAL" clId="{39F3B120-81DE-4C35-8701-0D3AB676BA0F}" dt="2025-09-12T07:32:16.441" v="4251" actId="20577"/>
          <ac:spMkLst>
            <pc:docMk/>
            <pc:sldMk cId="3332617002" sldId="4814"/>
            <ac:spMk id="3" creationId="{6CE25AD4-3099-ED23-4523-66E9FE907805}"/>
          </ac:spMkLst>
        </pc:spChg>
        <pc:picChg chg="add del mod">
          <ac:chgData name="Eirik Eriksen Heen" userId="3e804305-1c07-417a-9ea8-d913585be88f" providerId="ADAL" clId="{39F3B120-81DE-4C35-8701-0D3AB676BA0F}" dt="2025-09-12T07:02:48.179" v="4128" actId="478"/>
          <ac:picMkLst>
            <pc:docMk/>
            <pc:sldMk cId="3332617002" sldId="4814"/>
            <ac:picMk id="2050" creationId="{3A19FF61-507B-2F98-B367-F67D79F05F57}"/>
          </ac:picMkLst>
        </pc:picChg>
        <pc:picChg chg="add mod">
          <ac:chgData name="Eirik Eriksen Heen" userId="3e804305-1c07-417a-9ea8-d913585be88f" providerId="ADAL" clId="{39F3B120-81DE-4C35-8701-0D3AB676BA0F}" dt="2025-09-12T07:02:51.646" v="4130" actId="26606"/>
          <ac:picMkLst>
            <pc:docMk/>
            <pc:sldMk cId="3332617002" sldId="4814"/>
            <ac:picMk id="2052" creationId="{7D922B96-6F9D-DE26-3913-8EC6AC8BA8BF}"/>
          </ac:picMkLst>
        </pc:picChg>
      </pc:sldChg>
      <pc:sldChg chg="addSp delSp modSp new mod modClrScheme chgLayout modNotesTx">
        <pc:chgData name="Eirik Eriksen Heen" userId="3e804305-1c07-417a-9ea8-d913585be88f" providerId="ADAL" clId="{39F3B120-81DE-4C35-8701-0D3AB676BA0F}" dt="2025-09-12T07:19:16.081" v="4206" actId="20577"/>
        <pc:sldMkLst>
          <pc:docMk/>
          <pc:sldMk cId="656543908" sldId="4815"/>
        </pc:sldMkLst>
        <pc:spChg chg="mod">
          <ac:chgData name="Eirik Eriksen Heen" userId="3e804305-1c07-417a-9ea8-d913585be88f" providerId="ADAL" clId="{39F3B120-81DE-4C35-8701-0D3AB676BA0F}" dt="2025-09-11T10:17:17.130" v="3298" actId="26606"/>
          <ac:spMkLst>
            <pc:docMk/>
            <pc:sldMk cId="656543908" sldId="4815"/>
            <ac:spMk id="2" creationId="{6582F582-7CBF-5CDC-54F2-B5B95B8A049B}"/>
          </ac:spMkLst>
        </pc:spChg>
        <pc:spChg chg="add del mod">
          <ac:chgData name="Eirik Eriksen Heen" userId="3e804305-1c07-417a-9ea8-d913585be88f" providerId="ADAL" clId="{39F3B120-81DE-4C35-8701-0D3AB676BA0F}" dt="2025-09-11T12:45:51.991" v="3974" actId="20577"/>
          <ac:spMkLst>
            <pc:docMk/>
            <pc:sldMk cId="656543908" sldId="4815"/>
            <ac:spMk id="3" creationId="{27B9A530-5149-2141-11E3-D90504383CF6}"/>
          </ac:spMkLst>
        </pc:spChg>
        <pc:spChg chg="add">
          <ac:chgData name="Eirik Eriksen Heen" userId="3e804305-1c07-417a-9ea8-d913585be88f" providerId="ADAL" clId="{39F3B120-81DE-4C35-8701-0D3AB676BA0F}" dt="2025-09-11T10:03:59.589" v="3208"/>
          <ac:spMkLst>
            <pc:docMk/>
            <pc:sldMk cId="656543908" sldId="4815"/>
            <ac:spMk id="4" creationId="{0BF0D191-C65E-7113-5489-2FF644209F26}"/>
          </ac:spMkLst>
        </pc:spChg>
        <pc:spChg chg="add">
          <ac:chgData name="Eirik Eriksen Heen" userId="3e804305-1c07-417a-9ea8-d913585be88f" providerId="ADAL" clId="{39F3B120-81DE-4C35-8701-0D3AB676BA0F}" dt="2025-09-11T10:04:02.706" v="3209"/>
          <ac:spMkLst>
            <pc:docMk/>
            <pc:sldMk cId="656543908" sldId="4815"/>
            <ac:spMk id="5" creationId="{EED0D56D-95BF-F584-0FE0-714A6BC5BAD5}"/>
          </ac:spMkLst>
        </pc:spChg>
        <pc:spChg chg="add mod">
          <ac:chgData name="Eirik Eriksen Heen" userId="3e804305-1c07-417a-9ea8-d913585be88f" providerId="ADAL" clId="{39F3B120-81DE-4C35-8701-0D3AB676BA0F}" dt="2025-09-11T10:04:10.834" v="3212"/>
          <ac:spMkLst>
            <pc:docMk/>
            <pc:sldMk cId="656543908" sldId="4815"/>
            <ac:spMk id="6" creationId="{F60C5ACB-F25C-FB53-5F3F-84DA6DC7DE2A}"/>
          </ac:spMkLst>
        </pc:spChg>
        <pc:spChg chg="add mod">
          <ac:chgData name="Eirik Eriksen Heen" userId="3e804305-1c07-417a-9ea8-d913585be88f" providerId="ADAL" clId="{39F3B120-81DE-4C35-8701-0D3AB676BA0F}" dt="2025-09-11T10:24:56.075" v="3357" actId="14100"/>
          <ac:spMkLst>
            <pc:docMk/>
            <pc:sldMk cId="656543908" sldId="4815"/>
            <ac:spMk id="8" creationId="{E7CAD4DC-DBCE-E59B-EDF5-945098B24A1C}"/>
          </ac:spMkLst>
        </pc:spChg>
        <pc:picChg chg="add mod">
          <ac:chgData name="Eirik Eriksen Heen" userId="3e804305-1c07-417a-9ea8-d913585be88f" providerId="ADAL" clId="{39F3B120-81DE-4C35-8701-0D3AB676BA0F}" dt="2025-09-11T10:17:17.130" v="3298" actId="26606"/>
          <ac:picMkLst>
            <pc:docMk/>
            <pc:sldMk cId="656543908" sldId="4815"/>
            <ac:picMk id="7" creationId="{E68FCA44-50C4-2431-292F-077664310686}"/>
          </ac:picMkLst>
        </pc:picChg>
      </pc:sldChg>
      <pc:sldChg chg="addSp modSp new mod ord modClrScheme chgLayout modNotesTx">
        <pc:chgData name="Eirik Eriksen Heen" userId="3e804305-1c07-417a-9ea8-d913585be88f" providerId="ADAL" clId="{39F3B120-81DE-4C35-8701-0D3AB676BA0F}" dt="2025-09-12T07:05:11.572" v="4158" actId="20577"/>
        <pc:sldMkLst>
          <pc:docMk/>
          <pc:sldMk cId="3847090962" sldId="4816"/>
        </pc:sldMkLst>
        <pc:spChg chg="mod">
          <ac:chgData name="Eirik Eriksen Heen" userId="3e804305-1c07-417a-9ea8-d913585be88f" providerId="ADAL" clId="{39F3B120-81DE-4C35-8701-0D3AB676BA0F}" dt="2025-09-12T07:02:21.900" v="4125" actId="26606"/>
          <ac:spMkLst>
            <pc:docMk/>
            <pc:sldMk cId="3847090962" sldId="4816"/>
            <ac:spMk id="2" creationId="{C8A6135F-821F-626E-5BAC-F189B005E13D}"/>
          </ac:spMkLst>
        </pc:spChg>
        <pc:spChg chg="mod">
          <ac:chgData name="Eirik Eriksen Heen" userId="3e804305-1c07-417a-9ea8-d913585be88f" providerId="ADAL" clId="{39F3B120-81DE-4C35-8701-0D3AB676BA0F}" dt="2025-09-12T07:02:21.900" v="4125" actId="26606"/>
          <ac:spMkLst>
            <pc:docMk/>
            <pc:sldMk cId="3847090962" sldId="4816"/>
            <ac:spMk id="3" creationId="{80B9F626-7054-A45D-FE93-9993191A71C2}"/>
          </ac:spMkLst>
        </pc:spChg>
        <pc:picChg chg="add mod">
          <ac:chgData name="Eirik Eriksen Heen" userId="3e804305-1c07-417a-9ea8-d913585be88f" providerId="ADAL" clId="{39F3B120-81DE-4C35-8701-0D3AB676BA0F}" dt="2025-09-12T07:02:21.900" v="4125" actId="26606"/>
          <ac:picMkLst>
            <pc:docMk/>
            <pc:sldMk cId="3847090962" sldId="4816"/>
            <ac:picMk id="4" creationId="{DA74CB96-D744-EA49-FA6E-77AB5A7E912C}"/>
          </ac:picMkLst>
        </pc:picChg>
      </pc:sldChg>
      <pc:sldChg chg="addSp modSp new mod modClrScheme chgLayout">
        <pc:chgData name="Eirik Eriksen Heen" userId="3e804305-1c07-417a-9ea8-d913585be88f" providerId="ADAL" clId="{39F3B120-81DE-4C35-8701-0D3AB676BA0F}" dt="2025-09-11T12:47:25.459" v="3985" actId="20577"/>
        <pc:sldMkLst>
          <pc:docMk/>
          <pc:sldMk cId="731297850" sldId="4817"/>
        </pc:sldMkLst>
        <pc:spChg chg="mod">
          <ac:chgData name="Eirik Eriksen Heen" userId="3e804305-1c07-417a-9ea8-d913585be88f" providerId="ADAL" clId="{39F3B120-81DE-4C35-8701-0D3AB676BA0F}" dt="2025-09-11T10:42:14.791" v="3450" actId="404"/>
          <ac:spMkLst>
            <pc:docMk/>
            <pc:sldMk cId="731297850" sldId="4817"/>
            <ac:spMk id="2" creationId="{5AE1C249-6827-34B9-3F08-4971A72F5ADD}"/>
          </ac:spMkLst>
        </pc:spChg>
        <pc:spChg chg="mod">
          <ac:chgData name="Eirik Eriksen Heen" userId="3e804305-1c07-417a-9ea8-d913585be88f" providerId="ADAL" clId="{39F3B120-81DE-4C35-8701-0D3AB676BA0F}" dt="2025-09-11T12:47:25.459" v="3985" actId="20577"/>
          <ac:spMkLst>
            <pc:docMk/>
            <pc:sldMk cId="731297850" sldId="4817"/>
            <ac:spMk id="3" creationId="{2C9D4B3E-734B-AF9E-714C-659B87E9D1CF}"/>
          </ac:spMkLst>
        </pc:spChg>
        <pc:picChg chg="add mod">
          <ac:chgData name="Eirik Eriksen Heen" userId="3e804305-1c07-417a-9ea8-d913585be88f" providerId="ADAL" clId="{39F3B120-81DE-4C35-8701-0D3AB676BA0F}" dt="2025-09-11T10:41:34.166" v="3446" actId="26606"/>
          <ac:picMkLst>
            <pc:docMk/>
            <pc:sldMk cId="731297850" sldId="4817"/>
            <ac:picMk id="4" creationId="{44E90984-D265-0CE4-107C-8BC6CE2E817A}"/>
          </ac:picMkLst>
        </pc:picChg>
      </pc:sldChg>
      <pc:sldChg chg="addSp delSp modSp new mod">
        <pc:chgData name="Eirik Eriksen Heen" userId="3e804305-1c07-417a-9ea8-d913585be88f" providerId="ADAL" clId="{39F3B120-81DE-4C35-8701-0D3AB676BA0F}" dt="2025-09-11T11:18:59.181" v="3564" actId="313"/>
        <pc:sldMkLst>
          <pc:docMk/>
          <pc:sldMk cId="2868422683" sldId="4818"/>
        </pc:sldMkLst>
        <pc:spChg chg="mod">
          <ac:chgData name="Eirik Eriksen Heen" userId="3e804305-1c07-417a-9ea8-d913585be88f" providerId="ADAL" clId="{39F3B120-81DE-4C35-8701-0D3AB676BA0F}" dt="2025-09-11T11:16:03.918" v="3455" actId="26606"/>
          <ac:spMkLst>
            <pc:docMk/>
            <pc:sldMk cId="2868422683" sldId="4818"/>
            <ac:spMk id="2" creationId="{71E1AB6A-F3F5-5187-DA7C-1C3AF487F439}"/>
          </ac:spMkLst>
        </pc:spChg>
        <pc:spChg chg="del">
          <ac:chgData name="Eirik Eriksen Heen" userId="3e804305-1c07-417a-9ea8-d913585be88f" providerId="ADAL" clId="{39F3B120-81DE-4C35-8701-0D3AB676BA0F}" dt="2025-09-11T11:16:03.918" v="3455" actId="26606"/>
          <ac:spMkLst>
            <pc:docMk/>
            <pc:sldMk cId="2868422683" sldId="4818"/>
            <ac:spMk id="3" creationId="{626B946A-5BFF-47B7-66A8-043842A31A90}"/>
          </ac:spMkLst>
        </pc:spChg>
        <pc:spChg chg="del">
          <ac:chgData name="Eirik Eriksen Heen" userId="3e804305-1c07-417a-9ea8-d913585be88f" providerId="ADAL" clId="{39F3B120-81DE-4C35-8701-0D3AB676BA0F}" dt="2025-09-11T11:16:03.918" v="3455" actId="26606"/>
          <ac:spMkLst>
            <pc:docMk/>
            <pc:sldMk cId="2868422683" sldId="4818"/>
            <ac:spMk id="4" creationId="{906FE059-3330-34F6-BFF2-4D4186AF1068}"/>
          </ac:spMkLst>
        </pc:spChg>
        <pc:spChg chg="add mod">
          <ac:chgData name="Eirik Eriksen Heen" userId="3e804305-1c07-417a-9ea8-d913585be88f" providerId="ADAL" clId="{39F3B120-81DE-4C35-8701-0D3AB676BA0F}" dt="2025-09-11T11:18:59.181" v="3564" actId="313"/>
          <ac:spMkLst>
            <pc:docMk/>
            <pc:sldMk cId="2868422683" sldId="4818"/>
            <ac:spMk id="6" creationId="{2BF730CC-BDE9-829F-0E9D-B7E27E0F3658}"/>
          </ac:spMkLst>
        </pc:spChg>
        <pc:spChg chg="add mod">
          <ac:chgData name="Eirik Eriksen Heen" userId="3e804305-1c07-417a-9ea8-d913585be88f" providerId="ADAL" clId="{39F3B120-81DE-4C35-8701-0D3AB676BA0F}" dt="2025-09-11T11:18:24.483" v="3496" actId="20577"/>
          <ac:spMkLst>
            <pc:docMk/>
            <pc:sldMk cId="2868422683" sldId="4818"/>
            <ac:spMk id="10" creationId="{C3C56302-66D5-5A92-6899-1EDD083560EC}"/>
          </ac:spMkLst>
        </pc:spChg>
        <pc:picChg chg="add mod">
          <ac:chgData name="Eirik Eriksen Heen" userId="3e804305-1c07-417a-9ea8-d913585be88f" providerId="ADAL" clId="{39F3B120-81DE-4C35-8701-0D3AB676BA0F}" dt="2025-09-11T11:16:21.588" v="3460" actId="1076"/>
          <ac:picMkLst>
            <pc:docMk/>
            <pc:sldMk cId="2868422683" sldId="4818"/>
            <ac:picMk id="5" creationId="{1B4ADA6F-C90C-3AFD-9820-D50F921D9644}"/>
          </ac:picMkLst>
        </pc:picChg>
      </pc:sldChg>
      <pc:sldChg chg="new del">
        <pc:chgData name="Eirik Eriksen Heen" userId="3e804305-1c07-417a-9ea8-d913585be88f" providerId="ADAL" clId="{39F3B120-81DE-4C35-8701-0D3AB676BA0F}" dt="2025-09-11T12:00:01.066" v="3731" actId="2696"/>
        <pc:sldMkLst>
          <pc:docMk/>
          <pc:sldMk cId="2278050831" sldId="4819"/>
        </pc:sldMkLst>
      </pc:sldChg>
      <pc:sldChg chg="modSp new mod">
        <pc:chgData name="Eirik Eriksen Heen" userId="3e804305-1c07-417a-9ea8-d913585be88f" providerId="ADAL" clId="{39F3B120-81DE-4C35-8701-0D3AB676BA0F}" dt="2025-09-12T07:43:26.054" v="4316" actId="15"/>
        <pc:sldMkLst>
          <pc:docMk/>
          <pc:sldMk cId="548588872" sldId="4820"/>
        </pc:sldMkLst>
        <pc:spChg chg="mod">
          <ac:chgData name="Eirik Eriksen Heen" userId="3e804305-1c07-417a-9ea8-d913585be88f" providerId="ADAL" clId="{39F3B120-81DE-4C35-8701-0D3AB676BA0F}" dt="2025-09-11T11:52:36.163" v="3608"/>
          <ac:spMkLst>
            <pc:docMk/>
            <pc:sldMk cId="548588872" sldId="4820"/>
            <ac:spMk id="2" creationId="{0EBCDFB2-A54B-C19C-5A4A-CEBF736B8C2A}"/>
          </ac:spMkLst>
        </pc:spChg>
        <pc:spChg chg="mod">
          <ac:chgData name="Eirik Eriksen Heen" userId="3e804305-1c07-417a-9ea8-d913585be88f" providerId="ADAL" clId="{39F3B120-81DE-4C35-8701-0D3AB676BA0F}" dt="2025-09-12T07:43:26.054" v="4316" actId="15"/>
          <ac:spMkLst>
            <pc:docMk/>
            <pc:sldMk cId="548588872" sldId="4820"/>
            <ac:spMk id="3" creationId="{CE593A60-44D7-0EE8-5520-98B710001AD9}"/>
          </ac:spMkLst>
        </pc:spChg>
      </pc:sldChg>
      <pc:sldChg chg="modSp new mod">
        <pc:chgData name="Eirik Eriksen Heen" userId="3e804305-1c07-417a-9ea8-d913585be88f" providerId="ADAL" clId="{39F3B120-81DE-4C35-8701-0D3AB676BA0F}" dt="2025-09-11T11:55:13.517" v="3665" actId="27636"/>
        <pc:sldMkLst>
          <pc:docMk/>
          <pc:sldMk cId="1850978126" sldId="4821"/>
        </pc:sldMkLst>
        <pc:spChg chg="mod">
          <ac:chgData name="Eirik Eriksen Heen" userId="3e804305-1c07-417a-9ea8-d913585be88f" providerId="ADAL" clId="{39F3B120-81DE-4C35-8701-0D3AB676BA0F}" dt="2025-09-11T11:54:06.153" v="3635"/>
          <ac:spMkLst>
            <pc:docMk/>
            <pc:sldMk cId="1850978126" sldId="4821"/>
            <ac:spMk id="2" creationId="{8E71BFD6-9964-28CD-8E94-992D3C74B1C3}"/>
          </ac:spMkLst>
        </pc:spChg>
        <pc:spChg chg="mod">
          <ac:chgData name="Eirik Eriksen Heen" userId="3e804305-1c07-417a-9ea8-d913585be88f" providerId="ADAL" clId="{39F3B120-81DE-4C35-8701-0D3AB676BA0F}" dt="2025-09-11T11:55:13.517" v="3665" actId="27636"/>
          <ac:spMkLst>
            <pc:docMk/>
            <pc:sldMk cId="1850978126" sldId="4821"/>
            <ac:spMk id="3" creationId="{0A47033D-AFAB-A287-DBB3-D2EE35EC4801}"/>
          </ac:spMkLst>
        </pc:spChg>
      </pc:sldChg>
      <pc:sldChg chg="addSp delSp modSp new mod ord modClrScheme chgLayout">
        <pc:chgData name="Eirik Eriksen Heen" userId="3e804305-1c07-417a-9ea8-d913585be88f" providerId="ADAL" clId="{39F3B120-81DE-4C35-8701-0D3AB676BA0F}" dt="2025-09-12T07:42:27.908" v="4314"/>
        <pc:sldMkLst>
          <pc:docMk/>
          <pc:sldMk cId="1275478262" sldId="4822"/>
        </pc:sldMkLst>
        <pc:spChg chg="mod ord">
          <ac:chgData name="Eirik Eriksen Heen" userId="3e804305-1c07-417a-9ea8-d913585be88f" providerId="ADAL" clId="{39F3B120-81DE-4C35-8701-0D3AB676BA0F}" dt="2025-09-12T07:40:17.249" v="4252" actId="700"/>
          <ac:spMkLst>
            <pc:docMk/>
            <pc:sldMk cId="1275478262" sldId="4822"/>
            <ac:spMk id="2" creationId="{FA321CB4-44DD-C88A-748A-B03BDBED7D77}"/>
          </ac:spMkLst>
        </pc:spChg>
        <pc:spChg chg="add del mod ord">
          <ac:chgData name="Eirik Eriksen Heen" userId="3e804305-1c07-417a-9ea8-d913585be88f" providerId="ADAL" clId="{39F3B120-81DE-4C35-8701-0D3AB676BA0F}" dt="2025-09-12T07:41:45.047" v="4299" actId="113"/>
          <ac:spMkLst>
            <pc:docMk/>
            <pc:sldMk cId="1275478262" sldId="4822"/>
            <ac:spMk id="3" creationId="{6B1863A3-79FA-2393-5790-2B3B3379C266}"/>
          </ac:spMkLst>
        </pc:spChg>
        <pc:spChg chg="add mod">
          <ac:chgData name="Eirik Eriksen Heen" userId="3e804305-1c07-417a-9ea8-d913585be88f" providerId="ADAL" clId="{39F3B120-81DE-4C35-8701-0D3AB676BA0F}" dt="2025-09-11T11:48:53.145" v="3573"/>
          <ac:spMkLst>
            <pc:docMk/>
            <pc:sldMk cId="1275478262" sldId="4822"/>
            <ac:spMk id="4" creationId="{149EC9F3-BDCB-0C11-E140-CCCDF6611ABE}"/>
          </ac:spMkLst>
        </pc:spChg>
        <pc:spChg chg="add mod ord">
          <ac:chgData name="Eirik Eriksen Heen" userId="3e804305-1c07-417a-9ea8-d913585be88f" providerId="ADAL" clId="{39F3B120-81DE-4C35-8701-0D3AB676BA0F}" dt="2025-09-12T07:42:27.908" v="4314"/>
          <ac:spMkLst>
            <pc:docMk/>
            <pc:sldMk cId="1275478262" sldId="4822"/>
            <ac:spMk id="4" creationId="{2A6F54F6-1CBD-4140-AEBB-F932776DD4ED}"/>
          </ac:spMkLst>
        </pc:spChg>
      </pc:sldChg>
      <pc:sldChg chg="modSp new mod">
        <pc:chgData name="Eirik Eriksen Heen" userId="3e804305-1c07-417a-9ea8-d913585be88f" providerId="ADAL" clId="{39F3B120-81DE-4C35-8701-0D3AB676BA0F}" dt="2025-09-11T12:23:07.674" v="3868" actId="20577"/>
        <pc:sldMkLst>
          <pc:docMk/>
          <pc:sldMk cId="1610951624" sldId="4823"/>
        </pc:sldMkLst>
        <pc:spChg chg="mod">
          <ac:chgData name="Eirik Eriksen Heen" userId="3e804305-1c07-417a-9ea8-d913585be88f" providerId="ADAL" clId="{39F3B120-81DE-4C35-8701-0D3AB676BA0F}" dt="2025-09-11T12:02:00.362" v="3737" actId="404"/>
          <ac:spMkLst>
            <pc:docMk/>
            <pc:sldMk cId="1610951624" sldId="4823"/>
            <ac:spMk id="2" creationId="{621BFBF9-5076-3EB5-DB09-B632EE68847B}"/>
          </ac:spMkLst>
        </pc:spChg>
        <pc:spChg chg="mod">
          <ac:chgData name="Eirik Eriksen Heen" userId="3e804305-1c07-417a-9ea8-d913585be88f" providerId="ADAL" clId="{39F3B120-81DE-4C35-8701-0D3AB676BA0F}" dt="2025-09-11T12:23:07.674" v="3868" actId="20577"/>
          <ac:spMkLst>
            <pc:docMk/>
            <pc:sldMk cId="1610951624" sldId="4823"/>
            <ac:spMk id="3" creationId="{E98C1DB9-4573-A740-35AF-745D83FA9415}"/>
          </ac:spMkLst>
        </pc:spChg>
      </pc:sldChg>
      <pc:sldChg chg="modSp new mod">
        <pc:chgData name="Eirik Eriksen Heen" userId="3e804305-1c07-417a-9ea8-d913585be88f" providerId="ADAL" clId="{39F3B120-81DE-4C35-8701-0D3AB676BA0F}" dt="2025-09-11T12:03:45.899" v="3775" actId="113"/>
        <pc:sldMkLst>
          <pc:docMk/>
          <pc:sldMk cId="30010327" sldId="4824"/>
        </pc:sldMkLst>
        <pc:spChg chg="mod">
          <ac:chgData name="Eirik Eriksen Heen" userId="3e804305-1c07-417a-9ea8-d913585be88f" providerId="ADAL" clId="{39F3B120-81DE-4C35-8701-0D3AB676BA0F}" dt="2025-09-11T12:02:51.527" v="3759"/>
          <ac:spMkLst>
            <pc:docMk/>
            <pc:sldMk cId="30010327" sldId="4824"/>
            <ac:spMk id="2" creationId="{9A98DB6F-C64A-DAE1-EA84-9A5FB4D6E38D}"/>
          </ac:spMkLst>
        </pc:spChg>
        <pc:spChg chg="mod">
          <ac:chgData name="Eirik Eriksen Heen" userId="3e804305-1c07-417a-9ea8-d913585be88f" providerId="ADAL" clId="{39F3B120-81DE-4C35-8701-0D3AB676BA0F}" dt="2025-09-11T12:03:45.899" v="3775" actId="113"/>
          <ac:spMkLst>
            <pc:docMk/>
            <pc:sldMk cId="30010327" sldId="4824"/>
            <ac:spMk id="3" creationId="{2781D998-955B-6DDE-E5FF-EBDD47824E5A}"/>
          </ac:spMkLst>
        </pc:spChg>
      </pc:sldChg>
      <pc:sldChg chg="addSp modSp new mod modClrScheme chgLayout">
        <pc:chgData name="Eirik Eriksen Heen" userId="3e804305-1c07-417a-9ea8-d913585be88f" providerId="ADAL" clId="{39F3B120-81DE-4C35-8701-0D3AB676BA0F}" dt="2025-09-11T12:22:44.629" v="3863" actId="26606"/>
        <pc:sldMkLst>
          <pc:docMk/>
          <pc:sldMk cId="3939124420" sldId="4825"/>
        </pc:sldMkLst>
        <pc:spChg chg="mod">
          <ac:chgData name="Eirik Eriksen Heen" userId="3e804305-1c07-417a-9ea8-d913585be88f" providerId="ADAL" clId="{39F3B120-81DE-4C35-8701-0D3AB676BA0F}" dt="2025-09-11T12:22:44.629" v="3863" actId="26606"/>
          <ac:spMkLst>
            <pc:docMk/>
            <pc:sldMk cId="3939124420" sldId="4825"/>
            <ac:spMk id="2" creationId="{0CCA42D0-15F7-44B4-3068-E43BBDA8C88C}"/>
          </ac:spMkLst>
        </pc:spChg>
        <pc:spChg chg="mod">
          <ac:chgData name="Eirik Eriksen Heen" userId="3e804305-1c07-417a-9ea8-d913585be88f" providerId="ADAL" clId="{39F3B120-81DE-4C35-8701-0D3AB676BA0F}" dt="2025-09-11T12:22:44.629" v="3863" actId="26606"/>
          <ac:spMkLst>
            <pc:docMk/>
            <pc:sldMk cId="3939124420" sldId="4825"/>
            <ac:spMk id="3" creationId="{67D925B3-DD4E-6B5A-3BA3-B569B51C4C59}"/>
          </ac:spMkLst>
        </pc:spChg>
        <pc:picChg chg="add mod">
          <ac:chgData name="Eirik Eriksen Heen" userId="3e804305-1c07-417a-9ea8-d913585be88f" providerId="ADAL" clId="{39F3B120-81DE-4C35-8701-0D3AB676BA0F}" dt="2025-09-11T12:22:44.629" v="3863" actId="26606"/>
          <ac:picMkLst>
            <pc:docMk/>
            <pc:sldMk cId="3939124420" sldId="4825"/>
            <ac:picMk id="4" creationId="{7207B97D-F4CE-5D91-A4E0-C293A19A2148}"/>
          </ac:picMkLst>
        </pc:picChg>
      </pc:sldChg>
      <pc:sldChg chg="addSp delSp modSp new del mod">
        <pc:chgData name="Eirik Eriksen Heen" userId="3e804305-1c07-417a-9ea8-d913585be88f" providerId="ADAL" clId="{39F3B120-81DE-4C35-8701-0D3AB676BA0F}" dt="2025-09-11T12:20:39.059" v="3860" actId="2696"/>
        <pc:sldMkLst>
          <pc:docMk/>
          <pc:sldMk cId="3914314532" sldId="4826"/>
        </pc:sldMkLst>
        <pc:spChg chg="mod">
          <ac:chgData name="Eirik Eriksen Heen" userId="3e804305-1c07-417a-9ea8-d913585be88f" providerId="ADAL" clId="{39F3B120-81DE-4C35-8701-0D3AB676BA0F}" dt="2025-09-11T12:11:05.325" v="3797" actId="6549"/>
          <ac:spMkLst>
            <pc:docMk/>
            <pc:sldMk cId="3914314532" sldId="4826"/>
            <ac:spMk id="2" creationId="{9EADA196-C23B-A680-78EC-B8BFA59C93DD}"/>
          </ac:spMkLst>
        </pc:spChg>
        <pc:spChg chg="del">
          <ac:chgData name="Eirik Eriksen Heen" userId="3e804305-1c07-417a-9ea8-d913585be88f" providerId="ADAL" clId="{39F3B120-81DE-4C35-8701-0D3AB676BA0F}" dt="2025-09-11T12:11:13.917" v="3798"/>
          <ac:spMkLst>
            <pc:docMk/>
            <pc:sldMk cId="3914314532" sldId="4826"/>
            <ac:spMk id="3" creationId="{A9BCF55B-CD89-5978-DA81-D19BCA3739E7}"/>
          </ac:spMkLst>
        </pc:spChg>
        <pc:spChg chg="add mod">
          <ac:chgData name="Eirik Eriksen Heen" userId="3e804305-1c07-417a-9ea8-d913585be88f" providerId="ADAL" clId="{39F3B120-81DE-4C35-8701-0D3AB676BA0F}" dt="2025-09-11T12:20:00.538" v="3849" actId="15"/>
          <ac:spMkLst>
            <pc:docMk/>
            <pc:sldMk cId="3914314532" sldId="4826"/>
            <ac:spMk id="4" creationId="{3F34DB08-CE12-FDA9-0E9D-E976E4AC72B3}"/>
          </ac:spMkLst>
        </pc:spChg>
      </pc:sldChg>
      <pc:sldChg chg="modSp new mod">
        <pc:chgData name="Eirik Eriksen Heen" userId="3e804305-1c07-417a-9ea8-d913585be88f" providerId="ADAL" clId="{39F3B120-81DE-4C35-8701-0D3AB676BA0F}" dt="2025-09-11T12:20:34.709" v="3859" actId="404"/>
        <pc:sldMkLst>
          <pc:docMk/>
          <pc:sldMk cId="3294783788" sldId="4827"/>
        </pc:sldMkLst>
        <pc:spChg chg="mod">
          <ac:chgData name="Eirik Eriksen Heen" userId="3e804305-1c07-417a-9ea8-d913585be88f" providerId="ADAL" clId="{39F3B120-81DE-4C35-8701-0D3AB676BA0F}" dt="2025-09-11T12:20:34.709" v="3859" actId="404"/>
          <ac:spMkLst>
            <pc:docMk/>
            <pc:sldMk cId="3294783788" sldId="4827"/>
            <ac:spMk id="2" creationId="{05EFDD7B-6C22-3C8A-9C9F-EA1C95896513}"/>
          </ac:spMkLst>
        </pc:spChg>
        <pc:spChg chg="mod">
          <ac:chgData name="Eirik Eriksen Heen" userId="3e804305-1c07-417a-9ea8-d913585be88f" providerId="ADAL" clId="{39F3B120-81DE-4C35-8701-0D3AB676BA0F}" dt="2025-09-11T12:20:26.931" v="3856" actId="403"/>
          <ac:spMkLst>
            <pc:docMk/>
            <pc:sldMk cId="3294783788" sldId="4827"/>
            <ac:spMk id="3" creationId="{4D527BBB-5899-9270-5B8C-159BA1FEA79D}"/>
          </ac:spMkLst>
        </pc:spChg>
      </pc:sldChg>
      <pc:sldChg chg="modSp new del">
        <pc:chgData name="Eirik Eriksen Heen" userId="3e804305-1c07-417a-9ea8-d913585be88f" providerId="ADAL" clId="{39F3B120-81DE-4C35-8701-0D3AB676BA0F}" dt="2025-09-11T13:04:36.695" v="3990" actId="2696"/>
        <pc:sldMkLst>
          <pc:docMk/>
          <pc:sldMk cId="3165316935" sldId="4828"/>
        </pc:sldMkLst>
        <pc:spChg chg="mod">
          <ac:chgData name="Eirik Eriksen Heen" userId="3e804305-1c07-417a-9ea8-d913585be88f" providerId="ADAL" clId="{39F3B120-81DE-4C35-8701-0D3AB676BA0F}" dt="2025-09-11T13:04:28.813" v="3987"/>
          <ac:spMkLst>
            <pc:docMk/>
            <pc:sldMk cId="3165316935" sldId="4828"/>
            <ac:spMk id="2" creationId="{D7B8C395-1D23-298F-7D2C-933C152B4176}"/>
          </ac:spMkLst>
        </pc:spChg>
      </pc:sldChg>
      <pc:sldChg chg="addSp delSp modSp new mod">
        <pc:chgData name="Eirik Eriksen Heen" userId="3e804305-1c07-417a-9ea8-d913585be88f" providerId="ADAL" clId="{39F3B120-81DE-4C35-8701-0D3AB676BA0F}" dt="2025-09-11T13:07:00.275" v="4039" actId="27636"/>
        <pc:sldMkLst>
          <pc:docMk/>
          <pc:sldMk cId="4294823668" sldId="4829"/>
        </pc:sldMkLst>
        <pc:spChg chg="mod">
          <ac:chgData name="Eirik Eriksen Heen" userId="3e804305-1c07-417a-9ea8-d913585be88f" providerId="ADAL" clId="{39F3B120-81DE-4C35-8701-0D3AB676BA0F}" dt="2025-09-11T13:04:33.830" v="3989"/>
          <ac:spMkLst>
            <pc:docMk/>
            <pc:sldMk cId="4294823668" sldId="4829"/>
            <ac:spMk id="2" creationId="{B9A67302-5AF2-866A-C00C-21651A3C7123}"/>
          </ac:spMkLst>
        </pc:spChg>
        <pc:spChg chg="add del mod">
          <ac:chgData name="Eirik Eriksen Heen" userId="3e804305-1c07-417a-9ea8-d913585be88f" providerId="ADAL" clId="{39F3B120-81DE-4C35-8701-0D3AB676BA0F}" dt="2025-09-11T13:07:00.275" v="4039" actId="27636"/>
          <ac:spMkLst>
            <pc:docMk/>
            <pc:sldMk cId="4294823668" sldId="4829"/>
            <ac:spMk id="3" creationId="{DBF4638E-B187-2CD8-5FD1-80D441079383}"/>
          </ac:spMkLst>
        </pc:spChg>
        <pc:spChg chg="add mod">
          <ac:chgData name="Eirik Eriksen Heen" userId="3e804305-1c07-417a-9ea8-d913585be88f" providerId="ADAL" clId="{39F3B120-81DE-4C35-8701-0D3AB676BA0F}" dt="2025-09-11T13:05:47.892" v="3992"/>
          <ac:spMkLst>
            <pc:docMk/>
            <pc:sldMk cId="4294823668" sldId="4829"/>
            <ac:spMk id="4" creationId="{A32D9EE7-E49E-D886-C28D-9D62A8163CD3}"/>
          </ac:spMkLst>
        </pc:spChg>
      </pc:sldChg>
    </pc:docChg>
  </pc:docChgLst>
  <pc:docChgLst>
    <pc:chgData name="Eirik Eriksen Heen" userId="3e804305-1c07-417a-9ea8-d913585be88f" providerId="ADAL" clId="{D8C0444F-916D-4737-9E34-51A3EDCB73E2}"/>
    <pc:docChg chg="undo custSel addSld delSld modSld sldOrd">
      <pc:chgData name="Eirik Eriksen Heen" userId="3e804305-1c07-417a-9ea8-d913585be88f" providerId="ADAL" clId="{D8C0444F-916D-4737-9E34-51A3EDCB73E2}" dt="2025-09-09T07:48:24.300" v="2339" actId="14100"/>
      <pc:docMkLst>
        <pc:docMk/>
      </pc:docMkLst>
      <pc:sldChg chg="addSp delSp modSp add del mod chgLayout">
        <pc:chgData name="Eirik Eriksen Heen" userId="3e804305-1c07-417a-9ea8-d913585be88f" providerId="ADAL" clId="{D8C0444F-916D-4737-9E34-51A3EDCB73E2}" dt="2025-09-08T08:10:31.242" v="139" actId="2696"/>
        <pc:sldMkLst>
          <pc:docMk/>
          <pc:sldMk cId="0" sldId="258"/>
        </pc:sldMkLst>
      </pc:sldChg>
      <pc:sldChg chg="addSp delSp modSp add del mod modClrScheme chgLayout">
        <pc:chgData name="Eirik Eriksen Heen" userId="3e804305-1c07-417a-9ea8-d913585be88f" providerId="ADAL" clId="{D8C0444F-916D-4737-9E34-51A3EDCB73E2}" dt="2025-09-08T10:04:43.285" v="1322" actId="47"/>
        <pc:sldMkLst>
          <pc:docMk/>
          <pc:sldMk cId="0" sldId="259"/>
        </pc:sldMkLst>
      </pc:sldChg>
      <pc:sldChg chg="addSp delSp modSp add mod ord chgLayout">
        <pc:chgData name="Eirik Eriksen Heen" userId="3e804305-1c07-417a-9ea8-d913585be88f" providerId="ADAL" clId="{D8C0444F-916D-4737-9E34-51A3EDCB73E2}" dt="2025-09-08T10:20:38.148" v="1460" actId="20577"/>
        <pc:sldMkLst>
          <pc:docMk/>
          <pc:sldMk cId="0" sldId="260"/>
        </pc:sldMkLst>
      </pc:sldChg>
      <pc:sldChg chg="addSp delSp modSp add del mod chgLayout">
        <pc:chgData name="Eirik Eriksen Heen" userId="3e804305-1c07-417a-9ea8-d913585be88f" providerId="ADAL" clId="{D8C0444F-916D-4737-9E34-51A3EDCB73E2}" dt="2025-09-08T10:57:49.776" v="1779" actId="2696"/>
        <pc:sldMkLst>
          <pc:docMk/>
          <pc:sldMk cId="0" sldId="261"/>
        </pc:sldMkLst>
      </pc:sldChg>
      <pc:sldChg chg="addSp delSp modSp add mod ord chgLayout">
        <pc:chgData name="Eirik Eriksen Heen" userId="3e804305-1c07-417a-9ea8-d913585be88f" providerId="ADAL" clId="{D8C0444F-916D-4737-9E34-51A3EDCB73E2}" dt="2025-09-09T07:33:58.655" v="2333"/>
        <pc:sldMkLst>
          <pc:docMk/>
          <pc:sldMk cId="0" sldId="262"/>
        </pc:sldMkLst>
      </pc:sldChg>
      <pc:sldChg chg="addSp delSp modSp add mod modShow chgLayout">
        <pc:chgData name="Eirik Eriksen Heen" userId="3e804305-1c07-417a-9ea8-d913585be88f" providerId="ADAL" clId="{D8C0444F-916D-4737-9E34-51A3EDCB73E2}" dt="2025-09-08T10:50:43.775" v="1777" actId="729"/>
        <pc:sldMkLst>
          <pc:docMk/>
          <pc:sldMk cId="0" sldId="263"/>
        </pc:sldMkLst>
      </pc:sldChg>
      <pc:sldChg chg="addSp delSp modSp add mod chgLayout">
        <pc:chgData name="Eirik Eriksen Heen" userId="3e804305-1c07-417a-9ea8-d913585be88f" providerId="ADAL" clId="{D8C0444F-916D-4737-9E34-51A3EDCB73E2}" dt="2025-09-08T10:50:32.132" v="1776" actId="20577"/>
        <pc:sldMkLst>
          <pc:docMk/>
          <pc:sldMk cId="0" sldId="264"/>
        </pc:sldMkLst>
      </pc:sldChg>
      <pc:sldChg chg="addSp delSp modSp add mod modClrScheme chgLayout">
        <pc:chgData name="Eirik Eriksen Heen" userId="3e804305-1c07-417a-9ea8-d913585be88f" providerId="ADAL" clId="{D8C0444F-916D-4737-9E34-51A3EDCB73E2}" dt="2025-09-08T17:34:49.901" v="1987" actId="20577"/>
        <pc:sldMkLst>
          <pc:docMk/>
          <pc:sldMk cId="0" sldId="265"/>
        </pc:sldMkLst>
      </pc:sldChg>
      <pc:sldChg chg="addSp delSp modSp add mod chgLayout">
        <pc:chgData name="Eirik Eriksen Heen" userId="3e804305-1c07-417a-9ea8-d913585be88f" providerId="ADAL" clId="{D8C0444F-916D-4737-9E34-51A3EDCB73E2}" dt="2025-09-08T17:35:59.245" v="1988"/>
        <pc:sldMkLst>
          <pc:docMk/>
          <pc:sldMk cId="0" sldId="266"/>
        </pc:sldMkLst>
      </pc:sldChg>
      <pc:sldChg chg="addSp delSp modSp add mod modShow chgLayout">
        <pc:chgData name="Eirik Eriksen Heen" userId="3e804305-1c07-417a-9ea8-d913585be88f" providerId="ADAL" clId="{D8C0444F-916D-4737-9E34-51A3EDCB73E2}" dt="2025-09-08T17:39:51.987" v="1989" actId="729"/>
        <pc:sldMkLst>
          <pc:docMk/>
          <pc:sldMk cId="0" sldId="267"/>
        </pc:sldMkLst>
      </pc:sldChg>
      <pc:sldChg chg="addSp delSp modSp add mod chgLayout">
        <pc:chgData name="Eirik Eriksen Heen" userId="3e804305-1c07-417a-9ea8-d913585be88f" providerId="ADAL" clId="{D8C0444F-916D-4737-9E34-51A3EDCB73E2}" dt="2025-09-08T17:40:11.873" v="1990" actId="20577"/>
        <pc:sldMkLst>
          <pc:docMk/>
          <pc:sldMk cId="0" sldId="268"/>
        </pc:sldMkLst>
      </pc:sldChg>
      <pc:sldChg chg="addSp delSp modSp add mod chgLayout">
        <pc:chgData name="Eirik Eriksen Heen" userId="3e804305-1c07-417a-9ea8-d913585be88f" providerId="ADAL" clId="{D8C0444F-916D-4737-9E34-51A3EDCB73E2}" dt="2025-09-08T10:45:33.938" v="1603" actId="6549"/>
        <pc:sldMkLst>
          <pc:docMk/>
          <pc:sldMk cId="0" sldId="269"/>
        </pc:sldMkLst>
      </pc:sldChg>
      <pc:sldChg chg="addSp delSp modSp add mod chgLayout">
        <pc:chgData name="Eirik Eriksen Heen" userId="3e804305-1c07-417a-9ea8-d913585be88f" providerId="ADAL" clId="{D8C0444F-916D-4737-9E34-51A3EDCB73E2}" dt="2025-09-08T10:51:29.806" v="1778" actId="6549"/>
        <pc:sldMkLst>
          <pc:docMk/>
          <pc:sldMk cId="0" sldId="270"/>
        </pc:sldMkLst>
      </pc:sldChg>
      <pc:sldChg chg="addSp delSp modSp add del mod chgLayout">
        <pc:chgData name="Eirik Eriksen Heen" userId="3e804305-1c07-417a-9ea8-d913585be88f" providerId="ADAL" clId="{D8C0444F-916D-4737-9E34-51A3EDCB73E2}" dt="2025-09-09T06:58:17.815" v="2159" actId="2696"/>
        <pc:sldMkLst>
          <pc:docMk/>
          <pc:sldMk cId="0" sldId="271"/>
        </pc:sldMkLst>
      </pc:sldChg>
      <pc:sldChg chg="addSp delSp modSp add del mod modClrScheme chgLayout">
        <pc:chgData name="Eirik Eriksen Heen" userId="3e804305-1c07-417a-9ea8-d913585be88f" providerId="ADAL" clId="{D8C0444F-916D-4737-9E34-51A3EDCB73E2}" dt="2025-09-09T07:29:01.993" v="2317" actId="2696"/>
        <pc:sldMkLst>
          <pc:docMk/>
          <pc:sldMk cId="0" sldId="272"/>
        </pc:sldMkLst>
      </pc:sldChg>
      <pc:sldChg chg="addSp delSp modSp add mod chgLayout">
        <pc:chgData name="Eirik Eriksen Heen" userId="3e804305-1c07-417a-9ea8-d913585be88f" providerId="ADAL" clId="{D8C0444F-916D-4737-9E34-51A3EDCB73E2}" dt="2025-09-08T18:12:26.153" v="2064" actId="6549"/>
        <pc:sldMkLst>
          <pc:docMk/>
          <pc:sldMk cId="0" sldId="273"/>
        </pc:sldMkLst>
      </pc:sldChg>
      <pc:sldChg chg="addSp delSp modSp add mod chgLayout">
        <pc:chgData name="Eirik Eriksen Heen" userId="3e804305-1c07-417a-9ea8-d913585be88f" providerId="ADAL" clId="{D8C0444F-916D-4737-9E34-51A3EDCB73E2}" dt="2025-09-08T18:12:44.045" v="2066" actId="6549"/>
        <pc:sldMkLst>
          <pc:docMk/>
          <pc:sldMk cId="0" sldId="274"/>
        </pc:sldMkLst>
      </pc:sldChg>
      <pc:sldChg chg="addSp delSp modSp add mod chgLayout">
        <pc:chgData name="Eirik Eriksen Heen" userId="3e804305-1c07-417a-9ea8-d913585be88f" providerId="ADAL" clId="{D8C0444F-916D-4737-9E34-51A3EDCB73E2}" dt="2025-09-08T18:12:57.007" v="2068" actId="6549"/>
        <pc:sldMkLst>
          <pc:docMk/>
          <pc:sldMk cId="0" sldId="275"/>
        </pc:sldMkLst>
      </pc:sldChg>
      <pc:sldChg chg="addSp delSp modSp add mod chgLayout">
        <pc:chgData name="Eirik Eriksen Heen" userId="3e804305-1c07-417a-9ea8-d913585be88f" providerId="ADAL" clId="{D8C0444F-916D-4737-9E34-51A3EDCB73E2}" dt="2025-09-08T18:13:20.235" v="2114" actId="20577"/>
        <pc:sldMkLst>
          <pc:docMk/>
          <pc:sldMk cId="0" sldId="276"/>
        </pc:sldMkLst>
      </pc:sldChg>
      <pc:sldChg chg="addSp delSp modSp mod">
        <pc:chgData name="Eirik Eriksen Heen" userId="3e804305-1c07-417a-9ea8-d913585be88f" providerId="ADAL" clId="{D8C0444F-916D-4737-9E34-51A3EDCB73E2}" dt="2025-09-08T08:05:13.400" v="138" actId="478"/>
        <pc:sldMkLst>
          <pc:docMk/>
          <pc:sldMk cId="1407515244" sldId="4723"/>
        </pc:sldMkLst>
        <pc:spChg chg="mod">
          <ac:chgData name="Eirik Eriksen Heen" userId="3e804305-1c07-417a-9ea8-d913585be88f" providerId="ADAL" clId="{D8C0444F-916D-4737-9E34-51A3EDCB73E2}" dt="2025-09-08T07:48:21.451" v="0"/>
          <ac:spMkLst>
            <pc:docMk/>
            <pc:sldMk cId="1407515244" sldId="4723"/>
            <ac:spMk id="2" creationId="{627791FC-E0EA-6C14-AC4A-823EDB6CD583}"/>
          </ac:spMkLst>
        </pc:spChg>
        <pc:spChg chg="mod">
          <ac:chgData name="Eirik Eriksen Heen" userId="3e804305-1c07-417a-9ea8-d913585be88f" providerId="ADAL" clId="{D8C0444F-916D-4737-9E34-51A3EDCB73E2}" dt="2025-09-08T07:48:24.826" v="2" actId="20577"/>
          <ac:spMkLst>
            <pc:docMk/>
            <pc:sldMk cId="1407515244" sldId="4723"/>
            <ac:spMk id="3" creationId="{23F138D2-D716-800C-7BD4-51214B3DFAEC}"/>
          </ac:spMkLst>
        </pc:spChg>
      </pc:sldChg>
      <pc:sldChg chg="del">
        <pc:chgData name="Eirik Eriksen Heen" userId="3e804305-1c07-417a-9ea8-d913585be88f" providerId="ADAL" clId="{D8C0444F-916D-4737-9E34-51A3EDCB73E2}" dt="2025-09-08T07:57:29.838" v="69" actId="47"/>
        <pc:sldMkLst>
          <pc:docMk/>
          <pc:sldMk cId="3864072447" sldId="4726"/>
        </pc:sldMkLst>
      </pc:sldChg>
      <pc:sldChg chg="del">
        <pc:chgData name="Eirik Eriksen Heen" userId="3e804305-1c07-417a-9ea8-d913585be88f" providerId="ADAL" clId="{D8C0444F-916D-4737-9E34-51A3EDCB73E2}" dt="2025-09-08T07:57:29.838" v="69" actId="47"/>
        <pc:sldMkLst>
          <pc:docMk/>
          <pc:sldMk cId="2671963355" sldId="4727"/>
        </pc:sldMkLst>
      </pc:sldChg>
      <pc:sldChg chg="del">
        <pc:chgData name="Eirik Eriksen Heen" userId="3e804305-1c07-417a-9ea8-d913585be88f" providerId="ADAL" clId="{D8C0444F-916D-4737-9E34-51A3EDCB73E2}" dt="2025-09-08T07:57:29.838" v="69" actId="47"/>
        <pc:sldMkLst>
          <pc:docMk/>
          <pc:sldMk cId="1967597503" sldId="4728"/>
        </pc:sldMkLst>
      </pc:sldChg>
      <pc:sldChg chg="del">
        <pc:chgData name="Eirik Eriksen Heen" userId="3e804305-1c07-417a-9ea8-d913585be88f" providerId="ADAL" clId="{D8C0444F-916D-4737-9E34-51A3EDCB73E2}" dt="2025-09-08T07:57:29.838" v="69" actId="47"/>
        <pc:sldMkLst>
          <pc:docMk/>
          <pc:sldMk cId="2897709395" sldId="4736"/>
        </pc:sldMkLst>
      </pc:sldChg>
      <pc:sldChg chg="del">
        <pc:chgData name="Eirik Eriksen Heen" userId="3e804305-1c07-417a-9ea8-d913585be88f" providerId="ADAL" clId="{D8C0444F-916D-4737-9E34-51A3EDCB73E2}" dt="2025-09-08T07:57:29.838" v="69" actId="47"/>
        <pc:sldMkLst>
          <pc:docMk/>
          <pc:sldMk cId="4079975080" sldId="4737"/>
        </pc:sldMkLst>
      </pc:sldChg>
      <pc:sldChg chg="del">
        <pc:chgData name="Eirik Eriksen Heen" userId="3e804305-1c07-417a-9ea8-d913585be88f" providerId="ADAL" clId="{D8C0444F-916D-4737-9E34-51A3EDCB73E2}" dt="2025-09-08T07:57:29.838" v="69" actId="47"/>
        <pc:sldMkLst>
          <pc:docMk/>
          <pc:sldMk cId="3794013827" sldId="4738"/>
        </pc:sldMkLst>
      </pc:sldChg>
      <pc:sldChg chg="del">
        <pc:chgData name="Eirik Eriksen Heen" userId="3e804305-1c07-417a-9ea8-d913585be88f" providerId="ADAL" clId="{D8C0444F-916D-4737-9E34-51A3EDCB73E2}" dt="2025-09-08T07:57:29.838" v="69" actId="47"/>
        <pc:sldMkLst>
          <pc:docMk/>
          <pc:sldMk cId="938207235" sldId="4739"/>
        </pc:sldMkLst>
      </pc:sldChg>
      <pc:sldChg chg="del">
        <pc:chgData name="Eirik Eriksen Heen" userId="3e804305-1c07-417a-9ea8-d913585be88f" providerId="ADAL" clId="{D8C0444F-916D-4737-9E34-51A3EDCB73E2}" dt="2025-09-08T07:57:29.838" v="69" actId="47"/>
        <pc:sldMkLst>
          <pc:docMk/>
          <pc:sldMk cId="2901024039" sldId="4751"/>
        </pc:sldMkLst>
      </pc:sldChg>
      <pc:sldChg chg="del">
        <pc:chgData name="Eirik Eriksen Heen" userId="3e804305-1c07-417a-9ea8-d913585be88f" providerId="ADAL" clId="{D8C0444F-916D-4737-9E34-51A3EDCB73E2}" dt="2025-09-08T07:57:29.838" v="69" actId="47"/>
        <pc:sldMkLst>
          <pc:docMk/>
          <pc:sldMk cId="3941454279" sldId="4753"/>
        </pc:sldMkLst>
      </pc:sldChg>
      <pc:sldChg chg="del">
        <pc:chgData name="Eirik Eriksen Heen" userId="3e804305-1c07-417a-9ea8-d913585be88f" providerId="ADAL" clId="{D8C0444F-916D-4737-9E34-51A3EDCB73E2}" dt="2025-09-08T07:57:29.838" v="69" actId="47"/>
        <pc:sldMkLst>
          <pc:docMk/>
          <pc:sldMk cId="1936978534" sldId="4754"/>
        </pc:sldMkLst>
      </pc:sldChg>
      <pc:sldChg chg="del">
        <pc:chgData name="Eirik Eriksen Heen" userId="3e804305-1c07-417a-9ea8-d913585be88f" providerId="ADAL" clId="{D8C0444F-916D-4737-9E34-51A3EDCB73E2}" dt="2025-09-08T07:57:29.838" v="69" actId="47"/>
        <pc:sldMkLst>
          <pc:docMk/>
          <pc:sldMk cId="122185143" sldId="4755"/>
        </pc:sldMkLst>
      </pc:sldChg>
      <pc:sldChg chg="del">
        <pc:chgData name="Eirik Eriksen Heen" userId="3e804305-1c07-417a-9ea8-d913585be88f" providerId="ADAL" clId="{D8C0444F-916D-4737-9E34-51A3EDCB73E2}" dt="2025-09-08T07:57:29.838" v="69" actId="47"/>
        <pc:sldMkLst>
          <pc:docMk/>
          <pc:sldMk cId="1849512448" sldId="4756"/>
        </pc:sldMkLst>
      </pc:sldChg>
      <pc:sldChg chg="del">
        <pc:chgData name="Eirik Eriksen Heen" userId="3e804305-1c07-417a-9ea8-d913585be88f" providerId="ADAL" clId="{D8C0444F-916D-4737-9E34-51A3EDCB73E2}" dt="2025-09-08T07:57:29.838" v="69" actId="47"/>
        <pc:sldMkLst>
          <pc:docMk/>
          <pc:sldMk cId="3107635088" sldId="4757"/>
        </pc:sldMkLst>
      </pc:sldChg>
      <pc:sldChg chg="del">
        <pc:chgData name="Eirik Eriksen Heen" userId="3e804305-1c07-417a-9ea8-d913585be88f" providerId="ADAL" clId="{D8C0444F-916D-4737-9E34-51A3EDCB73E2}" dt="2025-09-08T07:57:29.838" v="69" actId="47"/>
        <pc:sldMkLst>
          <pc:docMk/>
          <pc:sldMk cId="3343630038" sldId="4758"/>
        </pc:sldMkLst>
      </pc:sldChg>
      <pc:sldChg chg="del">
        <pc:chgData name="Eirik Eriksen Heen" userId="3e804305-1c07-417a-9ea8-d913585be88f" providerId="ADAL" clId="{D8C0444F-916D-4737-9E34-51A3EDCB73E2}" dt="2025-09-08T07:57:29.838" v="69" actId="47"/>
        <pc:sldMkLst>
          <pc:docMk/>
          <pc:sldMk cId="1162097312" sldId="4759"/>
        </pc:sldMkLst>
      </pc:sldChg>
      <pc:sldChg chg="del">
        <pc:chgData name="Eirik Eriksen Heen" userId="3e804305-1c07-417a-9ea8-d913585be88f" providerId="ADAL" clId="{D8C0444F-916D-4737-9E34-51A3EDCB73E2}" dt="2025-09-08T07:57:29.838" v="69" actId="47"/>
        <pc:sldMkLst>
          <pc:docMk/>
          <pc:sldMk cId="1594956696" sldId="4760"/>
        </pc:sldMkLst>
      </pc:sldChg>
      <pc:sldChg chg="del">
        <pc:chgData name="Eirik Eriksen Heen" userId="3e804305-1c07-417a-9ea8-d913585be88f" providerId="ADAL" clId="{D8C0444F-916D-4737-9E34-51A3EDCB73E2}" dt="2025-09-08T07:57:29.838" v="69" actId="47"/>
        <pc:sldMkLst>
          <pc:docMk/>
          <pc:sldMk cId="2228456135" sldId="4761"/>
        </pc:sldMkLst>
      </pc:sldChg>
      <pc:sldChg chg="del">
        <pc:chgData name="Eirik Eriksen Heen" userId="3e804305-1c07-417a-9ea8-d913585be88f" providerId="ADAL" clId="{D8C0444F-916D-4737-9E34-51A3EDCB73E2}" dt="2025-09-08T07:57:29.838" v="69" actId="47"/>
        <pc:sldMkLst>
          <pc:docMk/>
          <pc:sldMk cId="2447753417" sldId="4767"/>
        </pc:sldMkLst>
      </pc:sldChg>
      <pc:sldChg chg="del">
        <pc:chgData name="Eirik Eriksen Heen" userId="3e804305-1c07-417a-9ea8-d913585be88f" providerId="ADAL" clId="{D8C0444F-916D-4737-9E34-51A3EDCB73E2}" dt="2025-09-08T07:57:29.838" v="69" actId="47"/>
        <pc:sldMkLst>
          <pc:docMk/>
          <pc:sldMk cId="1302895463" sldId="4770"/>
        </pc:sldMkLst>
      </pc:sldChg>
      <pc:sldChg chg="del">
        <pc:chgData name="Eirik Eriksen Heen" userId="3e804305-1c07-417a-9ea8-d913585be88f" providerId="ADAL" clId="{D8C0444F-916D-4737-9E34-51A3EDCB73E2}" dt="2025-09-08T07:57:29.838" v="69" actId="47"/>
        <pc:sldMkLst>
          <pc:docMk/>
          <pc:sldMk cId="177763102" sldId="4771"/>
        </pc:sldMkLst>
      </pc:sldChg>
      <pc:sldChg chg="del">
        <pc:chgData name="Eirik Eriksen Heen" userId="3e804305-1c07-417a-9ea8-d913585be88f" providerId="ADAL" clId="{D8C0444F-916D-4737-9E34-51A3EDCB73E2}" dt="2025-09-08T07:57:29.838" v="69" actId="47"/>
        <pc:sldMkLst>
          <pc:docMk/>
          <pc:sldMk cId="714958520" sldId="4772"/>
        </pc:sldMkLst>
      </pc:sldChg>
      <pc:sldChg chg="del">
        <pc:chgData name="Eirik Eriksen Heen" userId="3e804305-1c07-417a-9ea8-d913585be88f" providerId="ADAL" clId="{D8C0444F-916D-4737-9E34-51A3EDCB73E2}" dt="2025-09-08T07:57:29.838" v="69" actId="47"/>
        <pc:sldMkLst>
          <pc:docMk/>
          <pc:sldMk cId="4210280821" sldId="4773"/>
        </pc:sldMkLst>
      </pc:sldChg>
      <pc:sldChg chg="del">
        <pc:chgData name="Eirik Eriksen Heen" userId="3e804305-1c07-417a-9ea8-d913585be88f" providerId="ADAL" clId="{D8C0444F-916D-4737-9E34-51A3EDCB73E2}" dt="2025-09-08T07:57:29.838" v="69" actId="47"/>
        <pc:sldMkLst>
          <pc:docMk/>
          <pc:sldMk cId="3192135928" sldId="4774"/>
        </pc:sldMkLst>
      </pc:sldChg>
      <pc:sldChg chg="del">
        <pc:chgData name="Eirik Eriksen Heen" userId="3e804305-1c07-417a-9ea8-d913585be88f" providerId="ADAL" clId="{D8C0444F-916D-4737-9E34-51A3EDCB73E2}" dt="2025-09-08T07:57:29.838" v="69" actId="47"/>
        <pc:sldMkLst>
          <pc:docMk/>
          <pc:sldMk cId="499171036" sldId="4775"/>
        </pc:sldMkLst>
      </pc:sldChg>
      <pc:sldChg chg="del">
        <pc:chgData name="Eirik Eriksen Heen" userId="3e804305-1c07-417a-9ea8-d913585be88f" providerId="ADAL" clId="{D8C0444F-916D-4737-9E34-51A3EDCB73E2}" dt="2025-09-08T07:57:29.838" v="69" actId="47"/>
        <pc:sldMkLst>
          <pc:docMk/>
          <pc:sldMk cId="4178578140" sldId="4776"/>
        </pc:sldMkLst>
      </pc:sldChg>
      <pc:sldChg chg="del">
        <pc:chgData name="Eirik Eriksen Heen" userId="3e804305-1c07-417a-9ea8-d913585be88f" providerId="ADAL" clId="{D8C0444F-916D-4737-9E34-51A3EDCB73E2}" dt="2025-09-08T07:57:29.838" v="69" actId="47"/>
        <pc:sldMkLst>
          <pc:docMk/>
          <pc:sldMk cId="493051100" sldId="4777"/>
        </pc:sldMkLst>
      </pc:sldChg>
      <pc:sldChg chg="del">
        <pc:chgData name="Eirik Eriksen Heen" userId="3e804305-1c07-417a-9ea8-d913585be88f" providerId="ADAL" clId="{D8C0444F-916D-4737-9E34-51A3EDCB73E2}" dt="2025-09-08T07:57:29.838" v="69" actId="47"/>
        <pc:sldMkLst>
          <pc:docMk/>
          <pc:sldMk cId="3696372805" sldId="4778"/>
        </pc:sldMkLst>
      </pc:sldChg>
      <pc:sldChg chg="del">
        <pc:chgData name="Eirik Eriksen Heen" userId="3e804305-1c07-417a-9ea8-d913585be88f" providerId="ADAL" clId="{D8C0444F-916D-4737-9E34-51A3EDCB73E2}" dt="2025-09-08T07:57:29.838" v="69" actId="47"/>
        <pc:sldMkLst>
          <pc:docMk/>
          <pc:sldMk cId="1051115310" sldId="4779"/>
        </pc:sldMkLst>
      </pc:sldChg>
      <pc:sldChg chg="modSp new mod">
        <pc:chgData name="Eirik Eriksen Heen" userId="3e804305-1c07-417a-9ea8-d913585be88f" providerId="ADAL" clId="{D8C0444F-916D-4737-9E34-51A3EDCB73E2}" dt="2025-09-08T07:57:15.690" v="68" actId="20577"/>
        <pc:sldMkLst>
          <pc:docMk/>
          <pc:sldMk cId="839785482" sldId="4780"/>
        </pc:sldMkLst>
        <pc:spChg chg="mod">
          <ac:chgData name="Eirik Eriksen Heen" userId="3e804305-1c07-417a-9ea8-d913585be88f" providerId="ADAL" clId="{D8C0444F-916D-4737-9E34-51A3EDCB73E2}" dt="2025-09-08T07:48:44.631" v="4"/>
          <ac:spMkLst>
            <pc:docMk/>
            <pc:sldMk cId="839785482" sldId="4780"/>
            <ac:spMk id="2" creationId="{9ED14682-61F8-1FDA-4B0B-2AB5C2F4B566}"/>
          </ac:spMkLst>
        </pc:spChg>
        <pc:spChg chg="mod">
          <ac:chgData name="Eirik Eriksen Heen" userId="3e804305-1c07-417a-9ea8-d913585be88f" providerId="ADAL" clId="{D8C0444F-916D-4737-9E34-51A3EDCB73E2}" dt="2025-09-08T07:57:15.690" v="68" actId="20577"/>
          <ac:spMkLst>
            <pc:docMk/>
            <pc:sldMk cId="839785482" sldId="4780"/>
            <ac:spMk id="3" creationId="{DD3B1899-1359-CB46-0C64-F62789CD68C8}"/>
          </ac:spMkLst>
        </pc:spChg>
      </pc:sldChg>
      <pc:sldChg chg="addSp modSp new mod modClrScheme chgLayout">
        <pc:chgData name="Eirik Eriksen Heen" userId="3e804305-1c07-417a-9ea8-d913585be88f" providerId="ADAL" clId="{D8C0444F-916D-4737-9E34-51A3EDCB73E2}" dt="2025-09-08T15:59:47.854" v="1860" actId="20577"/>
        <pc:sldMkLst>
          <pc:docMk/>
          <pc:sldMk cId="3708325962" sldId="4781"/>
        </pc:sldMkLst>
      </pc:sldChg>
      <pc:sldChg chg="addSp modSp add mod ord">
        <pc:chgData name="Eirik Eriksen Heen" userId="3e804305-1c07-417a-9ea8-d913585be88f" providerId="ADAL" clId="{D8C0444F-916D-4737-9E34-51A3EDCB73E2}" dt="2025-09-09T07:48:24.300" v="2339" actId="14100"/>
        <pc:sldMkLst>
          <pc:docMk/>
          <pc:sldMk cId="2040015534" sldId="4782"/>
        </pc:sldMkLst>
      </pc:sldChg>
      <pc:sldChg chg="addSp delSp modSp new mod modNotesTx">
        <pc:chgData name="Eirik Eriksen Heen" userId="3e804305-1c07-417a-9ea8-d913585be88f" providerId="ADAL" clId="{D8C0444F-916D-4737-9E34-51A3EDCB73E2}" dt="2025-09-09T07:48:12.595" v="2338" actId="1076"/>
        <pc:sldMkLst>
          <pc:docMk/>
          <pc:sldMk cId="3048066144" sldId="4783"/>
        </pc:sldMkLst>
      </pc:sldChg>
      <pc:sldChg chg="addSp delSp modSp new del mod">
        <pc:chgData name="Eirik Eriksen Heen" userId="3e804305-1c07-417a-9ea8-d913585be88f" providerId="ADAL" clId="{D8C0444F-916D-4737-9E34-51A3EDCB73E2}" dt="2025-09-08T09:03:44.305" v="1001" actId="2696"/>
        <pc:sldMkLst>
          <pc:docMk/>
          <pc:sldMk cId="3190818197" sldId="4784"/>
        </pc:sldMkLst>
      </pc:sldChg>
      <pc:sldChg chg="addSp delSp modSp new mod modNotesTx">
        <pc:chgData name="Eirik Eriksen Heen" userId="3e804305-1c07-417a-9ea8-d913585be88f" providerId="ADAL" clId="{D8C0444F-916D-4737-9E34-51A3EDCB73E2}" dt="2025-09-08T16:09:12.471" v="1973" actId="20577"/>
        <pc:sldMkLst>
          <pc:docMk/>
          <pc:sldMk cId="4017051232" sldId="4785"/>
        </pc:sldMkLst>
      </pc:sldChg>
      <pc:sldChg chg="addSp modSp add mod">
        <pc:chgData name="Eirik Eriksen Heen" userId="3e804305-1c07-417a-9ea8-d913585be88f" providerId="ADAL" clId="{D8C0444F-916D-4737-9E34-51A3EDCB73E2}" dt="2025-09-08T10:01:48.564" v="1321" actId="20577"/>
        <pc:sldMkLst>
          <pc:docMk/>
          <pc:sldMk cId="1269383957" sldId="4786"/>
        </pc:sldMkLst>
      </pc:sldChg>
      <pc:sldChg chg="delSp modSp new mod">
        <pc:chgData name="Eirik Eriksen Heen" userId="3e804305-1c07-417a-9ea8-d913585be88f" providerId="ADAL" clId="{D8C0444F-916D-4737-9E34-51A3EDCB73E2}" dt="2025-09-08T16:04:51.702" v="1949" actId="5793"/>
        <pc:sldMkLst>
          <pc:docMk/>
          <pc:sldMk cId="2632867476" sldId="4787"/>
        </pc:sldMkLst>
      </pc:sldChg>
      <pc:sldChg chg="addSp delSp modSp new mod">
        <pc:chgData name="Eirik Eriksen Heen" userId="3e804305-1c07-417a-9ea8-d913585be88f" providerId="ADAL" clId="{D8C0444F-916D-4737-9E34-51A3EDCB73E2}" dt="2025-09-08T10:44:57.490" v="1602" actId="6549"/>
        <pc:sldMkLst>
          <pc:docMk/>
          <pc:sldMk cId="1618210859" sldId="4788"/>
        </pc:sldMkLst>
      </pc:sldChg>
      <pc:sldChg chg="new">
        <pc:chgData name="Eirik Eriksen Heen" userId="3e804305-1c07-417a-9ea8-d913585be88f" providerId="ADAL" clId="{D8C0444F-916D-4737-9E34-51A3EDCB73E2}" dt="2025-09-08T11:43:21.213" v="1784" actId="680"/>
        <pc:sldMkLst>
          <pc:docMk/>
          <pc:sldMk cId="4127039654" sldId="4789"/>
        </pc:sldMkLst>
      </pc:sldChg>
      <pc:sldChg chg="addSp delSp modSp new mod">
        <pc:chgData name="Eirik Eriksen Heen" userId="3e804305-1c07-417a-9ea8-d913585be88f" providerId="ADAL" clId="{D8C0444F-916D-4737-9E34-51A3EDCB73E2}" dt="2025-09-09T07:30:18.545" v="2332" actId="1076"/>
        <pc:sldMkLst>
          <pc:docMk/>
          <pc:sldMk cId="3972211345" sldId="4790"/>
        </pc:sldMkLst>
      </pc:sldChg>
      <pc:sldChg chg="addSp delSp modSp new mod">
        <pc:chgData name="Eirik Eriksen Heen" userId="3e804305-1c07-417a-9ea8-d913585be88f" providerId="ADAL" clId="{D8C0444F-916D-4737-9E34-51A3EDCB73E2}" dt="2025-09-09T07:01:33.110" v="2173" actId="1076"/>
        <pc:sldMkLst>
          <pc:docMk/>
          <pc:sldMk cId="3765088626" sldId="4791"/>
        </pc:sldMkLst>
      </pc:sldChg>
      <pc:sldChg chg="addSp delSp modSp new mod">
        <pc:chgData name="Eirik Eriksen Heen" userId="3e804305-1c07-417a-9ea8-d913585be88f" providerId="ADAL" clId="{D8C0444F-916D-4737-9E34-51A3EDCB73E2}" dt="2025-09-09T06:58:06.055" v="2157" actId="1076"/>
        <pc:sldMkLst>
          <pc:docMk/>
          <pc:sldMk cId="93738066" sldId="4792"/>
        </pc:sldMkLst>
      </pc:sldChg>
      <pc:sldChg chg="addSp modSp new mod modNotesTx">
        <pc:chgData name="Eirik Eriksen Heen" userId="3e804305-1c07-417a-9ea8-d913585be88f" providerId="ADAL" clId="{D8C0444F-916D-4737-9E34-51A3EDCB73E2}" dt="2025-09-09T07:05:12.707" v="2183" actId="20577"/>
        <pc:sldMkLst>
          <pc:docMk/>
          <pc:sldMk cId="524735858" sldId="4793"/>
        </pc:sldMkLst>
      </pc:sldChg>
      <pc:sldChg chg="addSp modSp new mod modClrScheme chgLayout">
        <pc:chgData name="Eirik Eriksen Heen" userId="3e804305-1c07-417a-9ea8-d913585be88f" providerId="ADAL" clId="{D8C0444F-916D-4737-9E34-51A3EDCB73E2}" dt="2025-09-09T07:26:40.861" v="2316" actId="27636"/>
        <pc:sldMkLst>
          <pc:docMk/>
          <pc:sldMk cId="1090446415" sldId="4794"/>
        </pc:sldMkLst>
      </pc:sldChg>
      <pc:sldChg chg="modSp new mod">
        <pc:chgData name="Eirik Eriksen Heen" userId="3e804305-1c07-417a-9ea8-d913585be88f" providerId="ADAL" clId="{D8C0444F-916D-4737-9E34-51A3EDCB73E2}" dt="2025-09-09T07:08:03" v="2196"/>
        <pc:sldMkLst>
          <pc:docMk/>
          <pc:sldMk cId="3837290161" sldId="4795"/>
        </pc:sldMkLst>
      </pc:sldChg>
      <pc:sldChg chg="addSp modSp new mod modClrScheme chgLayout">
        <pc:chgData name="Eirik Eriksen Heen" userId="3e804305-1c07-417a-9ea8-d913585be88f" providerId="ADAL" clId="{D8C0444F-916D-4737-9E34-51A3EDCB73E2}" dt="2025-09-09T07:07:28.850" v="2193" actId="26606"/>
        <pc:sldMkLst>
          <pc:docMk/>
          <pc:sldMk cId="3310588199" sldId="4796"/>
        </pc:sldMkLst>
      </pc:sldChg>
      <pc:sldChg chg="new">
        <pc:chgData name="Eirik Eriksen Heen" userId="3e804305-1c07-417a-9ea8-d913585be88f" providerId="ADAL" clId="{D8C0444F-916D-4737-9E34-51A3EDCB73E2}" dt="2025-09-09T07:36:28.155" v="2334" actId="680"/>
        <pc:sldMkLst>
          <pc:docMk/>
          <pc:sldMk cId="2313006094" sldId="4797"/>
        </pc:sldMkLst>
      </pc:sldChg>
    </pc:docChg>
  </pc:docChgLst>
  <pc:docChgLst>
    <pc:chgData name="Eirik Eriksen Heen" userId="3e804305-1c07-417a-9ea8-d913585be88f" providerId="ADAL" clId="{B8525A43-CE22-4C85-B9CF-3F5535781771}"/>
    <pc:docChg chg="undo custSel addSld delSld modSld sldOrd">
      <pc:chgData name="Eirik Eriksen Heen" userId="3e804305-1c07-417a-9ea8-d913585be88f" providerId="ADAL" clId="{B8525A43-CE22-4C85-B9CF-3F5535781771}" dt="2025-08-28T08:45:25.742" v="5080" actId="113"/>
      <pc:docMkLst>
        <pc:docMk/>
      </pc:docMkLst>
      <pc:sldChg chg="addSp delSp modSp mod">
        <pc:chgData name="Eirik Eriksen Heen" userId="3e804305-1c07-417a-9ea8-d913585be88f" providerId="ADAL" clId="{B8525A43-CE22-4C85-B9CF-3F5535781771}" dt="2025-08-25T09:48:10.835" v="70" actId="20577"/>
        <pc:sldMkLst>
          <pc:docMk/>
          <pc:sldMk cId="1407515244" sldId="4723"/>
        </pc:sldMkLst>
        <pc:spChg chg="mod">
          <ac:chgData name="Eirik Eriksen Heen" userId="3e804305-1c07-417a-9ea8-d913585be88f" providerId="ADAL" clId="{B8525A43-CE22-4C85-B9CF-3F5535781771}" dt="2025-08-22T09:29:07.077" v="15" actId="20577"/>
          <ac:spMkLst>
            <pc:docMk/>
            <pc:sldMk cId="1407515244" sldId="4723"/>
            <ac:spMk id="2" creationId="{627791FC-E0EA-6C14-AC4A-823EDB6CD583}"/>
          </ac:spMkLst>
        </pc:spChg>
        <pc:spChg chg="mod">
          <ac:chgData name="Eirik Eriksen Heen" userId="3e804305-1c07-417a-9ea8-d913585be88f" providerId="ADAL" clId="{B8525A43-CE22-4C85-B9CF-3F5535781771}" dt="2025-08-25T09:48:10.835" v="70" actId="20577"/>
          <ac:spMkLst>
            <pc:docMk/>
            <pc:sldMk cId="1407515244" sldId="4723"/>
            <ac:spMk id="3" creationId="{23F138D2-D716-800C-7BD4-51214B3DFAEC}"/>
          </ac:spMkLst>
        </pc:spChg>
        <pc:spChg chg="mod">
          <ac:chgData name="Eirik Eriksen Heen" userId="3e804305-1c07-417a-9ea8-d913585be88f" providerId="ADAL" clId="{B8525A43-CE22-4C85-B9CF-3F5535781771}" dt="2025-08-22T09:29:11.245" v="16" actId="20577"/>
          <ac:spMkLst>
            <pc:docMk/>
            <pc:sldMk cId="1407515244" sldId="4723"/>
            <ac:spMk id="4" creationId="{060DF337-25AD-4C8F-F889-34F9AAC6B3AC}"/>
          </ac:spMkLst>
        </pc:spChg>
      </pc:sldChg>
      <pc:sldChg chg="del">
        <pc:chgData name="Eirik Eriksen Heen" userId="3e804305-1c07-417a-9ea8-d913585be88f" providerId="ADAL" clId="{B8525A43-CE22-4C85-B9CF-3F5535781771}" dt="2025-08-22T09:31:07.833" v="59" actId="2696"/>
        <pc:sldMkLst>
          <pc:docMk/>
          <pc:sldMk cId="4084409186" sldId="4724"/>
        </pc:sldMkLst>
      </pc:sldChg>
      <pc:sldChg chg="addSp modSp new mod modClrScheme chgLayout modNotesTx">
        <pc:chgData name="Eirik Eriksen Heen" userId="3e804305-1c07-417a-9ea8-d913585be88f" providerId="ADAL" clId="{B8525A43-CE22-4C85-B9CF-3F5535781771}" dt="2025-08-26T08:37:08.709" v="783" actId="20577"/>
        <pc:sldMkLst>
          <pc:docMk/>
          <pc:sldMk cId="3967405754" sldId="4725"/>
        </pc:sldMkLst>
      </pc:sldChg>
      <pc:sldChg chg="modSp new mod ord modNotesTx">
        <pc:chgData name="Eirik Eriksen Heen" userId="3e804305-1c07-417a-9ea8-d913585be88f" providerId="ADAL" clId="{B8525A43-CE22-4C85-B9CF-3F5535781771}" dt="2025-08-25T12:10:10.597" v="197" actId="20577"/>
        <pc:sldMkLst>
          <pc:docMk/>
          <pc:sldMk cId="3864072447" sldId="4726"/>
        </pc:sldMkLst>
      </pc:sldChg>
      <pc:sldChg chg="addSp modSp new mod modAnim modNotesTx">
        <pc:chgData name="Eirik Eriksen Heen" userId="3e804305-1c07-417a-9ea8-d913585be88f" providerId="ADAL" clId="{B8525A43-CE22-4C85-B9CF-3F5535781771}" dt="2025-08-26T11:04:21.920" v="1633" actId="20577"/>
        <pc:sldMkLst>
          <pc:docMk/>
          <pc:sldMk cId="3943739595" sldId="4727"/>
        </pc:sldMkLst>
      </pc:sldChg>
      <pc:sldChg chg="addSp delSp modSp new mod">
        <pc:chgData name="Eirik Eriksen Heen" userId="3e804305-1c07-417a-9ea8-d913585be88f" providerId="ADAL" clId="{B8525A43-CE22-4C85-B9CF-3F5535781771}" dt="2025-08-26T09:22:01.457" v="873" actId="20577"/>
        <pc:sldMkLst>
          <pc:docMk/>
          <pc:sldMk cId="168322186" sldId="4728"/>
        </pc:sldMkLst>
      </pc:sldChg>
      <pc:sldChg chg="modSp new del mod">
        <pc:chgData name="Eirik Eriksen Heen" userId="3e804305-1c07-417a-9ea8-d913585be88f" providerId="ADAL" clId="{B8525A43-CE22-4C85-B9CF-3F5535781771}" dt="2025-08-26T10:01:29.583" v="1247" actId="47"/>
        <pc:sldMkLst>
          <pc:docMk/>
          <pc:sldMk cId="1200634193" sldId="4729"/>
        </pc:sldMkLst>
      </pc:sldChg>
      <pc:sldChg chg="addSp delSp modSp new mod modAnim">
        <pc:chgData name="Eirik Eriksen Heen" userId="3e804305-1c07-417a-9ea8-d913585be88f" providerId="ADAL" clId="{B8525A43-CE22-4C85-B9CF-3F5535781771}" dt="2025-08-26T09:50:32.300" v="1091"/>
        <pc:sldMkLst>
          <pc:docMk/>
          <pc:sldMk cId="3601601883" sldId="4730"/>
        </pc:sldMkLst>
      </pc:sldChg>
      <pc:sldChg chg="addSp delSp modSp add mod delAnim modAnim">
        <pc:chgData name="Eirik Eriksen Heen" userId="3e804305-1c07-417a-9ea8-d913585be88f" providerId="ADAL" clId="{B8525A43-CE22-4C85-B9CF-3F5535781771}" dt="2025-08-26T09:55:19.416" v="1173"/>
        <pc:sldMkLst>
          <pc:docMk/>
          <pc:sldMk cId="1363040913" sldId="4731"/>
        </pc:sldMkLst>
      </pc:sldChg>
      <pc:sldChg chg="addSp delSp modSp add mod delAnim modAnim modNotesTx">
        <pc:chgData name="Eirik Eriksen Heen" userId="3e804305-1c07-417a-9ea8-d913585be88f" providerId="ADAL" clId="{B8525A43-CE22-4C85-B9CF-3F5535781771}" dt="2025-08-26T10:31:07.379" v="1389" actId="27636"/>
        <pc:sldMkLst>
          <pc:docMk/>
          <pc:sldMk cId="1150916599" sldId="4732"/>
        </pc:sldMkLst>
      </pc:sldChg>
      <pc:sldChg chg="addSp delSp modSp new mod modAnim">
        <pc:chgData name="Eirik Eriksen Heen" userId="3e804305-1c07-417a-9ea8-d913585be88f" providerId="ADAL" clId="{B8525A43-CE22-4C85-B9CF-3F5535781771}" dt="2025-08-26T10:31:27.428" v="1390"/>
        <pc:sldMkLst>
          <pc:docMk/>
          <pc:sldMk cId="166304592" sldId="4733"/>
        </pc:sldMkLst>
      </pc:sldChg>
      <pc:sldChg chg="new del">
        <pc:chgData name="Eirik Eriksen Heen" userId="3e804305-1c07-417a-9ea8-d913585be88f" providerId="ADAL" clId="{B8525A43-CE22-4C85-B9CF-3F5535781771}" dt="2025-08-26T10:52:44.487" v="1401" actId="2696"/>
        <pc:sldMkLst>
          <pc:docMk/>
          <pc:sldMk cId="3009177728" sldId="4734"/>
        </pc:sldMkLst>
      </pc:sldChg>
      <pc:sldChg chg="addSp delSp modSp new mod">
        <pc:chgData name="Eirik Eriksen Heen" userId="3e804305-1c07-417a-9ea8-d913585be88f" providerId="ADAL" clId="{B8525A43-CE22-4C85-B9CF-3F5535781771}" dt="2025-08-26T11:04:03.992" v="1631" actId="478"/>
        <pc:sldMkLst>
          <pc:docMk/>
          <pc:sldMk cId="476361675" sldId="4735"/>
        </pc:sldMkLst>
      </pc:sldChg>
      <pc:sldChg chg="addSp delSp modSp new mod">
        <pc:chgData name="Eirik Eriksen Heen" userId="3e804305-1c07-417a-9ea8-d913585be88f" providerId="ADAL" clId="{B8525A43-CE22-4C85-B9CF-3F5535781771}" dt="2025-08-26T11:29:57.066" v="1854" actId="20577"/>
        <pc:sldMkLst>
          <pc:docMk/>
          <pc:sldMk cId="94132185" sldId="4736"/>
        </pc:sldMkLst>
      </pc:sldChg>
      <pc:sldChg chg="modSp new mod">
        <pc:chgData name="Eirik Eriksen Heen" userId="3e804305-1c07-417a-9ea8-d913585be88f" providerId="ADAL" clId="{B8525A43-CE22-4C85-B9CF-3F5535781771}" dt="2025-08-26T12:03:09.206" v="2223"/>
        <pc:sldMkLst>
          <pc:docMk/>
          <pc:sldMk cId="326235473" sldId="4737"/>
        </pc:sldMkLst>
      </pc:sldChg>
      <pc:sldChg chg="addSp delSp modSp new mod modClrScheme chgLayout">
        <pc:chgData name="Eirik Eriksen Heen" userId="3e804305-1c07-417a-9ea8-d913585be88f" providerId="ADAL" clId="{B8525A43-CE22-4C85-B9CF-3F5535781771}" dt="2025-08-26T12:00:37.789" v="2111" actId="14100"/>
        <pc:sldMkLst>
          <pc:docMk/>
          <pc:sldMk cId="2567119360" sldId="4738"/>
        </pc:sldMkLst>
      </pc:sldChg>
      <pc:sldChg chg="modSp new mod">
        <pc:chgData name="Eirik Eriksen Heen" userId="3e804305-1c07-417a-9ea8-d913585be88f" providerId="ADAL" clId="{B8525A43-CE22-4C85-B9CF-3F5535781771}" dt="2025-08-26T12:19:29.620" v="2339"/>
        <pc:sldMkLst>
          <pc:docMk/>
          <pc:sldMk cId="2171530400" sldId="4739"/>
        </pc:sldMkLst>
      </pc:sldChg>
      <pc:sldChg chg="addSp modSp new mod">
        <pc:chgData name="Eirik Eriksen Heen" userId="3e804305-1c07-417a-9ea8-d913585be88f" providerId="ADAL" clId="{B8525A43-CE22-4C85-B9CF-3F5535781771}" dt="2025-08-26T12:56:20.538" v="2486" actId="20577"/>
        <pc:sldMkLst>
          <pc:docMk/>
          <pc:sldMk cId="1493350201" sldId="4740"/>
        </pc:sldMkLst>
      </pc:sldChg>
      <pc:sldChg chg="addSp modSp new mod">
        <pc:chgData name="Eirik Eriksen Heen" userId="3e804305-1c07-417a-9ea8-d913585be88f" providerId="ADAL" clId="{B8525A43-CE22-4C85-B9CF-3F5535781771}" dt="2025-08-26T13:42:25.865" v="2799" actId="1076"/>
        <pc:sldMkLst>
          <pc:docMk/>
          <pc:sldMk cId="601493859" sldId="4741"/>
        </pc:sldMkLst>
      </pc:sldChg>
      <pc:sldChg chg="addSp delSp modSp new mod ord modClrScheme chgLayout">
        <pc:chgData name="Eirik Eriksen Heen" userId="3e804305-1c07-417a-9ea8-d913585be88f" providerId="ADAL" clId="{B8525A43-CE22-4C85-B9CF-3F5535781771}" dt="2025-08-27T11:48:33.259" v="3010" actId="5793"/>
        <pc:sldMkLst>
          <pc:docMk/>
          <pc:sldMk cId="380770329" sldId="4742"/>
        </pc:sldMkLst>
      </pc:sldChg>
      <pc:sldChg chg="addSp delSp modSp new mod">
        <pc:chgData name="Eirik Eriksen Heen" userId="3e804305-1c07-417a-9ea8-d913585be88f" providerId="ADAL" clId="{B8525A43-CE22-4C85-B9CF-3F5535781771}" dt="2025-08-27T14:13:53.281" v="3709" actId="27636"/>
        <pc:sldMkLst>
          <pc:docMk/>
          <pc:sldMk cId="1537733133" sldId="4743"/>
        </pc:sldMkLst>
      </pc:sldChg>
      <pc:sldChg chg="addSp delSp modSp add mod chgLayout">
        <pc:chgData name="Eirik Eriksen Heen" userId="3e804305-1c07-417a-9ea8-d913585be88f" providerId="ADAL" clId="{B8525A43-CE22-4C85-B9CF-3F5535781771}" dt="2025-08-27T12:51:58.716" v="3084" actId="1076"/>
        <pc:sldMkLst>
          <pc:docMk/>
          <pc:sldMk cId="2955139338" sldId="4744"/>
        </pc:sldMkLst>
      </pc:sldChg>
      <pc:sldChg chg="addSp delSp modSp add del mod ord modClrScheme chgLayout">
        <pc:chgData name="Eirik Eriksen Heen" userId="3e804305-1c07-417a-9ea8-d913585be88f" providerId="ADAL" clId="{B8525A43-CE22-4C85-B9CF-3F5535781771}" dt="2025-08-27T12:54:33.857" v="3096" actId="2696"/>
        <pc:sldMkLst>
          <pc:docMk/>
          <pc:sldMk cId="1280737317" sldId="4745"/>
        </pc:sldMkLst>
      </pc:sldChg>
      <pc:sldChg chg="modSp add mod">
        <pc:chgData name="Eirik Eriksen Heen" userId="3e804305-1c07-417a-9ea8-d913585be88f" providerId="ADAL" clId="{B8525A43-CE22-4C85-B9CF-3F5535781771}" dt="2025-08-27T11:49:04.732" v="3015" actId="12"/>
        <pc:sldMkLst>
          <pc:docMk/>
          <pc:sldMk cId="4038150156" sldId="4746"/>
        </pc:sldMkLst>
      </pc:sldChg>
      <pc:sldChg chg="addSp delSp modSp new mod modClrScheme chgLayout">
        <pc:chgData name="Eirik Eriksen Heen" userId="3e804305-1c07-417a-9ea8-d913585be88f" providerId="ADAL" clId="{B8525A43-CE22-4C85-B9CF-3F5535781771}" dt="2025-08-27T12:55:07.850" v="3101" actId="14861"/>
        <pc:sldMkLst>
          <pc:docMk/>
          <pc:sldMk cId="1728594635" sldId="4747"/>
        </pc:sldMkLst>
      </pc:sldChg>
      <pc:sldChg chg="addSp modSp new mod modNotesTx">
        <pc:chgData name="Eirik Eriksen Heen" userId="3e804305-1c07-417a-9ea8-d913585be88f" providerId="ADAL" clId="{B8525A43-CE22-4C85-B9CF-3F5535781771}" dt="2025-08-27T14:15:20.984" v="3711" actId="20577"/>
        <pc:sldMkLst>
          <pc:docMk/>
          <pc:sldMk cId="691568317" sldId="4748"/>
        </pc:sldMkLst>
      </pc:sldChg>
      <pc:sldChg chg="addSp delSp modSp new mod modClrScheme chgLayout">
        <pc:chgData name="Eirik Eriksen Heen" userId="3e804305-1c07-417a-9ea8-d913585be88f" providerId="ADAL" clId="{B8525A43-CE22-4C85-B9CF-3F5535781771}" dt="2025-08-28T08:04:38.841" v="4534" actId="20577"/>
        <pc:sldMkLst>
          <pc:docMk/>
          <pc:sldMk cId="577114227" sldId="4749"/>
        </pc:sldMkLst>
      </pc:sldChg>
      <pc:sldChg chg="addSp delSp modSp new mod modClrScheme chgLayout">
        <pc:chgData name="Eirik Eriksen Heen" userId="3e804305-1c07-417a-9ea8-d913585be88f" providerId="ADAL" clId="{B8525A43-CE22-4C85-B9CF-3F5535781771}" dt="2025-08-28T08:16:14.345" v="4595" actId="15"/>
        <pc:sldMkLst>
          <pc:docMk/>
          <pc:sldMk cId="657995198" sldId="4750"/>
        </pc:sldMkLst>
      </pc:sldChg>
      <pc:sldChg chg="addSp delSp modSp new mod">
        <pc:chgData name="Eirik Eriksen Heen" userId="3e804305-1c07-417a-9ea8-d913585be88f" providerId="ADAL" clId="{B8525A43-CE22-4C85-B9CF-3F5535781771}" dt="2025-08-28T08:34:24.691" v="5028" actId="15"/>
        <pc:sldMkLst>
          <pc:docMk/>
          <pc:sldMk cId="1974578349" sldId="4751"/>
        </pc:sldMkLst>
      </pc:sldChg>
      <pc:sldChg chg="addSp delSp modSp new mod modClrScheme chgLayout">
        <pc:chgData name="Eirik Eriksen Heen" userId="3e804305-1c07-417a-9ea8-d913585be88f" providerId="ADAL" clId="{B8525A43-CE22-4C85-B9CF-3F5535781771}" dt="2025-08-28T08:09:34.249" v="4577" actId="20577"/>
        <pc:sldMkLst>
          <pc:docMk/>
          <pc:sldMk cId="3414872919" sldId="4752"/>
        </pc:sldMkLst>
      </pc:sldChg>
      <pc:sldChg chg="modSp new mod">
        <pc:chgData name="Eirik Eriksen Heen" userId="3e804305-1c07-417a-9ea8-d913585be88f" providerId="ADAL" clId="{B8525A43-CE22-4C85-B9CF-3F5535781771}" dt="2025-08-28T08:17:05.190" v="4611" actId="6549"/>
        <pc:sldMkLst>
          <pc:docMk/>
          <pc:sldMk cId="3097224296" sldId="4753"/>
        </pc:sldMkLst>
      </pc:sldChg>
      <pc:sldChg chg="modSp new mod">
        <pc:chgData name="Eirik Eriksen Heen" userId="3e804305-1c07-417a-9ea8-d913585be88f" providerId="ADAL" clId="{B8525A43-CE22-4C85-B9CF-3F5535781771}" dt="2025-08-28T08:17:49.349" v="4623" actId="20577"/>
        <pc:sldMkLst>
          <pc:docMk/>
          <pc:sldMk cId="3127928023" sldId="4754"/>
        </pc:sldMkLst>
      </pc:sldChg>
      <pc:sldChg chg="addSp delSp modSp new mod">
        <pc:chgData name="Eirik Eriksen Heen" userId="3e804305-1c07-417a-9ea8-d913585be88f" providerId="ADAL" clId="{B8525A43-CE22-4C85-B9CF-3F5535781771}" dt="2025-08-28T08:18:44.366" v="4635" actId="6549"/>
        <pc:sldMkLst>
          <pc:docMk/>
          <pc:sldMk cId="3559854693" sldId="4755"/>
        </pc:sldMkLst>
      </pc:sldChg>
      <pc:sldChg chg="addSp delSp modSp new mod">
        <pc:chgData name="Eirik Eriksen Heen" userId="3e804305-1c07-417a-9ea8-d913585be88f" providerId="ADAL" clId="{B8525A43-CE22-4C85-B9CF-3F5535781771}" dt="2025-08-28T08:20:49.774" v="4697" actId="20577"/>
        <pc:sldMkLst>
          <pc:docMk/>
          <pc:sldMk cId="69321684" sldId="4756"/>
        </pc:sldMkLst>
      </pc:sldChg>
      <pc:sldChg chg="modSp new mod modNotesTx">
        <pc:chgData name="Eirik Eriksen Heen" userId="3e804305-1c07-417a-9ea8-d913585be88f" providerId="ADAL" clId="{B8525A43-CE22-4C85-B9CF-3F5535781771}" dt="2025-08-28T08:22:40.219" v="4754" actId="20577"/>
        <pc:sldMkLst>
          <pc:docMk/>
          <pc:sldMk cId="3091704516" sldId="4757"/>
        </pc:sldMkLst>
      </pc:sldChg>
      <pc:sldChg chg="modSp new mod">
        <pc:chgData name="Eirik Eriksen Heen" userId="3e804305-1c07-417a-9ea8-d913585be88f" providerId="ADAL" clId="{B8525A43-CE22-4C85-B9CF-3F5535781771}" dt="2025-08-28T08:31:49.020" v="4940" actId="20577"/>
        <pc:sldMkLst>
          <pc:docMk/>
          <pc:sldMk cId="1198512921" sldId="4758"/>
        </pc:sldMkLst>
      </pc:sldChg>
      <pc:sldChg chg="addSp delSp modSp new mod modClrScheme chgLayout">
        <pc:chgData name="Eirik Eriksen Heen" userId="3e804305-1c07-417a-9ea8-d913585be88f" providerId="ADAL" clId="{B8525A43-CE22-4C85-B9CF-3F5535781771}" dt="2025-08-28T08:28:21.884" v="4783" actId="20577"/>
        <pc:sldMkLst>
          <pc:docMk/>
          <pc:sldMk cId="3833419255" sldId="4759"/>
        </pc:sldMkLst>
      </pc:sldChg>
      <pc:sldChg chg="modSp new mod">
        <pc:chgData name="Eirik Eriksen Heen" userId="3e804305-1c07-417a-9ea8-d913585be88f" providerId="ADAL" clId="{B8525A43-CE22-4C85-B9CF-3F5535781771}" dt="2025-08-28T08:33:42.325" v="5015" actId="6549"/>
        <pc:sldMkLst>
          <pc:docMk/>
          <pc:sldMk cId="4056305070" sldId="4760"/>
        </pc:sldMkLst>
      </pc:sldChg>
      <pc:sldChg chg="modSp new mod">
        <pc:chgData name="Eirik Eriksen Heen" userId="3e804305-1c07-417a-9ea8-d913585be88f" providerId="ADAL" clId="{B8525A43-CE22-4C85-B9CF-3F5535781771}" dt="2025-08-28T08:39:42.896" v="5037" actId="20577"/>
        <pc:sldMkLst>
          <pc:docMk/>
          <pc:sldMk cId="900878272" sldId="4761"/>
        </pc:sldMkLst>
      </pc:sldChg>
      <pc:sldChg chg="modSp new mod">
        <pc:chgData name="Eirik Eriksen Heen" userId="3e804305-1c07-417a-9ea8-d913585be88f" providerId="ADAL" clId="{B8525A43-CE22-4C85-B9CF-3F5535781771}" dt="2025-08-28T08:42:26.025" v="5049" actId="113"/>
        <pc:sldMkLst>
          <pc:docMk/>
          <pc:sldMk cId="4243696521" sldId="4762"/>
        </pc:sldMkLst>
      </pc:sldChg>
      <pc:sldChg chg="modSp new mod">
        <pc:chgData name="Eirik Eriksen Heen" userId="3e804305-1c07-417a-9ea8-d913585be88f" providerId="ADAL" clId="{B8525A43-CE22-4C85-B9CF-3F5535781771}" dt="2025-08-28T08:44:28.508" v="5058" actId="20577"/>
        <pc:sldMkLst>
          <pc:docMk/>
          <pc:sldMk cId="303168796" sldId="4763"/>
        </pc:sldMkLst>
      </pc:sldChg>
      <pc:sldChg chg="addSp delSp modSp new mod modClrScheme chgLayout">
        <pc:chgData name="Eirik Eriksen Heen" userId="3e804305-1c07-417a-9ea8-d913585be88f" providerId="ADAL" clId="{B8525A43-CE22-4C85-B9CF-3F5535781771}" dt="2025-08-28T08:45:25.742" v="5080" actId="113"/>
        <pc:sldMkLst>
          <pc:docMk/>
          <pc:sldMk cId="1091677824" sldId="4764"/>
        </pc:sldMkLst>
      </pc:sldChg>
      <pc:sldChg chg="del">
        <pc:chgData name="Eirik Eriksen Heen" userId="3e804305-1c07-417a-9ea8-d913585be88f" providerId="ADAL" clId="{B8525A43-CE22-4C85-B9CF-3F5535781771}" dt="2025-08-22T09:30:23.689" v="22" actId="47"/>
        <pc:sldMkLst>
          <pc:docMk/>
          <pc:sldMk cId="2324755188" sldId="4769"/>
        </pc:sldMkLst>
      </pc:sldChg>
      <pc:sldChg chg="del">
        <pc:chgData name="Eirik Eriksen Heen" userId="3e804305-1c07-417a-9ea8-d913585be88f" providerId="ADAL" clId="{B8525A43-CE22-4C85-B9CF-3F5535781771}" dt="2025-08-22T09:30:23.689" v="22" actId="47"/>
        <pc:sldMkLst>
          <pc:docMk/>
          <pc:sldMk cId="3936277046" sldId="4770"/>
        </pc:sldMkLst>
      </pc:sldChg>
      <pc:sldChg chg="del">
        <pc:chgData name="Eirik Eriksen Heen" userId="3e804305-1c07-417a-9ea8-d913585be88f" providerId="ADAL" clId="{B8525A43-CE22-4C85-B9CF-3F5535781771}" dt="2025-08-22T09:30:23.689" v="22" actId="47"/>
        <pc:sldMkLst>
          <pc:docMk/>
          <pc:sldMk cId="1751500287" sldId="4771"/>
        </pc:sldMkLst>
      </pc:sldChg>
      <pc:sldChg chg="del">
        <pc:chgData name="Eirik Eriksen Heen" userId="3e804305-1c07-417a-9ea8-d913585be88f" providerId="ADAL" clId="{B8525A43-CE22-4C85-B9CF-3F5535781771}" dt="2025-08-22T09:30:23.689" v="22" actId="47"/>
        <pc:sldMkLst>
          <pc:docMk/>
          <pc:sldMk cId="4029226529" sldId="4772"/>
        </pc:sldMkLst>
      </pc:sldChg>
      <pc:sldChg chg="del">
        <pc:chgData name="Eirik Eriksen Heen" userId="3e804305-1c07-417a-9ea8-d913585be88f" providerId="ADAL" clId="{B8525A43-CE22-4C85-B9CF-3F5535781771}" dt="2025-08-22T09:30:23.689" v="22" actId="47"/>
        <pc:sldMkLst>
          <pc:docMk/>
          <pc:sldMk cId="3231062352" sldId="4773"/>
        </pc:sldMkLst>
      </pc:sldChg>
      <pc:sldChg chg="del">
        <pc:chgData name="Eirik Eriksen Heen" userId="3e804305-1c07-417a-9ea8-d913585be88f" providerId="ADAL" clId="{B8525A43-CE22-4C85-B9CF-3F5535781771}" dt="2025-08-22T09:30:23.689" v="22" actId="47"/>
        <pc:sldMkLst>
          <pc:docMk/>
          <pc:sldMk cId="3326186619" sldId="4774"/>
        </pc:sldMkLst>
      </pc:sldChg>
      <pc:sldChg chg="del">
        <pc:chgData name="Eirik Eriksen Heen" userId="3e804305-1c07-417a-9ea8-d913585be88f" providerId="ADAL" clId="{B8525A43-CE22-4C85-B9CF-3F5535781771}" dt="2025-08-22T09:30:23.689" v="22" actId="47"/>
        <pc:sldMkLst>
          <pc:docMk/>
          <pc:sldMk cId="953161251" sldId="4775"/>
        </pc:sldMkLst>
      </pc:sldChg>
      <pc:sldChg chg="del">
        <pc:chgData name="Eirik Eriksen Heen" userId="3e804305-1c07-417a-9ea8-d913585be88f" providerId="ADAL" clId="{B8525A43-CE22-4C85-B9CF-3F5535781771}" dt="2025-08-22T09:30:23.689" v="22" actId="47"/>
        <pc:sldMkLst>
          <pc:docMk/>
          <pc:sldMk cId="3398247634" sldId="4776"/>
        </pc:sldMkLst>
      </pc:sldChg>
    </pc:docChg>
  </pc:docChgLst>
  <pc:docChgLst>
    <pc:chgData name="Eirik Eriksen Heen" userId="3e804305-1c07-417a-9ea8-d913585be88f" providerId="ADAL" clId="{B00E68AD-23FF-4FCA-A5E6-F66F3AAF0CB2}"/>
    <pc:docChg chg="undo custSel addSld modSld">
      <pc:chgData name="Eirik Eriksen Heen" userId="3e804305-1c07-417a-9ea8-d913585be88f" providerId="ADAL" clId="{B00E68AD-23FF-4FCA-A5E6-F66F3AAF0CB2}" dt="2025-08-21T08:15:02.081" v="1490" actId="20577"/>
      <pc:docMkLst>
        <pc:docMk/>
      </pc:docMkLst>
      <pc:sldChg chg="modSp mod">
        <pc:chgData name="Eirik Eriksen Heen" userId="3e804305-1c07-417a-9ea8-d913585be88f" providerId="ADAL" clId="{B00E68AD-23FF-4FCA-A5E6-F66F3AAF0CB2}" dt="2025-08-20T13:56:00.497" v="412" actId="20577"/>
        <pc:sldMkLst>
          <pc:docMk/>
          <pc:sldMk cId="4084409186" sldId="4724"/>
        </pc:sldMkLst>
      </pc:sldChg>
      <pc:sldChg chg="modSp mod">
        <pc:chgData name="Eirik Eriksen Heen" userId="3e804305-1c07-417a-9ea8-d913585be88f" providerId="ADAL" clId="{B00E68AD-23FF-4FCA-A5E6-F66F3AAF0CB2}" dt="2025-08-20T13:56:07.205" v="422" actId="20577"/>
        <pc:sldMkLst>
          <pc:docMk/>
          <pc:sldMk cId="1751500287" sldId="4771"/>
        </pc:sldMkLst>
      </pc:sldChg>
      <pc:sldChg chg="addSp delSp modSp new mod">
        <pc:chgData name="Eirik Eriksen Heen" userId="3e804305-1c07-417a-9ea8-d913585be88f" providerId="ADAL" clId="{B00E68AD-23FF-4FCA-A5E6-F66F3AAF0CB2}" dt="2025-08-20T13:57:09.043" v="455" actId="207"/>
        <pc:sldMkLst>
          <pc:docMk/>
          <pc:sldMk cId="4029226529" sldId="4772"/>
        </pc:sldMkLst>
      </pc:sldChg>
      <pc:sldChg chg="modSp new mod">
        <pc:chgData name="Eirik Eriksen Heen" userId="3e804305-1c07-417a-9ea8-d913585be88f" providerId="ADAL" clId="{B00E68AD-23FF-4FCA-A5E6-F66F3AAF0CB2}" dt="2025-08-20T13:59:46.397" v="605" actId="20577"/>
        <pc:sldMkLst>
          <pc:docMk/>
          <pc:sldMk cId="3231062352" sldId="4773"/>
        </pc:sldMkLst>
      </pc:sldChg>
      <pc:sldChg chg="modSp new mod">
        <pc:chgData name="Eirik Eriksen Heen" userId="3e804305-1c07-417a-9ea8-d913585be88f" providerId="ADAL" clId="{B00E68AD-23FF-4FCA-A5E6-F66F3AAF0CB2}" dt="2025-08-20T14:02:03.764" v="926" actId="20577"/>
        <pc:sldMkLst>
          <pc:docMk/>
          <pc:sldMk cId="3326186619" sldId="4774"/>
        </pc:sldMkLst>
      </pc:sldChg>
      <pc:sldChg chg="modSp new mod">
        <pc:chgData name="Eirik Eriksen Heen" userId="3e804305-1c07-417a-9ea8-d913585be88f" providerId="ADAL" clId="{B00E68AD-23FF-4FCA-A5E6-F66F3AAF0CB2}" dt="2025-08-20T14:42:54.586" v="1341" actId="313"/>
        <pc:sldMkLst>
          <pc:docMk/>
          <pc:sldMk cId="953161251" sldId="4775"/>
        </pc:sldMkLst>
      </pc:sldChg>
      <pc:sldChg chg="modSp new mod">
        <pc:chgData name="Eirik Eriksen Heen" userId="3e804305-1c07-417a-9ea8-d913585be88f" providerId="ADAL" clId="{B00E68AD-23FF-4FCA-A5E6-F66F3AAF0CB2}" dt="2025-08-21T08:15:02.081" v="1490" actId="20577"/>
        <pc:sldMkLst>
          <pc:docMk/>
          <pc:sldMk cId="3398247634" sldId="4776"/>
        </pc:sldMkLst>
      </pc:sldChg>
    </pc:docChg>
  </pc:docChgLst>
  <pc:docChgLst>
    <pc:chgData name="Eirik Eriksen Heen" userId="3e804305-1c07-417a-9ea8-d913585be88f" providerId="ADAL" clId="{8ED916EB-915E-4394-AFCB-5B295B14A7A3}"/>
    <pc:docChg chg="undo custSel addSld delSld modSld sldOrd">
      <pc:chgData name="Eirik Eriksen Heen" userId="3e804305-1c07-417a-9ea8-d913585be88f" providerId="ADAL" clId="{8ED916EB-915E-4394-AFCB-5B295B14A7A3}" dt="2025-09-02T07:33:50.839" v="2114" actId="20577"/>
      <pc:docMkLst>
        <pc:docMk/>
      </pc:docMkLst>
      <pc:sldChg chg="addSp delSp modSp mod">
        <pc:chgData name="Eirik Eriksen Heen" userId="3e804305-1c07-417a-9ea8-d913585be88f" providerId="ADAL" clId="{8ED916EB-915E-4394-AFCB-5B295B14A7A3}" dt="2025-09-01T06:18:32.933" v="939" actId="20577"/>
        <pc:sldMkLst>
          <pc:docMk/>
          <pc:sldMk cId="1407515244" sldId="4723"/>
        </pc:sldMkLst>
        <pc:spChg chg="mod">
          <ac:chgData name="Eirik Eriksen Heen" userId="3e804305-1c07-417a-9ea8-d913585be88f" providerId="ADAL" clId="{8ED916EB-915E-4394-AFCB-5B295B14A7A3}" dt="2025-09-01T06:18:32.933" v="939" actId="20577"/>
          <ac:spMkLst>
            <pc:docMk/>
            <pc:sldMk cId="1407515244" sldId="4723"/>
            <ac:spMk id="2" creationId="{627791FC-E0EA-6C14-AC4A-823EDB6CD583}"/>
          </ac:spMkLst>
        </pc:spChg>
        <pc:spChg chg="mod">
          <ac:chgData name="Eirik Eriksen Heen" userId="3e804305-1c07-417a-9ea8-d913585be88f" providerId="ADAL" clId="{8ED916EB-915E-4394-AFCB-5B295B14A7A3}" dt="2025-08-28T09:44:24.429" v="1" actId="20577"/>
          <ac:spMkLst>
            <pc:docMk/>
            <pc:sldMk cId="1407515244" sldId="4723"/>
            <ac:spMk id="3" creationId="{23F138D2-D716-800C-7BD4-51214B3DFAEC}"/>
          </ac:spMkLst>
        </pc:spChg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3967405754" sldId="4725"/>
        </pc:sldMkLst>
      </pc:sldChg>
      <pc:sldChg chg="addSp modSp mod modClrScheme chgLayout modNotesTx">
        <pc:chgData name="Eirik Eriksen Heen" userId="3e804305-1c07-417a-9ea8-d913585be88f" providerId="ADAL" clId="{8ED916EB-915E-4394-AFCB-5B295B14A7A3}" dt="2025-08-28T12:46:18.153" v="421" actId="20577"/>
        <pc:sldMkLst>
          <pc:docMk/>
          <pc:sldMk cId="3864072447" sldId="4726"/>
        </pc:sldMkLst>
      </pc:sldChg>
      <pc:sldChg chg="addSp modSp new mod">
        <pc:chgData name="Eirik Eriksen Heen" userId="3e804305-1c07-417a-9ea8-d913585be88f" providerId="ADAL" clId="{8ED916EB-915E-4394-AFCB-5B295B14A7A3}" dt="2025-09-02T06:49:47.739" v="1850" actId="1076"/>
        <pc:sldMkLst>
          <pc:docMk/>
          <pc:sldMk cId="2671963355" sldId="4727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3943739595" sldId="4727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168322186" sldId="4728"/>
        </pc:sldMkLst>
      </pc:sldChg>
      <pc:sldChg chg="modSp new">
        <pc:chgData name="Eirik Eriksen Heen" userId="3e804305-1c07-417a-9ea8-d913585be88f" providerId="ADAL" clId="{8ED916EB-915E-4394-AFCB-5B295B14A7A3}" dt="2025-08-28T12:13:04.934" v="68"/>
        <pc:sldMkLst>
          <pc:docMk/>
          <pc:sldMk cId="1967597503" sldId="4728"/>
        </pc:sldMkLst>
      </pc:sldChg>
      <pc:sldChg chg="modSp new del mod">
        <pc:chgData name="Eirik Eriksen Heen" userId="3e804305-1c07-417a-9ea8-d913585be88f" providerId="ADAL" clId="{8ED916EB-915E-4394-AFCB-5B295B14A7A3}" dt="2025-08-28T13:04:36.631" v="692" actId="2696"/>
        <pc:sldMkLst>
          <pc:docMk/>
          <pc:sldMk cId="2500013953" sldId="4729"/>
        </pc:sldMkLst>
      </pc:sldChg>
      <pc:sldChg chg="modSp new del mod">
        <pc:chgData name="Eirik Eriksen Heen" userId="3e804305-1c07-417a-9ea8-d913585be88f" providerId="ADAL" clId="{8ED916EB-915E-4394-AFCB-5B295B14A7A3}" dt="2025-08-28T13:01:50.936" v="520" actId="2696"/>
        <pc:sldMkLst>
          <pc:docMk/>
          <pc:sldMk cId="226232607" sldId="4730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3601601883" sldId="4730"/>
        </pc:sldMkLst>
      </pc:sldChg>
      <pc:sldChg chg="delSp del mod">
        <pc:chgData name="Eirik Eriksen Heen" userId="3e804305-1c07-417a-9ea8-d913585be88f" providerId="ADAL" clId="{8ED916EB-915E-4394-AFCB-5B295B14A7A3}" dt="2025-08-28T12:10:45.693" v="50" actId="47"/>
        <pc:sldMkLst>
          <pc:docMk/>
          <pc:sldMk cId="1363040913" sldId="4731"/>
        </pc:sldMkLst>
      </pc:sldChg>
      <pc:sldChg chg="modSp new del">
        <pc:chgData name="Eirik Eriksen Heen" userId="3e804305-1c07-417a-9ea8-d913585be88f" providerId="ADAL" clId="{8ED916EB-915E-4394-AFCB-5B295B14A7A3}" dt="2025-08-28T13:04:36.631" v="692" actId="2696"/>
        <pc:sldMkLst>
          <pc:docMk/>
          <pc:sldMk cId="3467152018" sldId="4731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1150916599" sldId="4732"/>
        </pc:sldMkLst>
      </pc:sldChg>
      <pc:sldChg chg="modSp new del">
        <pc:chgData name="Eirik Eriksen Heen" userId="3e804305-1c07-417a-9ea8-d913585be88f" providerId="ADAL" clId="{8ED916EB-915E-4394-AFCB-5B295B14A7A3}" dt="2025-08-28T13:04:36.631" v="692" actId="2696"/>
        <pc:sldMkLst>
          <pc:docMk/>
          <pc:sldMk cId="2278836787" sldId="4732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166304592" sldId="4733"/>
        </pc:sldMkLst>
      </pc:sldChg>
      <pc:sldChg chg="modSp new del">
        <pc:chgData name="Eirik Eriksen Heen" userId="3e804305-1c07-417a-9ea8-d913585be88f" providerId="ADAL" clId="{8ED916EB-915E-4394-AFCB-5B295B14A7A3}" dt="2025-08-28T13:04:36.631" v="692" actId="2696"/>
        <pc:sldMkLst>
          <pc:docMk/>
          <pc:sldMk cId="3700562914" sldId="4733"/>
        </pc:sldMkLst>
      </pc:sldChg>
      <pc:sldChg chg="modSp new del">
        <pc:chgData name="Eirik Eriksen Heen" userId="3e804305-1c07-417a-9ea8-d913585be88f" providerId="ADAL" clId="{8ED916EB-915E-4394-AFCB-5B295B14A7A3}" dt="2025-08-28T13:04:36.631" v="692" actId="2696"/>
        <pc:sldMkLst>
          <pc:docMk/>
          <pc:sldMk cId="1910587501" sldId="4734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476361675" sldId="4735"/>
        </pc:sldMkLst>
      </pc:sldChg>
      <pc:sldChg chg="modSp new del">
        <pc:chgData name="Eirik Eriksen Heen" userId="3e804305-1c07-417a-9ea8-d913585be88f" providerId="ADAL" clId="{8ED916EB-915E-4394-AFCB-5B295B14A7A3}" dt="2025-08-28T13:04:44.977" v="693" actId="2696"/>
        <pc:sldMkLst>
          <pc:docMk/>
          <pc:sldMk cId="1624913775" sldId="4735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94132185" sldId="4736"/>
        </pc:sldMkLst>
      </pc:sldChg>
      <pc:sldChg chg="modSp new mod">
        <pc:chgData name="Eirik Eriksen Heen" userId="3e804305-1c07-417a-9ea8-d913585be88f" providerId="ADAL" clId="{8ED916EB-915E-4394-AFCB-5B295B14A7A3}" dt="2025-09-01T07:02:28.797" v="1177" actId="20577"/>
        <pc:sldMkLst>
          <pc:docMk/>
          <pc:sldMk cId="2897709395" sldId="4736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326235473" sldId="4737"/>
        </pc:sldMkLst>
      </pc:sldChg>
      <pc:sldChg chg="modSp new mod modShow">
        <pc:chgData name="Eirik Eriksen Heen" userId="3e804305-1c07-417a-9ea8-d913585be88f" providerId="ADAL" clId="{8ED916EB-915E-4394-AFCB-5B295B14A7A3}" dt="2025-09-01T08:33:34.611" v="1520" actId="729"/>
        <pc:sldMkLst>
          <pc:docMk/>
          <pc:sldMk cId="4079975080" sldId="4737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2567119360" sldId="4738"/>
        </pc:sldMkLst>
      </pc:sldChg>
      <pc:sldChg chg="modSp new add del mod modShow">
        <pc:chgData name="Eirik Eriksen Heen" userId="3e804305-1c07-417a-9ea8-d913585be88f" providerId="ADAL" clId="{8ED916EB-915E-4394-AFCB-5B295B14A7A3}" dt="2025-09-01T08:33:34.611" v="1520" actId="729"/>
        <pc:sldMkLst>
          <pc:docMk/>
          <pc:sldMk cId="3794013827" sldId="4738"/>
        </pc:sldMkLst>
      </pc:sldChg>
      <pc:sldChg chg="modSp new add del mod modShow">
        <pc:chgData name="Eirik Eriksen Heen" userId="3e804305-1c07-417a-9ea8-d913585be88f" providerId="ADAL" clId="{8ED916EB-915E-4394-AFCB-5B295B14A7A3}" dt="2025-09-01T08:33:34.611" v="1520" actId="729"/>
        <pc:sldMkLst>
          <pc:docMk/>
          <pc:sldMk cId="938207235" sldId="4739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2171530400" sldId="4739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1493350201" sldId="4740"/>
        </pc:sldMkLst>
      </pc:sldChg>
      <pc:sldChg chg="modSp new add del">
        <pc:chgData name="Eirik Eriksen Heen" userId="3e804305-1c07-417a-9ea8-d913585be88f" providerId="ADAL" clId="{8ED916EB-915E-4394-AFCB-5B295B14A7A3}" dt="2025-09-01T08:47:00.376" v="1669" actId="2696"/>
        <pc:sldMkLst>
          <pc:docMk/>
          <pc:sldMk cId="4218481332" sldId="4740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601493859" sldId="4741"/>
        </pc:sldMkLst>
      </pc:sldChg>
      <pc:sldChg chg="modSp new add del">
        <pc:chgData name="Eirik Eriksen Heen" userId="3e804305-1c07-417a-9ea8-d913585be88f" providerId="ADAL" clId="{8ED916EB-915E-4394-AFCB-5B295B14A7A3}" dt="2025-09-01T08:47:00.376" v="1669" actId="2696"/>
        <pc:sldMkLst>
          <pc:docMk/>
          <pc:sldMk cId="2258955837" sldId="4741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380770329" sldId="4742"/>
        </pc:sldMkLst>
      </pc:sldChg>
      <pc:sldChg chg="modSp new add del">
        <pc:chgData name="Eirik Eriksen Heen" userId="3e804305-1c07-417a-9ea8-d913585be88f" providerId="ADAL" clId="{8ED916EB-915E-4394-AFCB-5B295B14A7A3}" dt="2025-09-01T08:47:00.376" v="1669" actId="2696"/>
        <pc:sldMkLst>
          <pc:docMk/>
          <pc:sldMk cId="2320872980" sldId="4742"/>
        </pc:sldMkLst>
      </pc:sldChg>
      <pc:sldChg chg="modSp new add del">
        <pc:chgData name="Eirik Eriksen Heen" userId="3e804305-1c07-417a-9ea8-d913585be88f" providerId="ADAL" clId="{8ED916EB-915E-4394-AFCB-5B295B14A7A3}" dt="2025-09-01T08:47:00.376" v="1669" actId="2696"/>
        <pc:sldMkLst>
          <pc:docMk/>
          <pc:sldMk cId="537605769" sldId="4743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1537733133" sldId="4743"/>
        </pc:sldMkLst>
      </pc:sldChg>
      <pc:sldChg chg="modSp new add del">
        <pc:chgData name="Eirik Eriksen Heen" userId="3e804305-1c07-417a-9ea8-d913585be88f" providerId="ADAL" clId="{8ED916EB-915E-4394-AFCB-5B295B14A7A3}" dt="2025-09-01T08:47:00.376" v="1669" actId="2696"/>
        <pc:sldMkLst>
          <pc:docMk/>
          <pc:sldMk cId="493817692" sldId="4744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2955139338" sldId="4744"/>
        </pc:sldMkLst>
      </pc:sldChg>
      <pc:sldChg chg="modSp new add del">
        <pc:chgData name="Eirik Eriksen Heen" userId="3e804305-1c07-417a-9ea8-d913585be88f" providerId="ADAL" clId="{8ED916EB-915E-4394-AFCB-5B295B14A7A3}" dt="2025-09-01T08:47:00.376" v="1669" actId="2696"/>
        <pc:sldMkLst>
          <pc:docMk/>
          <pc:sldMk cId="8783352" sldId="4745"/>
        </pc:sldMkLst>
      </pc:sldChg>
      <pc:sldChg chg="modSp new del">
        <pc:chgData name="Eirik Eriksen Heen" userId="3e804305-1c07-417a-9ea8-d913585be88f" providerId="ADAL" clId="{8ED916EB-915E-4394-AFCB-5B295B14A7A3}" dt="2025-09-01T09:57:07.258" v="1803" actId="47"/>
        <pc:sldMkLst>
          <pc:docMk/>
          <pc:sldMk cId="2707697064" sldId="4746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4038150156" sldId="4746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1728594635" sldId="4747"/>
        </pc:sldMkLst>
      </pc:sldChg>
      <pc:sldChg chg="modSp new del">
        <pc:chgData name="Eirik Eriksen Heen" userId="3e804305-1c07-417a-9ea8-d913585be88f" providerId="ADAL" clId="{8ED916EB-915E-4394-AFCB-5B295B14A7A3}" dt="2025-09-01T09:57:07.258" v="1803" actId="47"/>
        <pc:sldMkLst>
          <pc:docMk/>
          <pc:sldMk cId="3472734760" sldId="4747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691568317" sldId="4748"/>
        </pc:sldMkLst>
      </pc:sldChg>
      <pc:sldChg chg="modSp new del">
        <pc:chgData name="Eirik Eriksen Heen" userId="3e804305-1c07-417a-9ea8-d913585be88f" providerId="ADAL" clId="{8ED916EB-915E-4394-AFCB-5B295B14A7A3}" dt="2025-09-01T09:57:07.258" v="1803" actId="47"/>
        <pc:sldMkLst>
          <pc:docMk/>
          <pc:sldMk cId="4089443808" sldId="4748"/>
        </pc:sldMkLst>
      </pc:sldChg>
      <pc:sldChg chg="modSp new del">
        <pc:chgData name="Eirik Eriksen Heen" userId="3e804305-1c07-417a-9ea8-d913585be88f" providerId="ADAL" clId="{8ED916EB-915E-4394-AFCB-5B295B14A7A3}" dt="2025-09-01T09:57:07.258" v="1803" actId="47"/>
        <pc:sldMkLst>
          <pc:docMk/>
          <pc:sldMk cId="573268857" sldId="4749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577114227" sldId="4749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657995198" sldId="4750"/>
        </pc:sldMkLst>
      </pc:sldChg>
      <pc:sldChg chg="modSp new del">
        <pc:chgData name="Eirik Eriksen Heen" userId="3e804305-1c07-417a-9ea8-d913585be88f" providerId="ADAL" clId="{8ED916EB-915E-4394-AFCB-5B295B14A7A3}" dt="2025-09-01T09:57:07.258" v="1803" actId="47"/>
        <pc:sldMkLst>
          <pc:docMk/>
          <pc:sldMk cId="2297981952" sldId="4750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1974578349" sldId="4751"/>
        </pc:sldMkLst>
      </pc:sldChg>
      <pc:sldChg chg="modSp new mod ord">
        <pc:chgData name="Eirik Eriksen Heen" userId="3e804305-1c07-417a-9ea8-d913585be88f" providerId="ADAL" clId="{8ED916EB-915E-4394-AFCB-5B295B14A7A3}" dt="2025-09-01T09:58:32.092" v="1840" actId="20577"/>
        <pc:sldMkLst>
          <pc:docMk/>
          <pc:sldMk cId="2901024039" sldId="4751"/>
        </pc:sldMkLst>
      </pc:sldChg>
      <pc:sldChg chg="modSp new del">
        <pc:chgData name="Eirik Eriksen Heen" userId="3e804305-1c07-417a-9ea8-d913585be88f" providerId="ADAL" clId="{8ED916EB-915E-4394-AFCB-5B295B14A7A3}" dt="2025-09-01T09:57:07.258" v="1803" actId="47"/>
        <pc:sldMkLst>
          <pc:docMk/>
          <pc:sldMk cId="2430202375" sldId="4752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3414872919" sldId="4752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3097224296" sldId="4753"/>
        </pc:sldMkLst>
      </pc:sldChg>
      <pc:sldChg chg="addSp delSp modSp new mod modClrScheme chgLayout">
        <pc:chgData name="Eirik Eriksen Heen" userId="3e804305-1c07-417a-9ea8-d913585be88f" providerId="ADAL" clId="{8ED916EB-915E-4394-AFCB-5B295B14A7A3}" dt="2025-08-28T12:38:16.904" v="343" actId="113"/>
        <pc:sldMkLst>
          <pc:docMk/>
          <pc:sldMk cId="3941454279" sldId="4753"/>
        </pc:sldMkLst>
      </pc:sldChg>
      <pc:sldChg chg="addSp delSp modSp new mod ord">
        <pc:chgData name="Eirik Eriksen Heen" userId="3e804305-1c07-417a-9ea8-d913585be88f" providerId="ADAL" clId="{8ED916EB-915E-4394-AFCB-5B295B14A7A3}" dt="2025-09-01T06:27:43.803" v="989" actId="20577"/>
        <pc:sldMkLst>
          <pc:docMk/>
          <pc:sldMk cId="1936978534" sldId="4754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3127928023" sldId="4754"/>
        </pc:sldMkLst>
      </pc:sldChg>
      <pc:sldChg chg="modSp new mod ord">
        <pc:chgData name="Eirik Eriksen Heen" userId="3e804305-1c07-417a-9ea8-d913585be88f" providerId="ADAL" clId="{8ED916EB-915E-4394-AFCB-5B295B14A7A3}" dt="2025-09-01T06:25:08.361" v="941"/>
        <pc:sldMkLst>
          <pc:docMk/>
          <pc:sldMk cId="122185143" sldId="4755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3559854693" sldId="4755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69321684" sldId="4756"/>
        </pc:sldMkLst>
      </pc:sldChg>
      <pc:sldChg chg="addSp delSp modSp new mod modClrScheme modAnim chgLayout">
        <pc:chgData name="Eirik Eriksen Heen" userId="3e804305-1c07-417a-9ea8-d913585be88f" providerId="ADAL" clId="{8ED916EB-915E-4394-AFCB-5B295B14A7A3}" dt="2025-08-28T13:35:58.961" v="919"/>
        <pc:sldMkLst>
          <pc:docMk/>
          <pc:sldMk cId="1849512448" sldId="4756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3091704516" sldId="4757"/>
        </pc:sldMkLst>
      </pc:sldChg>
      <pc:sldChg chg="addSp delSp modSp new mod">
        <pc:chgData name="Eirik Eriksen Heen" userId="3e804305-1c07-417a-9ea8-d913585be88f" providerId="ADAL" clId="{8ED916EB-915E-4394-AFCB-5B295B14A7A3}" dt="2025-09-02T07:05:05.025" v="1853" actId="404"/>
        <pc:sldMkLst>
          <pc:docMk/>
          <pc:sldMk cId="3107635088" sldId="4757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1198512921" sldId="4758"/>
        </pc:sldMkLst>
      </pc:sldChg>
      <pc:sldChg chg="modSp new mod ord modShow">
        <pc:chgData name="Eirik Eriksen Heen" userId="3e804305-1c07-417a-9ea8-d913585be88f" providerId="ADAL" clId="{8ED916EB-915E-4394-AFCB-5B295B14A7A3}" dt="2025-09-01T08:33:34.611" v="1520" actId="729"/>
        <pc:sldMkLst>
          <pc:docMk/>
          <pc:sldMk cId="3343630038" sldId="4758"/>
        </pc:sldMkLst>
      </pc:sldChg>
      <pc:sldChg chg="modSp new mod">
        <pc:chgData name="Eirik Eriksen Heen" userId="3e804305-1c07-417a-9ea8-d913585be88f" providerId="ADAL" clId="{8ED916EB-915E-4394-AFCB-5B295B14A7A3}" dt="2025-09-01T08:39:18.423" v="1563" actId="20577"/>
        <pc:sldMkLst>
          <pc:docMk/>
          <pc:sldMk cId="1162097312" sldId="4759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3833419255" sldId="4759"/>
        </pc:sldMkLst>
      </pc:sldChg>
      <pc:sldChg chg="modSp new mod">
        <pc:chgData name="Eirik Eriksen Heen" userId="3e804305-1c07-417a-9ea8-d913585be88f" providerId="ADAL" clId="{8ED916EB-915E-4394-AFCB-5B295B14A7A3}" dt="2025-09-01T08:39:39.606" v="1566" actId="20577"/>
        <pc:sldMkLst>
          <pc:docMk/>
          <pc:sldMk cId="1594956696" sldId="4760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4056305070" sldId="4760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900878272" sldId="4761"/>
        </pc:sldMkLst>
      </pc:sldChg>
      <pc:sldChg chg="addSp modSp new mod modClrScheme chgLayout">
        <pc:chgData name="Eirik Eriksen Heen" userId="3e804305-1c07-417a-9ea8-d913585be88f" providerId="ADAL" clId="{8ED916EB-915E-4394-AFCB-5B295B14A7A3}" dt="2025-09-02T07:09:06.171" v="1863" actId="403"/>
        <pc:sldMkLst>
          <pc:docMk/>
          <pc:sldMk cId="2228456135" sldId="4761"/>
        </pc:sldMkLst>
      </pc:sldChg>
      <pc:sldChg chg="modSp new del mod">
        <pc:chgData name="Eirik Eriksen Heen" userId="3e804305-1c07-417a-9ea8-d913585be88f" providerId="ADAL" clId="{8ED916EB-915E-4394-AFCB-5B295B14A7A3}" dt="2025-09-01T08:42:31.532" v="1615" actId="2696"/>
        <pc:sldMkLst>
          <pc:docMk/>
          <pc:sldMk cId="4168739461" sldId="4762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4243696521" sldId="4762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303168796" sldId="4763"/>
        </pc:sldMkLst>
      </pc:sldChg>
      <pc:sldChg chg="modSp new del mod">
        <pc:chgData name="Eirik Eriksen Heen" userId="3e804305-1c07-417a-9ea8-d913585be88f" providerId="ADAL" clId="{8ED916EB-915E-4394-AFCB-5B295B14A7A3}" dt="2025-09-01T08:43:15.549" v="1626" actId="2696"/>
        <pc:sldMkLst>
          <pc:docMk/>
          <pc:sldMk cId="1425294997" sldId="4763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1091677824" sldId="4764"/>
        </pc:sldMkLst>
      </pc:sldChg>
      <pc:sldChg chg="modSp new del mod">
        <pc:chgData name="Eirik Eriksen Heen" userId="3e804305-1c07-417a-9ea8-d913585be88f" providerId="ADAL" clId="{8ED916EB-915E-4394-AFCB-5B295B14A7A3}" dt="2025-09-01T08:44:20.688" v="1639" actId="2696"/>
        <pc:sldMkLst>
          <pc:docMk/>
          <pc:sldMk cId="2595192604" sldId="4764"/>
        </pc:sldMkLst>
      </pc:sldChg>
      <pc:sldChg chg="new del">
        <pc:chgData name="Eirik Eriksen Heen" userId="3e804305-1c07-417a-9ea8-d913585be88f" providerId="ADAL" clId="{8ED916EB-915E-4394-AFCB-5B295B14A7A3}" dt="2025-09-01T08:47:00.376" v="1669" actId="2696"/>
        <pc:sldMkLst>
          <pc:docMk/>
          <pc:sldMk cId="3991500338" sldId="4765"/>
        </pc:sldMkLst>
      </pc:sldChg>
      <pc:sldChg chg="modSp new del">
        <pc:chgData name="Eirik Eriksen Heen" userId="3e804305-1c07-417a-9ea8-d913585be88f" providerId="ADAL" clId="{8ED916EB-915E-4394-AFCB-5B295B14A7A3}" dt="2025-09-01T08:45:25.424" v="1652" actId="2696"/>
        <pc:sldMkLst>
          <pc:docMk/>
          <pc:sldMk cId="1230465380" sldId="4766"/>
        </pc:sldMkLst>
      </pc:sldChg>
      <pc:sldChg chg="addSp modSp new mod modClrScheme chgLayout">
        <pc:chgData name="Eirik Eriksen Heen" userId="3e804305-1c07-417a-9ea8-d913585be88f" providerId="ADAL" clId="{8ED916EB-915E-4394-AFCB-5B295B14A7A3}" dt="2025-09-02T07:22:38.777" v="1913" actId="26606"/>
        <pc:sldMkLst>
          <pc:docMk/>
          <pc:sldMk cId="2447753417" sldId="4767"/>
        </pc:sldMkLst>
      </pc:sldChg>
      <pc:sldChg chg="modSp new del">
        <pc:chgData name="Eirik Eriksen Heen" userId="3e804305-1c07-417a-9ea8-d913585be88f" providerId="ADAL" clId="{8ED916EB-915E-4394-AFCB-5B295B14A7A3}" dt="2025-09-01T08:45:57.187" v="1662" actId="2696"/>
        <pc:sldMkLst>
          <pc:docMk/>
          <pc:sldMk cId="891739855" sldId="4768"/>
        </pc:sldMkLst>
      </pc:sldChg>
      <pc:sldChg chg="modSp new del mod">
        <pc:chgData name="Eirik Eriksen Heen" userId="3e804305-1c07-417a-9ea8-d913585be88f" providerId="ADAL" clId="{8ED916EB-915E-4394-AFCB-5B295B14A7A3}" dt="2025-09-02T07:23:46.635" v="1914" actId="2696"/>
        <pc:sldMkLst>
          <pc:docMk/>
          <pc:sldMk cId="4237247587" sldId="4769"/>
        </pc:sldMkLst>
      </pc:sldChg>
      <pc:sldChg chg="addSp modSp new mod">
        <pc:chgData name="Eirik Eriksen Heen" userId="3e804305-1c07-417a-9ea8-d913585be88f" providerId="ADAL" clId="{8ED916EB-915E-4394-AFCB-5B295B14A7A3}" dt="2025-09-02T07:11:16.499" v="1884" actId="1076"/>
        <pc:sldMkLst>
          <pc:docMk/>
          <pc:sldMk cId="1302895463" sldId="4770"/>
        </pc:sldMkLst>
      </pc:sldChg>
      <pc:sldChg chg="addSp modSp new mod modClrScheme chgLayout">
        <pc:chgData name="Eirik Eriksen Heen" userId="3e804305-1c07-417a-9ea8-d913585be88f" providerId="ADAL" clId="{8ED916EB-915E-4394-AFCB-5B295B14A7A3}" dt="2025-09-02T07:12:56.013" v="1895" actId="26606"/>
        <pc:sldMkLst>
          <pc:docMk/>
          <pc:sldMk cId="177763102" sldId="4771"/>
        </pc:sldMkLst>
      </pc:sldChg>
      <pc:sldChg chg="addSp modSp new mod">
        <pc:chgData name="Eirik Eriksen Heen" userId="3e804305-1c07-417a-9ea8-d913585be88f" providerId="ADAL" clId="{8ED916EB-915E-4394-AFCB-5B295B14A7A3}" dt="2025-09-02T07:21:30.169" v="1910" actId="14100"/>
        <pc:sldMkLst>
          <pc:docMk/>
          <pc:sldMk cId="714958520" sldId="4772"/>
        </pc:sldMkLst>
      </pc:sldChg>
      <pc:sldChg chg="addSp modSp new mod modClrScheme chgLayout">
        <pc:chgData name="Eirik Eriksen Heen" userId="3e804305-1c07-417a-9ea8-d913585be88f" providerId="ADAL" clId="{8ED916EB-915E-4394-AFCB-5B295B14A7A3}" dt="2025-09-02T07:15:21.213" v="1897" actId="26606"/>
        <pc:sldMkLst>
          <pc:docMk/>
          <pc:sldMk cId="4210280821" sldId="4773"/>
        </pc:sldMkLst>
      </pc:sldChg>
      <pc:sldChg chg="addSp delSp modSp new mod">
        <pc:chgData name="Eirik Eriksen Heen" userId="3e804305-1c07-417a-9ea8-d913585be88f" providerId="ADAL" clId="{8ED916EB-915E-4394-AFCB-5B295B14A7A3}" dt="2025-09-02T07:26:42.629" v="1989" actId="27636"/>
        <pc:sldMkLst>
          <pc:docMk/>
          <pc:sldMk cId="3192135928" sldId="4774"/>
        </pc:sldMkLst>
      </pc:sldChg>
      <pc:sldChg chg="modSp new mod">
        <pc:chgData name="Eirik Eriksen Heen" userId="3e804305-1c07-417a-9ea8-d913585be88f" providerId="ADAL" clId="{8ED916EB-915E-4394-AFCB-5B295B14A7A3}" dt="2025-09-01T09:10:09.378" v="1701" actId="20577"/>
        <pc:sldMkLst>
          <pc:docMk/>
          <pc:sldMk cId="499171036" sldId="4775"/>
        </pc:sldMkLst>
      </pc:sldChg>
      <pc:sldChg chg="modSp new mod">
        <pc:chgData name="Eirik Eriksen Heen" userId="3e804305-1c07-417a-9ea8-d913585be88f" providerId="ADAL" clId="{8ED916EB-915E-4394-AFCB-5B295B14A7A3}" dt="2025-09-02T07:33:50.839" v="2114" actId="20577"/>
        <pc:sldMkLst>
          <pc:docMk/>
          <pc:sldMk cId="4178578140" sldId="4776"/>
        </pc:sldMkLst>
      </pc:sldChg>
      <pc:sldChg chg="modSp new mod">
        <pc:chgData name="Eirik Eriksen Heen" userId="3e804305-1c07-417a-9ea8-d913585be88f" providerId="ADAL" clId="{8ED916EB-915E-4394-AFCB-5B295B14A7A3}" dt="2025-09-01T09:39:03.210" v="1771" actId="20577"/>
        <pc:sldMkLst>
          <pc:docMk/>
          <pc:sldMk cId="493051100" sldId="4777"/>
        </pc:sldMkLst>
      </pc:sldChg>
      <pc:sldChg chg="modSp new mod">
        <pc:chgData name="Eirik Eriksen Heen" userId="3e804305-1c07-417a-9ea8-d913585be88f" providerId="ADAL" clId="{8ED916EB-915E-4394-AFCB-5B295B14A7A3}" dt="2025-09-01T09:55:32.202" v="1802" actId="20577"/>
        <pc:sldMkLst>
          <pc:docMk/>
          <pc:sldMk cId="3696372805" sldId="4778"/>
        </pc:sldMkLst>
      </pc:sldChg>
      <pc:sldChg chg="addSp modSp new mod ord">
        <pc:chgData name="Eirik Eriksen Heen" userId="3e804305-1c07-417a-9ea8-d913585be88f" providerId="ADAL" clId="{8ED916EB-915E-4394-AFCB-5B295B14A7A3}" dt="2025-09-02T07:33:04.051" v="1997" actId="196"/>
        <pc:sldMkLst>
          <pc:docMk/>
          <pc:sldMk cId="1051115310" sldId="477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50899-3D14-4A38-B0C5-4D2CF77B5B8A}" type="datetimeFigureOut">
              <a:rPr lang="nb-NO" smtClean="0"/>
              <a:t>12.09.2025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35F46-3402-4F9A-A575-76C8BB429A5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4814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1C9F6-E74F-4DA3-BC0D-CA7D0255F1B2}" type="datetimeFigureOut">
              <a:rPr lang="nb-NO" smtClean="0"/>
              <a:t>12.09.2025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4739E-9C57-4AE7-B15C-C6DCE23E91D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663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4739E-9C57-4AE7-B15C-C6DCE23E91D8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62656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4739E-9C57-4AE7-B15C-C6DCE23E91D8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32358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Bruk og kast poser, til gjenbruksposer</a:t>
            </a:r>
          </a:p>
          <a:p>
            <a:r>
              <a:rPr lang="nb-NO" dirty="0"/>
              <a:t>Varme, Olje/ved til varmepumpe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4739E-9C57-4AE7-B15C-C6DCE23E91D8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13682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Men fremdeles blir det lavere forbruk over tid, ned til 5</a:t>
            </a:r>
          </a:p>
          <a:p>
            <a:r>
              <a:rPr lang="nb-NO" b="1" dirty="0"/>
              <a:t>Ja</a:t>
            </a:r>
            <a:r>
              <a:rPr lang="nb-NO" dirty="0"/>
              <a:t>, hvis vi følger </a:t>
            </a:r>
            <a:r>
              <a:rPr lang="nb-NO" dirty="0" err="1"/>
              <a:t>Hotelling</a:t>
            </a:r>
            <a:r>
              <a:rPr lang="nb-NO" dirty="0"/>
              <a:t>-logikken uten miljøhensyn, blir sol og vind holdt tilbake til fossile energikilder er blitt så dyre (eller knappe) at de matcher fornybar.</a:t>
            </a:r>
            <a:br>
              <a:rPr lang="nb-NO" dirty="0"/>
            </a:br>
            <a:r>
              <a:rPr lang="nb-NO" b="1" dirty="0"/>
              <a:t>Men</a:t>
            </a:r>
            <a:r>
              <a:rPr lang="nb-NO" dirty="0"/>
              <a:t> i praksis fremskyndes overgangen av </a:t>
            </a:r>
            <a:r>
              <a:rPr lang="nb-NO" b="1" dirty="0"/>
              <a:t>klimapolitikk, teknologisk utvikling og fallende kostnader for fornybar</a:t>
            </a:r>
            <a:r>
              <a:rPr lang="nb-NO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4739E-9C57-4AE7-B15C-C6DCE23E91D8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35538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b="1" dirty="0"/>
              <a:t>1. Energi: Kull → Olje</a:t>
            </a:r>
          </a:p>
          <a:p>
            <a:r>
              <a:rPr lang="nb-NO" dirty="0"/>
              <a:t>På 1900-tallet var </a:t>
            </a:r>
            <a:r>
              <a:rPr lang="nb-NO" b="1" dirty="0"/>
              <a:t>kull </a:t>
            </a:r>
            <a:r>
              <a:rPr lang="nb-NO" b="1" dirty="0" err="1"/>
              <a:t>hovedenergikilden</a:t>
            </a:r>
            <a:r>
              <a:rPr lang="nb-NO" dirty="0"/>
              <a:t> i Europa og USA.</a:t>
            </a:r>
          </a:p>
          <a:p>
            <a:r>
              <a:rPr lang="nb-NO" dirty="0"/>
              <a:t>Etter hvert ble mye av kullforbruket erstattet av </a:t>
            </a:r>
            <a:r>
              <a:rPr lang="nb-NO" b="1" dirty="0"/>
              <a:t>olje</a:t>
            </a:r>
            <a:r>
              <a:rPr lang="nb-NO" dirty="0"/>
              <a:t> (blant annet i transport og industri).</a:t>
            </a:r>
          </a:p>
          <a:p>
            <a:r>
              <a:rPr lang="nb-NO" dirty="0"/>
              <a:t>Olje var i utgangspunktet </a:t>
            </a:r>
            <a:r>
              <a:rPr lang="nb-NO" b="1" dirty="0"/>
              <a:t>dyrere å utvinne</a:t>
            </a:r>
            <a:r>
              <a:rPr lang="nb-NO" dirty="0"/>
              <a:t> enn kull, men hadde </a:t>
            </a:r>
            <a:r>
              <a:rPr lang="nb-NO" b="1" dirty="0"/>
              <a:t>høyere energitetthet</a:t>
            </a:r>
            <a:r>
              <a:rPr lang="nb-NO" dirty="0"/>
              <a:t> og var lettere å transportere.</a:t>
            </a:r>
          </a:p>
          <a:p>
            <a:r>
              <a:rPr lang="nb-NO" dirty="0"/>
              <a:t>Illustrerer hvordan man går fra en billigere, men «skitten» ressurs til en mer kostbar, men praktisk ressurs.</a:t>
            </a:r>
          </a:p>
          <a:p>
            <a:r>
              <a:rPr lang="nb-NO" b="1" dirty="0"/>
              <a:t>2. Olje → Ukonvensjonell olje / skiferolje</a:t>
            </a:r>
          </a:p>
          <a:p>
            <a:r>
              <a:rPr lang="nb-NO" dirty="0"/>
              <a:t>Etter hvert som de «billige» oljefeltene tømmes, går vi over til </a:t>
            </a:r>
            <a:r>
              <a:rPr lang="nb-NO" b="1" dirty="0"/>
              <a:t>dyre felter</a:t>
            </a:r>
            <a:r>
              <a:rPr lang="nb-NO" dirty="0"/>
              <a:t>:</a:t>
            </a:r>
            <a:br>
              <a:rPr lang="nb-NO" dirty="0"/>
            </a:br>
            <a:r>
              <a:rPr lang="nb-NO" dirty="0"/>
              <a:t>– Dypvannsutvinning i Mexicogolfen.</a:t>
            </a:r>
            <a:br>
              <a:rPr lang="nb-NO" dirty="0"/>
            </a:br>
            <a:r>
              <a:rPr lang="nb-NO" dirty="0"/>
              <a:t>– Oljeboring i Arktis.</a:t>
            </a:r>
            <a:br>
              <a:rPr lang="nb-NO" dirty="0"/>
            </a:br>
            <a:r>
              <a:rPr lang="nb-NO" dirty="0"/>
              <a:t>– Skiferolje i USA.</a:t>
            </a:r>
          </a:p>
          <a:p>
            <a:r>
              <a:rPr lang="nb-NO" dirty="0"/>
              <a:t>Disse kildene har </a:t>
            </a:r>
            <a:r>
              <a:rPr lang="nb-NO" b="1" dirty="0"/>
              <a:t>høyere marginalkostnader</a:t>
            </a:r>
            <a:r>
              <a:rPr lang="nb-NO" dirty="0"/>
              <a:t> enn konvensjonell olje, men ble lønnsomme når oljeprisen steg.</a:t>
            </a:r>
          </a:p>
          <a:p>
            <a:r>
              <a:rPr lang="nb-NO" b="1" dirty="0"/>
              <a:t>3. Naturgass: Konvensjonell → Ukonvensjonell (skifergass)</a:t>
            </a:r>
          </a:p>
          <a:p>
            <a:r>
              <a:rPr lang="nb-NO" dirty="0"/>
              <a:t>Konvensjonell naturgass (lett tilgjengelig) ble erstattet i stor grad av </a:t>
            </a:r>
            <a:r>
              <a:rPr lang="nb-NO" b="1" dirty="0"/>
              <a:t>skifergass</a:t>
            </a:r>
            <a:r>
              <a:rPr lang="nb-NO" dirty="0"/>
              <a:t> i USA.</a:t>
            </a:r>
          </a:p>
          <a:p>
            <a:r>
              <a:rPr lang="nb-NO" dirty="0"/>
              <a:t>Skifergass krever </a:t>
            </a:r>
            <a:r>
              <a:rPr lang="nb-NO" dirty="0" err="1"/>
              <a:t>fracking</a:t>
            </a:r>
            <a:r>
              <a:rPr lang="nb-NO" dirty="0"/>
              <a:t>, som er dyrere og mer miljøskadelig.</a:t>
            </a:r>
          </a:p>
          <a:p>
            <a:r>
              <a:rPr lang="nb-NO" dirty="0"/>
              <a:t>Overgangen illustrerer hvordan samfunnet skifter til ressurser med </a:t>
            </a:r>
            <a:r>
              <a:rPr lang="nb-NO" b="1" dirty="0"/>
              <a:t>stigende utvinningskostnad</a:t>
            </a:r>
            <a:r>
              <a:rPr lang="nb-NO" dirty="0"/>
              <a:t> når de billigere er oppbrukt.</a:t>
            </a:r>
          </a:p>
          <a:p>
            <a:r>
              <a:rPr lang="nb-NO" b="1" dirty="0"/>
              <a:t>4. Metaller: Høykonsentrasjonsmalm → Lavkonsentrasjonsmalm</a:t>
            </a:r>
          </a:p>
          <a:p>
            <a:r>
              <a:rPr lang="nb-NO" dirty="0"/>
              <a:t>I jern- og kobberindustrien startet man med malm med </a:t>
            </a:r>
            <a:r>
              <a:rPr lang="nb-NO" b="1" dirty="0"/>
              <a:t>høy metallkonsentrasjon</a:t>
            </a:r>
            <a:r>
              <a:rPr lang="nb-NO" dirty="0"/>
              <a:t> (lav utvinningskostnad).</a:t>
            </a:r>
          </a:p>
          <a:p>
            <a:r>
              <a:rPr lang="nb-NO" dirty="0"/>
              <a:t>Etter hvert som disse tok slutt, gikk man over til </a:t>
            </a:r>
            <a:r>
              <a:rPr lang="nb-NO" b="1" dirty="0"/>
              <a:t>lavkonsentrasjonsmalm</a:t>
            </a:r>
            <a:r>
              <a:rPr lang="nb-NO" dirty="0"/>
              <a:t>, som krever mer energi og teknologi (høyere MC).</a:t>
            </a:r>
          </a:p>
          <a:p>
            <a:r>
              <a:rPr lang="nb-NO" dirty="0"/>
              <a:t>Klassisk eksempel på overgang til dyrere ressurser innen samme kategori.</a:t>
            </a:r>
          </a:p>
          <a:p>
            <a:r>
              <a:rPr lang="nb-NO" b="1" dirty="0"/>
              <a:t>5. Energi: Olje → Kull i enkelte land</a:t>
            </a:r>
          </a:p>
          <a:p>
            <a:r>
              <a:rPr lang="nb-NO" dirty="0"/>
              <a:t>Etter oljepris-sjokkene på 1970-tallet gikk flere europeiske land (og Japan) tilbake til </a:t>
            </a:r>
            <a:r>
              <a:rPr lang="nb-NO" b="1" dirty="0"/>
              <a:t>kull</a:t>
            </a:r>
            <a:r>
              <a:rPr lang="nb-NO" dirty="0"/>
              <a:t> for kraftproduksjon.</a:t>
            </a:r>
          </a:p>
          <a:p>
            <a:r>
              <a:rPr lang="nb-NO" dirty="0"/>
              <a:t>Selv om kull ofte hadde høyere miljøkostnader, ble det økonomisk attraktivt når olje ble dyrt.</a:t>
            </a:r>
          </a:p>
          <a:p>
            <a:r>
              <a:rPr lang="nb-NO" dirty="0"/>
              <a:t>Dette er et eksempel på hvordan både </a:t>
            </a:r>
            <a:r>
              <a:rPr lang="nb-NO" b="1" dirty="0"/>
              <a:t>markedspriser og marginalkostnader</a:t>
            </a:r>
            <a:r>
              <a:rPr lang="nb-NO" dirty="0"/>
              <a:t> påvirker overgangen mellom </a:t>
            </a:r>
            <a:r>
              <a:rPr lang="nb-NO" dirty="0" err="1"/>
              <a:t>uttømbare</a:t>
            </a:r>
            <a:r>
              <a:rPr lang="nb-NO" dirty="0"/>
              <a:t> ressurser.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4739E-9C57-4AE7-B15C-C6DCE23E91D8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1302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b="1" dirty="0"/>
              <a:t>Resultatene (hovedpoengene)</a:t>
            </a:r>
          </a:p>
          <a:p>
            <a:r>
              <a:rPr lang="nb-NO" b="1" dirty="0"/>
              <a:t>Konstant MEC (c1 = 0)</a:t>
            </a:r>
            <a:endParaRPr lang="nb-NO" dirty="0"/>
          </a:p>
          <a:p>
            <a:pPr lvl="1"/>
            <a:r>
              <a:rPr lang="nb-NO" dirty="0"/>
              <a:t>MUC øker over tid i denne løsning. Dette er i samsvar med klassisk </a:t>
            </a:r>
            <a:r>
              <a:rPr lang="nb-NO" dirty="0" err="1"/>
              <a:t>Hotelling</a:t>
            </a:r>
            <a:r>
              <a:rPr lang="nb-NO" dirty="0"/>
              <a:t>-intuisjon: knapphetsverdien (</a:t>
            </a:r>
            <a:r>
              <a:rPr lang="nb-NO" dirty="0" err="1"/>
              <a:t>user</a:t>
            </a:r>
            <a:r>
              <a:rPr lang="nb-NO" dirty="0"/>
              <a:t> </a:t>
            </a:r>
            <a:r>
              <a:rPr lang="nb-NO" dirty="0" err="1"/>
              <a:t>cost</a:t>
            </a:r>
            <a:r>
              <a:rPr lang="nb-NO" dirty="0"/>
              <a:t>) vokser omtrent med diskonteringsrentens effekt (avhengig av etterspørsel og andre detaljer).</a:t>
            </a:r>
          </a:p>
          <a:p>
            <a:pPr lvl="1"/>
            <a:r>
              <a:rPr lang="nb-NO" dirty="0"/>
              <a:t>MEC står konstant gjennom tiden, så knappheten må i stor grad vises i MUC.</a:t>
            </a:r>
          </a:p>
          <a:p>
            <a:r>
              <a:rPr lang="nb-NO" b="1" dirty="0"/>
              <a:t>Stigende MEC (c1 &gt; 0)</a:t>
            </a:r>
            <a:endParaRPr lang="nb-NO" dirty="0"/>
          </a:p>
          <a:p>
            <a:pPr lvl="1"/>
            <a:r>
              <a:rPr lang="nb-NO" dirty="0"/>
              <a:t>Figuren viser at MEC øker klart over tid (fordi kumulativ utvinning øker), og </a:t>
            </a:r>
            <a:r>
              <a:rPr lang="nb-NO" b="1" dirty="0"/>
              <a:t>MUC faller</a:t>
            </a:r>
            <a:r>
              <a:rPr lang="nb-NO" dirty="0"/>
              <a:t> over tid i denne løsning.</a:t>
            </a:r>
          </a:p>
          <a:p>
            <a:pPr lvl="1"/>
            <a:r>
              <a:rPr lang="nb-NO" dirty="0"/>
              <a:t>Samtidig er totalpris </a:t>
            </a:r>
            <a:r>
              <a:rPr lang="nb-NO" dirty="0" err="1"/>
              <a:t>ptp_tpt</a:t>
            </a:r>
            <a:r>
              <a:rPr lang="nb-NO" dirty="0"/>
              <a:t>​ (figur 3) typisk stigende eller relativt flatt avhengig av parametere, men en stadig større del av prisen blir absorbert av MEC. Dvs.: pris = MEC + MUC, og når MEC tar en større del, blir MUC mindre.</a:t>
            </a:r>
          </a:p>
          <a:p>
            <a:pPr lvl="1"/>
            <a:r>
              <a:rPr lang="nb-NO" dirty="0"/>
              <a:t>Intuitivt: ved stigende MEC «spiser» økende utvinningskostnader en større del av ressursens verdi, slik at den knapphetsrelaterte delen (</a:t>
            </a:r>
            <a:r>
              <a:rPr lang="nb-NO" dirty="0" err="1"/>
              <a:t>shadow</a:t>
            </a:r>
            <a:r>
              <a:rPr lang="nb-NO" dirty="0"/>
              <a:t> </a:t>
            </a:r>
            <a:r>
              <a:rPr lang="nb-NO" dirty="0" err="1"/>
              <a:t>value</a:t>
            </a:r>
            <a:r>
              <a:rPr lang="nb-NO" dirty="0"/>
              <a:t> = MUC) blir mindre.</a:t>
            </a:r>
          </a:p>
          <a:p>
            <a:r>
              <a:rPr lang="nb-NO" dirty="0"/>
              <a:t>Dette demonstrerer presist det du spurte om: når MEC stiger med kumulativ utvinning kan MUC synke over tid, selv om ressursen blir knappere. Knapphetsverdien vises i større grad som høyere </a:t>
            </a:r>
            <a:r>
              <a:rPr lang="nb-NO" i="1" dirty="0"/>
              <a:t>fysiske</a:t>
            </a:r>
            <a:r>
              <a:rPr lang="nb-NO" dirty="0"/>
              <a:t> utvinningskostnader (MEC) i stedet for som en stor bruker-kostnad (MUC).</a:t>
            </a:r>
          </a:p>
          <a:p>
            <a:r>
              <a:rPr lang="nb-NO" b="1" dirty="0"/>
              <a:t>Intuisjon — kort og presist</a:t>
            </a:r>
          </a:p>
          <a:p>
            <a:r>
              <a:rPr lang="nb-NO" b="1" dirty="0"/>
              <a:t>MUC</a:t>
            </a:r>
            <a:r>
              <a:rPr lang="nb-NO" dirty="0"/>
              <a:t> måles som den skyggeverdien som representerer verdien av å holde én enhet i bakken fremfor å utvinne den nå. Men den totale markedsprisen en enhet realiserer i fremtiden består av to komponenter: (i) teknisk utvinningskostnad (MEC), og (ii) knapphetsrente (MUC).</a:t>
            </a:r>
          </a:p>
          <a:p>
            <a:r>
              <a:rPr lang="nb-NO" dirty="0"/>
              <a:t>Når MEC er konstant: knapphet viser seg i MUC (MUC stiger).</a:t>
            </a:r>
          </a:p>
          <a:p>
            <a:r>
              <a:rPr lang="nb-NO" dirty="0"/>
              <a:t>Når MEC øker mye med utvinning: en fremtidig enhet er dyrere å hente opp; derfor blir den nettoverdien av å realisere en ekstra enhet i framtiden lavere — dette reduserer MUC. I stedet «tar» MEC større del av totalverdien.</a:t>
            </a:r>
          </a:p>
          <a:p>
            <a:r>
              <a:rPr lang="nb-NO" dirty="0"/>
              <a:t>Viktig: MEC er endogen (avhenger av akkumulerte tidligere valg). I løsningsbanen (</a:t>
            </a:r>
            <a:r>
              <a:rPr lang="nb-NO" dirty="0" err="1"/>
              <a:t>plannerens</a:t>
            </a:r>
            <a:r>
              <a:rPr lang="nb-NO" dirty="0"/>
              <a:t> optimale bane) er MEC en deterministisk funksjon av tid; derfor kan vi plotte MEC(t). Men hvis agenten/ planleggeren endrer nåværende adferd (spare mer i dag), vil MEC- banen i fremtiden endres tilsvarende — det er akkurat den endogeniteten du pekte på. Numerisk løsning reflekterer dette fordi </a:t>
            </a:r>
            <a:r>
              <a:rPr lang="nb-NO" dirty="0" err="1"/>
              <a:t>q_t</a:t>
            </a:r>
            <a:r>
              <a:rPr lang="nb-NO" dirty="0"/>
              <a:t> bestemmes samtidig i optimaliseringen.</a:t>
            </a:r>
          </a:p>
          <a:p>
            <a:r>
              <a:rPr lang="nb-NO" b="1" dirty="0"/>
              <a:t>Hva du kan gjøre videre / undersøke med koden</a:t>
            </a:r>
          </a:p>
          <a:p>
            <a:r>
              <a:rPr lang="nb-NO" dirty="0"/>
              <a:t>Endre c1 gradvis og se når MUC slutter å falle og begynner å stige — du finner et grenseområde der effekten av prisvekst vs. kostnadsvekst vinner.</a:t>
            </a:r>
          </a:p>
          <a:p>
            <a:r>
              <a:rPr lang="nb-NO" dirty="0"/>
              <a:t>Varier A og B (etterspørsel) for å se hvor viktig prisresponsen er: med høy etterspørsel (stor A) vil prisveksten være sterkere og MUC lettere holde seg stigende selv med stigende MEC.</a:t>
            </a:r>
          </a:p>
          <a:p>
            <a:r>
              <a:rPr lang="nb-NO" dirty="0"/>
              <a:t>Prøv lengre horisont T og/eller diskonteringsrate r for å se dynamiske effekter.</a:t>
            </a:r>
          </a:p>
          <a:p>
            <a:r>
              <a:rPr lang="nb-NO" dirty="0"/>
              <a:t>Hvis du vil, kan jeg lage en interaktiv </a:t>
            </a:r>
            <a:r>
              <a:rPr lang="nb-NO" dirty="0" err="1"/>
              <a:t>Colab</a:t>
            </a:r>
            <a:r>
              <a:rPr lang="nb-NO" dirty="0"/>
              <a:t> / </a:t>
            </a:r>
            <a:r>
              <a:rPr lang="nb-NO" dirty="0" err="1"/>
              <a:t>notebook</a:t>
            </a:r>
            <a:r>
              <a:rPr lang="nb-NO" dirty="0"/>
              <a:t> med </a:t>
            </a:r>
            <a:r>
              <a:rPr lang="nb-NO" dirty="0" err="1"/>
              <a:t>sliders</a:t>
            </a:r>
            <a:r>
              <a:rPr lang="nb-NO" dirty="0"/>
              <a:t> (</a:t>
            </a:r>
            <a:r>
              <a:rPr lang="nb-NO" dirty="0" err="1"/>
              <a:t>ipywidgets</a:t>
            </a:r>
            <a:r>
              <a:rPr lang="nb-NO" dirty="0"/>
              <a:t>) så studentene kan eksperimentere med parametere i sanntid.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4739E-9C57-4AE7-B15C-C6DCE23E91D8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11555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4739E-9C57-4AE7-B15C-C6DCE23E91D8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30947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b="1" dirty="0"/>
              <a:t>Utforskning</a:t>
            </a:r>
          </a:p>
          <a:p>
            <a:r>
              <a:rPr lang="nb-NO" b="1" dirty="0"/>
              <a:t>Nordsjøoljen (1960–70-tallet)</a:t>
            </a:r>
            <a:br>
              <a:rPr lang="nb-NO" dirty="0"/>
            </a:br>
            <a:r>
              <a:rPr lang="nb-NO" dirty="0"/>
              <a:t>– Før 1960 trodde man at Europa ikke hadde store olje- og gassreserver.</a:t>
            </a:r>
            <a:br>
              <a:rPr lang="nb-NO" dirty="0"/>
            </a:br>
            <a:r>
              <a:rPr lang="nb-NO" dirty="0"/>
              <a:t>– Etter de store funnene på Ekofisk (1969) og senere felter ble hele energibildet i Nord-Europa endret.</a:t>
            </a:r>
            <a:br>
              <a:rPr lang="nb-NO" dirty="0"/>
            </a:br>
            <a:r>
              <a:rPr lang="nb-NO" dirty="0"/>
              <a:t>– Resultat: olje- og gassprisen ble lavere enn ventet, og forbruket fortsatte å vokse.</a:t>
            </a:r>
          </a:p>
          <a:p>
            <a:r>
              <a:rPr lang="nb-NO" b="1" dirty="0"/>
              <a:t>Skifergass og skiferolje i USA (2000-tallet)</a:t>
            </a:r>
            <a:br>
              <a:rPr lang="nb-NO" dirty="0"/>
            </a:br>
            <a:r>
              <a:rPr lang="nb-NO" dirty="0"/>
              <a:t>– Økende oljepris gjorde det lønnsomt å utforske ukonvensjonelle kilder.</a:t>
            </a:r>
            <a:br>
              <a:rPr lang="nb-NO" dirty="0"/>
            </a:br>
            <a:r>
              <a:rPr lang="nb-NO" dirty="0"/>
              <a:t>– </a:t>
            </a:r>
            <a:r>
              <a:rPr lang="nb-NO" dirty="0" err="1"/>
              <a:t>Fracking</a:t>
            </a:r>
            <a:r>
              <a:rPr lang="nb-NO" dirty="0"/>
              <a:t> og horisontal boring åpnet opp enorme nye reserver.</a:t>
            </a:r>
            <a:br>
              <a:rPr lang="nb-NO" dirty="0"/>
            </a:br>
            <a:r>
              <a:rPr lang="nb-NO" dirty="0"/>
              <a:t>– Resultat: USA gikk fra importør til verdens største olje- og gassprodusent.</a:t>
            </a:r>
          </a:p>
          <a:p>
            <a:r>
              <a:rPr lang="nb-NO" b="1" dirty="0"/>
              <a:t>Teknologisk fremgang</a:t>
            </a:r>
          </a:p>
          <a:p>
            <a:r>
              <a:rPr lang="nb-NO" b="1" dirty="0"/>
              <a:t>Jernmalm i Minnesota (1940–50-tallet)</a:t>
            </a:r>
            <a:br>
              <a:rPr lang="nb-NO" dirty="0"/>
            </a:br>
            <a:r>
              <a:rPr lang="nb-NO" dirty="0"/>
              <a:t>– Man trodde </a:t>
            </a:r>
            <a:r>
              <a:rPr lang="nb-NO" dirty="0" err="1"/>
              <a:t>Mesabi</a:t>
            </a:r>
            <a:r>
              <a:rPr lang="nb-NO" dirty="0"/>
              <a:t> Range var i ferd med å tømmes for jernmalm.</a:t>
            </a:r>
            <a:br>
              <a:rPr lang="nb-NO" dirty="0"/>
            </a:br>
            <a:r>
              <a:rPr lang="nb-NO" dirty="0"/>
              <a:t>– Teknologien </a:t>
            </a:r>
            <a:r>
              <a:rPr lang="nb-NO" i="1" dirty="0" err="1"/>
              <a:t>pelletisering</a:t>
            </a:r>
            <a:r>
              <a:rPr lang="nb-NO" dirty="0"/>
              <a:t> gjorde det mulig å bruke taconite (lavkonsentrasjonsmalm).</a:t>
            </a:r>
            <a:br>
              <a:rPr lang="nb-NO" dirty="0"/>
            </a:br>
            <a:r>
              <a:rPr lang="nb-NO" dirty="0"/>
              <a:t>– Resultat: levetiden for malmindustrien ble dramatisk forlenget, og kostnadene gikk ned.</a:t>
            </a:r>
          </a:p>
          <a:p>
            <a:r>
              <a:rPr lang="nb-NO" b="1" dirty="0"/>
              <a:t>Dyphavsboring (1980–90-tallet)</a:t>
            </a:r>
            <a:br>
              <a:rPr lang="nb-NO" dirty="0"/>
            </a:br>
            <a:r>
              <a:rPr lang="nb-NO" dirty="0"/>
              <a:t>– Tidligere var oljeutvinning begrenset til grunne områder.</a:t>
            </a:r>
            <a:br>
              <a:rPr lang="nb-NO" dirty="0"/>
            </a:br>
            <a:r>
              <a:rPr lang="nb-NO" dirty="0"/>
              <a:t>– Ny teknologi (flytende plattformer, undervannspumper) åpnet for utvinning i dypere vann.</a:t>
            </a:r>
            <a:br>
              <a:rPr lang="nb-NO" dirty="0"/>
            </a:br>
            <a:r>
              <a:rPr lang="nb-NO" dirty="0"/>
              <a:t>– Resultat: store nye reserver ble tilgjengelig, selv om marginalkostnaden var høyere enn på land.</a:t>
            </a:r>
          </a:p>
          <a:p>
            <a:r>
              <a:rPr lang="nb-NO" b="1" dirty="0"/>
              <a:t>Forbedringer i kullgruvedrift (1800-tallet)</a:t>
            </a:r>
            <a:br>
              <a:rPr lang="nb-NO" dirty="0"/>
            </a:br>
            <a:r>
              <a:rPr lang="nb-NO" dirty="0"/>
              <a:t>– Dampdrevne pumper og jernbaner gjorde det mulig å hente kull fra dypere gruver og transportere det billig.</a:t>
            </a:r>
            <a:br>
              <a:rPr lang="nb-NO" dirty="0"/>
            </a:br>
            <a:r>
              <a:rPr lang="nb-NO" dirty="0"/>
              <a:t>– Resultat: kull ble billigere og kunne dekke den eksploderende etterspørselen under den industrielle revolusjon.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4739E-9C57-4AE7-B15C-C6DCE23E91D8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00921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4739E-9C57-4AE7-B15C-C6DCE23E91D8}" type="slidenum">
              <a:rPr lang="nb-NO" smtClean="0"/>
              <a:t>26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82118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4739E-9C57-4AE7-B15C-C6DCE23E91D8}" type="slidenum">
              <a:rPr lang="nb-NO" smtClean="0"/>
              <a:t>27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55346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b="1" dirty="0"/>
              <a:t>Sydvaranger Gruver (Kirkenes, Norge)</a:t>
            </a:r>
            <a:r>
              <a:rPr lang="nb-NO" dirty="0"/>
              <a:t>: Etter nedleggelsen i 1996 ble det liggende store mengder gruveavfall (sulfidholdig), som senere førte til surt avrenning i nærliggende vann og fjorder.</a:t>
            </a:r>
          </a:p>
          <a:p>
            <a:r>
              <a:rPr lang="nb-NO"/>
              <a:t>Eksempel på at </a:t>
            </a:r>
            <a:r>
              <a:rPr lang="nb-NO" b="1"/>
              <a:t>miljøkostnadene (forsuring, ødelagt vannkvalitet)</a:t>
            </a:r>
            <a:r>
              <a:rPr lang="nb-NO"/>
              <a:t> ikke ble inkludert i markedsprisen på jernmalmen.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4739E-9C57-4AE7-B15C-C6DCE23E91D8}" type="slidenum">
              <a:rPr lang="nb-NO" smtClean="0"/>
              <a:t>28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88679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Tar ikke med </a:t>
            </a:r>
            <a:r>
              <a:rPr lang="nb-NO" dirty="0" err="1"/>
              <a:t>resirkulerig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4739E-9C57-4AE7-B15C-C6DCE23E91D8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2342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b="1" dirty="0"/>
              <a:t>Snakkepunkt:</a:t>
            </a:r>
            <a:r>
              <a:rPr lang="nb-NO" dirty="0"/>
              <a:t> Hvis ressursen var uendelig (sol, vind), ville MUC = 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4739E-9C57-4AE7-B15C-C6DCE23E91D8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4939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4739E-9C57-4AE7-B15C-C6DCE23E91D8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1773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Hva med diskontering?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4739E-9C57-4AE7-B15C-C6DCE23E91D8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0160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Lambda, kostnaden av knapphet</a:t>
            </a:r>
          </a:p>
          <a:p>
            <a:endParaRPr lang="nb-NO" dirty="0"/>
          </a:p>
          <a:p>
            <a:r>
              <a:rPr lang="nb-NO" b="1" dirty="0" err="1"/>
              <a:t>Hotellings</a:t>
            </a:r>
            <a:r>
              <a:rPr lang="nb-NO" b="1" dirty="0"/>
              <a:t> regel (kort repetisjon)</a:t>
            </a:r>
          </a:p>
          <a:p>
            <a:r>
              <a:rPr lang="nb-NO" dirty="0"/>
              <a:t>For en </a:t>
            </a:r>
            <a:r>
              <a:rPr lang="nb-NO" dirty="0" err="1"/>
              <a:t>uttømbbar</a:t>
            </a:r>
            <a:r>
              <a:rPr lang="nb-NO" dirty="0"/>
              <a:t> ressurs vil </a:t>
            </a:r>
            <a:r>
              <a:rPr lang="nb-NO" b="1" dirty="0"/>
              <a:t>knapphetsrenten</a:t>
            </a:r>
            <a:r>
              <a:rPr lang="nb-NO" dirty="0"/>
              <a:t> (altså Marginal User </a:t>
            </a:r>
            <a:r>
              <a:rPr lang="nb-NO" dirty="0" err="1"/>
              <a:t>Cost</a:t>
            </a:r>
            <a:r>
              <a:rPr lang="nb-NO" dirty="0"/>
              <a:t>, MUC) stige med diskonteringsrenten </a:t>
            </a:r>
            <a:r>
              <a:rPr lang="nb-NO" dirty="0" err="1"/>
              <a:t>rrr</a:t>
            </a:r>
            <a:r>
              <a:rPr lang="nb-NO" dirty="0"/>
              <a:t>.</a:t>
            </a:r>
          </a:p>
          <a:p>
            <a:r>
              <a:rPr lang="nb-NO" dirty="0"/>
              <a:t>Intuisjon: Hvis verdien i bakken vokser raskere enn bankrenten, vil eieren la den ligge; hvis den vokser saktere, vil eieren utvinne nå.</a:t>
            </a:r>
          </a:p>
          <a:p>
            <a:r>
              <a:rPr lang="nb-NO" dirty="0"/>
              <a:t>Resultat: Optimal ressursbruk gir en prisbane der </a:t>
            </a:r>
            <a:r>
              <a:rPr lang="nb-NO" b="1" dirty="0"/>
              <a:t>prisen på ressursen stiger i takt med </a:t>
            </a:r>
            <a:r>
              <a:rPr lang="nb-NO" b="1" dirty="0" err="1"/>
              <a:t>rrr</a:t>
            </a:r>
            <a:r>
              <a:rPr lang="nb-NO" dirty="0"/>
              <a:t>.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4739E-9C57-4AE7-B15C-C6DCE23E91D8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11792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4739E-9C57-4AE7-B15C-C6DCE23E91D8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86118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4739E-9C57-4AE7-B15C-C6DCE23E91D8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64021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Periode 9, tar vi ut 0.0037 enheter.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4739E-9C57-4AE7-B15C-C6DCE23E91D8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48149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nb-NO" noProof="0" dirty="0"/>
              <a:t>Tittel dokumentet settes her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/>
              <a:t>Her kommer en utdypning eller undertittel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 dirty="0"/>
              <a:t>Forfatters Navn og Etternavn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nb-NO" noProof="0" dirty="0"/>
              <a:t>Eventuelle adresser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på bildeikon hvis du vil legge til bilde</a:t>
            </a:r>
          </a:p>
        </p:txBody>
      </p:sp>
    </p:spTree>
    <p:extLst>
      <p:ext uri="{BB962C8B-B14F-4D97-AF65-F5344CB8AC3E}">
        <p14:creationId xmlns:p14="http://schemas.microsoft.com/office/powerpoint/2010/main" val="61589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90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nb-NO" noProof="0" dirty="0"/>
              <a:t>Tittel dokumentet settes her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/>
              <a:t>Her kommer en utdypning eller undertittel</a:t>
            </a:r>
          </a:p>
        </p:txBody>
      </p:sp>
      <p:sp>
        <p:nvSpPr>
          <p:cNvPr id="2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 dirty="0"/>
              <a:t>Forfatters Navn og Etternavn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nb-NO" noProof="0" dirty="0"/>
              <a:t>Eventuelle adresser</a:t>
            </a:r>
          </a:p>
        </p:txBody>
      </p:sp>
      <p:sp>
        <p:nvSpPr>
          <p:cNvPr id="27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på bildeikon hvis du vil legge til bilde</a:t>
            </a:r>
          </a:p>
        </p:txBody>
      </p:sp>
    </p:spTree>
    <p:extLst>
      <p:ext uri="{BB962C8B-B14F-4D97-AF65-F5344CB8AC3E}">
        <p14:creationId xmlns:p14="http://schemas.microsoft.com/office/powerpoint/2010/main" val="1334680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4081405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709082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</p:spTree>
    <p:extLst>
      <p:ext uri="{BB962C8B-B14F-4D97-AF65-F5344CB8AC3E}">
        <p14:creationId xmlns:p14="http://schemas.microsoft.com/office/powerpoint/2010/main" val="4270224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4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nb-NO" noProof="0" dirty="0"/>
              <a:t>Tittel dokumentet settes her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/>
              <a:t>Her kommer en utdypning eller undertittel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 dirty="0"/>
              <a:t>Forfatters Navn og Etternavn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nb-NO" noProof="0" dirty="0"/>
              <a:t>Eventuelle adresser</a:t>
            </a:r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på bildeikon hvis du vil legge til bilde</a:t>
            </a:r>
          </a:p>
        </p:txBody>
      </p:sp>
    </p:spTree>
    <p:extLst>
      <p:ext uri="{BB962C8B-B14F-4D97-AF65-F5344CB8AC3E}">
        <p14:creationId xmlns:p14="http://schemas.microsoft.com/office/powerpoint/2010/main" val="2108539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995541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884416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</p:spTree>
    <p:extLst>
      <p:ext uri="{BB962C8B-B14F-4D97-AF65-F5344CB8AC3E}">
        <p14:creationId xmlns:p14="http://schemas.microsoft.com/office/powerpoint/2010/main" val="25734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67770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6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06787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</p:spTree>
    <p:extLst>
      <p:ext uri="{BB962C8B-B14F-4D97-AF65-F5344CB8AC3E}">
        <p14:creationId xmlns:p14="http://schemas.microsoft.com/office/powerpoint/2010/main" val="418764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634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nb-NO" noProof="0" dirty="0"/>
              <a:t>Tittel dokumentet settes her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/>
              <a:t>Her kommer en utdypning eller undertittel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 dirty="0"/>
              <a:t>Forfatters Navn og Etternavn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nb-NO" noProof="0" dirty="0"/>
              <a:t>Eventuelle adresser</a:t>
            </a:r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på bildeikon hvis du vil legge til bilde</a:t>
            </a:r>
          </a:p>
        </p:txBody>
      </p:sp>
    </p:spTree>
    <p:extLst>
      <p:ext uri="{BB962C8B-B14F-4D97-AF65-F5344CB8AC3E}">
        <p14:creationId xmlns:p14="http://schemas.microsoft.com/office/powerpoint/2010/main" val="226782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895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76181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</p:spTree>
    <p:extLst>
      <p:ext uri="{BB962C8B-B14F-4D97-AF65-F5344CB8AC3E}">
        <p14:creationId xmlns:p14="http://schemas.microsoft.com/office/powerpoint/2010/main" val="107526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nb-NO" smtClean="0"/>
              <a:t>12.09.2025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94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nb-NO" smtClean="0"/>
              <a:t>12.09.2025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761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nb-NO" smtClean="0"/>
              <a:t>12.09.2025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8861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nb-NO" smtClean="0"/>
              <a:t>12.09.2025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254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791FC-E0EA-6C14-AC4A-823EDB6CD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Sok-2302 </a:t>
            </a:r>
            <a:br>
              <a:rPr lang="nb-NO" dirty="0"/>
            </a:br>
            <a:r>
              <a:rPr lang="nb-NO" dirty="0"/>
              <a:t>Ikke fornybar ressurs allokering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138D2-D716-800C-7BD4-51214B3DFA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err="1"/>
              <a:t>Tietenberg</a:t>
            </a:r>
            <a:r>
              <a:rPr lang="nb-NO" dirty="0"/>
              <a:t> &amp; Lewis </a:t>
            </a:r>
          </a:p>
          <a:p>
            <a:r>
              <a:rPr lang="nb-NO" dirty="0"/>
              <a:t>Kapittel 6</a:t>
            </a:r>
          </a:p>
          <a:p>
            <a:endParaRPr lang="nb-NO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60DF337-25AD-4C8F-F889-34F9AAC6B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b="1" dirty="0">
                <a:latin typeface="Arial"/>
                <a:cs typeface="Arial"/>
              </a:rPr>
              <a:t>Eirik Heen &amp; </a:t>
            </a:r>
            <a:r>
              <a:rPr lang="nb-NO" b="1" dirty="0" err="1">
                <a:latin typeface="Arial"/>
                <a:cs typeface="Arial"/>
              </a:rPr>
              <a:t>ChatGDP</a:t>
            </a:r>
            <a:endParaRPr lang="nb-NO" b="1" dirty="0">
              <a:latin typeface="Arial"/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D11E3-1ED0-02B1-5A28-928F899FCB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8" name="Picture Placeholder 7" descr="Several oil rigs in a field&#10;&#10;AI-generated content may be incorrect.">
            <a:extLst>
              <a:ext uri="{FF2B5EF4-FFF2-40B4-BE49-F238E27FC236}">
                <a16:creationId xmlns:a16="http://schemas.microsoft.com/office/drawing/2014/main" id="{47306B4A-7B8B-F04E-B5D5-34AFCF7A7FF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86" r="26986"/>
          <a:stretch>
            <a:fillRect/>
          </a:stretch>
        </p:blipFill>
        <p:spPr/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D3FA44-BCDF-9806-C548-712990BD01B2}"/>
              </a:ext>
            </a:extLst>
          </p:cNvPr>
          <p:cNvSpPr txBox="1"/>
          <p:nvPr/>
        </p:nvSpPr>
        <p:spPr>
          <a:xfrm rot="20288556">
            <a:off x="6452315" y="605307"/>
            <a:ext cx="2492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00B050"/>
                </a:solidFill>
                <a:latin typeface="Comic Sans MS" panose="030F0702030302020204" pitchFamily="66" charset="0"/>
              </a:rPr>
              <a:t>Denne forelesningen er vanskelig!</a:t>
            </a:r>
          </a:p>
        </p:txBody>
      </p:sp>
    </p:spTree>
    <p:extLst>
      <p:ext uri="{BB962C8B-B14F-4D97-AF65-F5344CB8AC3E}">
        <p14:creationId xmlns:p14="http://schemas.microsoft.com/office/powerpoint/2010/main" val="1407515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1AC0-A209-C267-4B15-971192DB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Fra matematikk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883599-4F75-CB8D-E8C4-E165AB10C4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nb-NO" dirty="0"/>
                  <a:t>Total netto nytte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𝑇𝑁𝐵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=6</m:t>
                    </m:r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</a:rPr>
                      <m:t>−0.2</m:t>
                    </m:r>
                    <m:sSubSup>
                      <m:sSub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nb-NO" dirty="0"/>
              </a:p>
              <a:p>
                <a:pPr marL="0" indent="0">
                  <a:buNone/>
                </a:pPr>
                <a:endParaRPr lang="nb-NO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nb-NO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nb-NO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nb-NO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nb-NO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−0.2</m:t>
                      </m:r>
                      <m:sSubSup>
                        <m:sSubSupPr>
                          <m:ctrlPr>
                            <a:rPr lang="nb-NO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b-NO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nb-NO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nb-N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sSub>
                            <m:sSubPr>
                              <m:ctrlPr>
                                <a:rPr lang="nb-NO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nb-NO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nb-NO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−0.2</m:t>
                          </m:r>
                          <m:sSubSup>
                            <m:sSubSupPr>
                              <m:ctrlPr>
                                <a:rPr lang="nb-NO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nb-NO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nb-NO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nb-NO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nb-N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nb-NO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−20</m:t>
                      </m:r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b-NO" dirty="0"/>
              </a:p>
              <a:p>
                <a:pPr marL="0" indent="0">
                  <a:buNone/>
                </a:pPr>
                <a:endParaRPr lang="nb-N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nb-NO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⇒6−0.4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nb-NO" dirty="0"/>
              </a:p>
              <a:p>
                <a:pPr marL="0" indent="0">
                  <a:buNone/>
                </a:pPr>
                <a:endParaRPr lang="nb-N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nb-NO" i="1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6−0.4</m:t>
                          </m:r>
                          <m:sSub>
                            <m:sSub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nb-NO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nb-NO" dirty="0"/>
              </a:p>
              <a:p>
                <a:pPr marL="0" indent="0">
                  <a:buNone/>
                </a:pPr>
                <a:endParaRPr lang="nb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883599-4F75-CB8D-E8C4-E165AB10C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08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3C574C-7ED8-0F21-36A9-3A7C13FFD189}"/>
                  </a:ext>
                </a:extLst>
              </p:cNvPr>
              <p:cNvSpPr txBox="1"/>
              <p:nvPr/>
            </p:nvSpPr>
            <p:spPr>
              <a:xfrm>
                <a:off x="7647709" y="4390631"/>
                <a:ext cx="2350235" cy="2249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20+15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2+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nb-NO" b="0" dirty="0">
                  <a:ea typeface="Cambria Math" panose="02040503050406030204" pitchFamily="18" charset="0"/>
                </a:endParaRPr>
              </a:p>
              <a:p>
                <a:endParaRPr lang="nb-NO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20+5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2+</m:t>
                          </m:r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nb-NO" dirty="0">
                  <a:ea typeface="Cambria Math" panose="02040503050406030204" pitchFamily="18" charset="0"/>
                </a:endParaRPr>
              </a:p>
              <a:p>
                <a:endParaRPr lang="nb-NO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2+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3C574C-7ED8-0F21-36A9-3A7C13FFD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709" y="4390631"/>
                <a:ext cx="2350235" cy="2249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18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811E5-D4B3-ED3B-01B7-12ADCA08F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0ED23-DB38-32BD-ED85-1BA4E84AC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To-periodemodellen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004C9A-0F36-432A-FBAA-5678E9156BD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nb-NO" dirty="0"/>
                  <a:t>Diskontering: 10%</a:t>
                </a:r>
              </a:p>
              <a:p>
                <a:endParaRPr lang="nb-NO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20+15</m:t>
                        </m:r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2+</m:t>
                        </m:r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=10.24</m:t>
                    </m:r>
                  </m:oMath>
                </a14:m>
                <a:endParaRPr lang="nb-NO" dirty="0">
                  <a:ea typeface="Cambria Math" panose="02040503050406030204" pitchFamily="18" charset="0"/>
                </a:endParaRPr>
              </a:p>
              <a:p>
                <a:endParaRPr lang="nb-NO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20+5</m:t>
                        </m:r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2+</m:t>
                        </m:r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=9.76</m:t>
                    </m:r>
                  </m:oMath>
                </a14:m>
                <a:endParaRPr lang="nb-NO" dirty="0">
                  <a:ea typeface="Cambria Math" panose="02040503050406030204" pitchFamily="18" charset="0"/>
                </a:endParaRPr>
              </a:p>
              <a:p>
                <a:endParaRPr lang="nb-NO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2+</m:t>
                        </m:r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=1.904</m:t>
                    </m:r>
                  </m:oMath>
                </a14:m>
                <a:endParaRPr lang="nb-NO" dirty="0"/>
              </a:p>
              <a:p>
                <a:endParaRPr lang="nb-NO" dirty="0"/>
              </a:p>
              <a:p>
                <a:endParaRPr lang="nb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004C9A-0F36-432A-FBAA-5678E9156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38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977751-4A75-863A-B11E-17131B289E07}"/>
              </a:ext>
            </a:extLst>
          </p:cNvPr>
          <p:cNvCxnSpPr>
            <a:cxnSpLocks/>
          </p:cNvCxnSpPr>
          <p:nvPr/>
        </p:nvCxnSpPr>
        <p:spPr>
          <a:xfrm flipV="1">
            <a:off x="6586738" y="2177045"/>
            <a:ext cx="0" cy="3831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1CBADCC-7695-A267-B800-DF0751B4C6B7}"/>
              </a:ext>
            </a:extLst>
          </p:cNvPr>
          <p:cNvCxnSpPr>
            <a:cxnSpLocks/>
          </p:cNvCxnSpPr>
          <p:nvPr/>
        </p:nvCxnSpPr>
        <p:spPr>
          <a:xfrm>
            <a:off x="6602348" y="2892350"/>
            <a:ext cx="3039193" cy="31158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CCD52FC-D684-FF3F-F6FA-E6E591FBB48E}"/>
              </a:ext>
            </a:extLst>
          </p:cNvPr>
          <p:cNvSpPr txBox="1"/>
          <p:nvPr/>
        </p:nvSpPr>
        <p:spPr>
          <a:xfrm>
            <a:off x="6981454" y="2644022"/>
            <a:ext cx="112711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NMB P1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0EFB77-7930-D659-BC35-6868F7161FB6}"/>
              </a:ext>
            </a:extLst>
          </p:cNvPr>
          <p:cNvSpPr txBox="1"/>
          <p:nvPr/>
        </p:nvSpPr>
        <p:spPr>
          <a:xfrm>
            <a:off x="6212209" y="2707684"/>
            <a:ext cx="293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6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4F4ECE-02FD-F03B-56DD-65FA595DD8C5}"/>
              </a:ext>
            </a:extLst>
          </p:cNvPr>
          <p:cNvCxnSpPr>
            <a:cxnSpLocks/>
          </p:cNvCxnSpPr>
          <p:nvPr/>
        </p:nvCxnSpPr>
        <p:spPr>
          <a:xfrm flipV="1">
            <a:off x="11107191" y="2177044"/>
            <a:ext cx="0" cy="3831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42D3C1B-1C63-DE3B-2F3F-C10A53D3B288}"/>
              </a:ext>
            </a:extLst>
          </p:cNvPr>
          <p:cNvSpPr txBox="1"/>
          <p:nvPr/>
        </p:nvSpPr>
        <p:spPr>
          <a:xfrm>
            <a:off x="5993868" y="1616848"/>
            <a:ext cx="1216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/>
              <a:t>Marginal nytte periode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5769A8-9DA0-07E2-77CC-9956B761414B}"/>
              </a:ext>
            </a:extLst>
          </p:cNvPr>
          <p:cNvSpPr txBox="1"/>
          <p:nvPr/>
        </p:nvSpPr>
        <p:spPr>
          <a:xfrm>
            <a:off x="10514321" y="1607839"/>
            <a:ext cx="1216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/>
              <a:t>Marginal nytte periode 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2C225F-A020-73D1-3206-5EBF1DBCB280}"/>
              </a:ext>
            </a:extLst>
          </p:cNvPr>
          <p:cNvCxnSpPr>
            <a:cxnSpLocks/>
          </p:cNvCxnSpPr>
          <p:nvPr/>
        </p:nvCxnSpPr>
        <p:spPr>
          <a:xfrm flipV="1">
            <a:off x="7597588" y="4303059"/>
            <a:ext cx="3493994" cy="170511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CD7102F-9944-A82D-21BE-52BF380170A0}"/>
              </a:ext>
            </a:extLst>
          </p:cNvPr>
          <p:cNvSpPr txBox="1"/>
          <p:nvPr/>
        </p:nvSpPr>
        <p:spPr>
          <a:xfrm>
            <a:off x="9897129" y="2644020"/>
            <a:ext cx="1127115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nb-NO" dirty="0">
                <a:solidFill>
                  <a:srgbClr val="92D050"/>
                </a:solidFill>
              </a:rPr>
              <a:t>NMB P1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0A346A-7BAB-3926-8AB1-4F1D855273E6}"/>
              </a:ext>
            </a:extLst>
          </p:cNvPr>
          <p:cNvSpPr txBox="1"/>
          <p:nvPr/>
        </p:nvSpPr>
        <p:spPr>
          <a:xfrm>
            <a:off x="11144362" y="4118393"/>
            <a:ext cx="830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5.45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88D6B1-868A-1E20-D0BE-85ACA9733983}"/>
              </a:ext>
            </a:extLst>
          </p:cNvPr>
          <p:cNvCxnSpPr>
            <a:cxnSpLocks/>
          </p:cNvCxnSpPr>
          <p:nvPr/>
        </p:nvCxnSpPr>
        <p:spPr>
          <a:xfrm>
            <a:off x="8989358" y="5351929"/>
            <a:ext cx="0" cy="108839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E01C3B6-ACBF-D825-A5AF-0955CDF46FCC}"/>
              </a:ext>
            </a:extLst>
          </p:cNvPr>
          <p:cNvSpPr txBox="1"/>
          <p:nvPr/>
        </p:nvSpPr>
        <p:spPr>
          <a:xfrm>
            <a:off x="6443303" y="5994892"/>
            <a:ext cx="2712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50" dirty="0"/>
              <a:t>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64F4D7-4F73-1CEA-2BEB-DD183EE2C179}"/>
              </a:ext>
            </a:extLst>
          </p:cNvPr>
          <p:cNvCxnSpPr>
            <a:cxnSpLocks/>
          </p:cNvCxnSpPr>
          <p:nvPr/>
        </p:nvCxnSpPr>
        <p:spPr>
          <a:xfrm>
            <a:off x="6578934" y="6008174"/>
            <a:ext cx="4543867" cy="233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4B3AE94-D058-0B7F-6CE2-A53D0F81E005}"/>
              </a:ext>
            </a:extLst>
          </p:cNvPr>
          <p:cNvSpPr txBox="1"/>
          <p:nvPr/>
        </p:nvSpPr>
        <p:spPr>
          <a:xfrm>
            <a:off x="10873101" y="6058050"/>
            <a:ext cx="3428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/>
              <a:t>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4C7FA6-3E8F-3F6C-64F0-09A194AFC331}"/>
              </a:ext>
            </a:extLst>
          </p:cNvPr>
          <p:cNvSpPr txBox="1"/>
          <p:nvPr/>
        </p:nvSpPr>
        <p:spPr>
          <a:xfrm>
            <a:off x="8507985" y="6017060"/>
            <a:ext cx="342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50" dirty="0"/>
              <a:t>10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B11189-6A42-FE5E-4D43-A514F646DF68}"/>
              </a:ext>
            </a:extLst>
          </p:cNvPr>
          <p:cNvCxnSpPr>
            <a:cxnSpLocks/>
          </p:cNvCxnSpPr>
          <p:nvPr/>
        </p:nvCxnSpPr>
        <p:spPr>
          <a:xfrm flipH="1" flipV="1">
            <a:off x="6547715" y="6411811"/>
            <a:ext cx="4543867" cy="2850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CDC886B-E5C7-7023-EBFF-F3B5BE9DAA96}"/>
              </a:ext>
            </a:extLst>
          </p:cNvPr>
          <p:cNvSpPr txBox="1"/>
          <p:nvPr/>
        </p:nvSpPr>
        <p:spPr>
          <a:xfrm>
            <a:off x="8507985" y="6492921"/>
            <a:ext cx="342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50" dirty="0"/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176AFD-9E55-25C8-D48D-79D5D95E5000}"/>
              </a:ext>
            </a:extLst>
          </p:cNvPr>
          <p:cNvSpPr txBox="1"/>
          <p:nvPr/>
        </p:nvSpPr>
        <p:spPr>
          <a:xfrm>
            <a:off x="10873101" y="6478420"/>
            <a:ext cx="2712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5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87A842-0946-E551-9962-0CC27CE2C0AA}"/>
              </a:ext>
            </a:extLst>
          </p:cNvPr>
          <p:cNvSpPr txBox="1"/>
          <p:nvPr/>
        </p:nvSpPr>
        <p:spPr>
          <a:xfrm>
            <a:off x="6443303" y="6492921"/>
            <a:ext cx="3428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/>
              <a:t>20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2A111D-8E2B-71D1-4610-896F955FF83E}"/>
              </a:ext>
            </a:extLst>
          </p:cNvPr>
          <p:cNvSpPr txBox="1"/>
          <p:nvPr/>
        </p:nvSpPr>
        <p:spPr>
          <a:xfrm>
            <a:off x="9005516" y="6049534"/>
            <a:ext cx="10302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50" dirty="0"/>
              <a:t>q1*= 10.24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54BD75-6D41-56A8-6704-94C9C3C31A96}"/>
              </a:ext>
            </a:extLst>
          </p:cNvPr>
          <p:cNvSpPr txBox="1"/>
          <p:nvPr/>
        </p:nvSpPr>
        <p:spPr>
          <a:xfrm>
            <a:off x="8989358" y="6537461"/>
            <a:ext cx="8310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50" dirty="0"/>
              <a:t>q2*= 9.76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41485-7D63-34F4-22D7-F2A5362CDE58}"/>
              </a:ext>
            </a:extLst>
          </p:cNvPr>
          <p:cNvSpPr txBox="1"/>
          <p:nvPr/>
        </p:nvSpPr>
        <p:spPr>
          <a:xfrm>
            <a:off x="3946119" y="5351929"/>
            <a:ext cx="187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Shadow</a:t>
            </a:r>
            <a:r>
              <a:rPr lang="nb-NO" dirty="0"/>
              <a:t> </a:t>
            </a:r>
            <a:r>
              <a:rPr lang="nb-NO" dirty="0" err="1"/>
              <a:t>price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76420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A6BB-806A-F241-0F8E-6F70DC5FA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Marginal User </a:t>
            </a:r>
            <a:r>
              <a:rPr lang="nb-NO" dirty="0" err="1"/>
              <a:t>Cost</a:t>
            </a:r>
            <a:endParaRPr lang="nb-NO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6057546-87EE-873A-9D2E-D303BD42E585}"/>
              </a:ext>
            </a:extLst>
          </p:cNvPr>
          <p:cNvCxnSpPr>
            <a:cxnSpLocks/>
          </p:cNvCxnSpPr>
          <p:nvPr/>
        </p:nvCxnSpPr>
        <p:spPr>
          <a:xfrm flipV="1">
            <a:off x="1235789" y="2187426"/>
            <a:ext cx="0" cy="3831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B1BD08-F355-B320-9D32-F125A16BBC35}"/>
              </a:ext>
            </a:extLst>
          </p:cNvPr>
          <p:cNvCxnSpPr/>
          <p:nvPr/>
        </p:nvCxnSpPr>
        <p:spPr>
          <a:xfrm>
            <a:off x="1235789" y="6018556"/>
            <a:ext cx="4383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D1E20E-FEB5-4304-CED5-B563EB83250C}"/>
              </a:ext>
            </a:extLst>
          </p:cNvPr>
          <p:cNvCxnSpPr>
            <a:cxnSpLocks/>
          </p:cNvCxnSpPr>
          <p:nvPr/>
        </p:nvCxnSpPr>
        <p:spPr>
          <a:xfrm>
            <a:off x="1235789" y="2635275"/>
            <a:ext cx="3440286" cy="3383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A691442-C68D-CAFE-207F-631C5643EF2C}"/>
              </a:ext>
            </a:extLst>
          </p:cNvPr>
          <p:cNvSpPr txBox="1"/>
          <p:nvPr/>
        </p:nvSpPr>
        <p:spPr>
          <a:xfrm>
            <a:off x="419060" y="1860984"/>
            <a:ext cx="887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Pris</a:t>
            </a:r>
            <a:br>
              <a:rPr lang="nb-NO" sz="1400" dirty="0"/>
            </a:br>
            <a:r>
              <a:rPr lang="nb-NO" sz="1400" dirty="0"/>
              <a:t>(NOK)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9AB0E2-A425-C756-7D23-B5ECC9E157E5}"/>
              </a:ext>
            </a:extLst>
          </p:cNvPr>
          <p:cNvSpPr txBox="1"/>
          <p:nvPr/>
        </p:nvSpPr>
        <p:spPr>
          <a:xfrm>
            <a:off x="5046716" y="6123543"/>
            <a:ext cx="153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Kvantum (q)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3079EC-1C99-DA3C-8B33-CA94346A4D25}"/>
              </a:ext>
            </a:extLst>
          </p:cNvPr>
          <p:cNvCxnSpPr>
            <a:cxnSpLocks/>
          </p:cNvCxnSpPr>
          <p:nvPr/>
        </p:nvCxnSpPr>
        <p:spPr>
          <a:xfrm>
            <a:off x="1235789" y="5483463"/>
            <a:ext cx="427328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9EDDA5-FDA1-9108-DDD9-0371F96DA37F}"/>
              </a:ext>
            </a:extLst>
          </p:cNvPr>
          <p:cNvSpPr txBox="1"/>
          <p:nvPr/>
        </p:nvSpPr>
        <p:spPr>
          <a:xfrm>
            <a:off x="5203351" y="5042457"/>
            <a:ext cx="1045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/>
              <a:t>MC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A972F-F250-144A-211B-9E4AAC2A8A25}"/>
              </a:ext>
            </a:extLst>
          </p:cNvPr>
          <p:cNvCxnSpPr>
            <a:cxnSpLocks/>
          </p:cNvCxnSpPr>
          <p:nvPr/>
        </p:nvCxnSpPr>
        <p:spPr>
          <a:xfrm>
            <a:off x="3122161" y="4484140"/>
            <a:ext cx="0" cy="158367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5B29F79-2A5D-DC1A-DC3C-913184FFE329}"/>
              </a:ext>
            </a:extLst>
          </p:cNvPr>
          <p:cNvSpPr txBox="1"/>
          <p:nvPr/>
        </p:nvSpPr>
        <p:spPr>
          <a:xfrm>
            <a:off x="2561231" y="6123543"/>
            <a:ext cx="135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q*=10.24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359925-BF30-D529-79AC-975FF533BF7E}"/>
              </a:ext>
            </a:extLst>
          </p:cNvPr>
          <p:cNvSpPr txBox="1"/>
          <p:nvPr/>
        </p:nvSpPr>
        <p:spPr>
          <a:xfrm>
            <a:off x="3236645" y="3957583"/>
            <a:ext cx="754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/>
              <a:t>MB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0D62B2-A3BF-09DB-1441-74866521E5D6}"/>
              </a:ext>
            </a:extLst>
          </p:cNvPr>
          <p:cNvSpPr txBox="1"/>
          <p:nvPr/>
        </p:nvSpPr>
        <p:spPr>
          <a:xfrm>
            <a:off x="821251" y="2474780"/>
            <a:ext cx="293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94FBA8-B469-E037-AF96-274FA6413615}"/>
              </a:ext>
            </a:extLst>
          </p:cNvPr>
          <p:cNvSpPr txBox="1"/>
          <p:nvPr/>
        </p:nvSpPr>
        <p:spPr>
          <a:xfrm>
            <a:off x="848656" y="5298796"/>
            <a:ext cx="293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D6BF8F-E79F-57C9-B981-7D54B64DC780}"/>
              </a:ext>
            </a:extLst>
          </p:cNvPr>
          <p:cNvCxnSpPr>
            <a:cxnSpLocks/>
          </p:cNvCxnSpPr>
          <p:nvPr/>
        </p:nvCxnSpPr>
        <p:spPr>
          <a:xfrm flipH="1" flipV="1">
            <a:off x="1235788" y="4484139"/>
            <a:ext cx="1886372" cy="591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431F98E-F28A-75B0-572B-0AFB13943D12}"/>
              </a:ext>
            </a:extLst>
          </p:cNvPr>
          <p:cNvSpPr txBox="1"/>
          <p:nvPr/>
        </p:nvSpPr>
        <p:spPr>
          <a:xfrm>
            <a:off x="3486" y="4326915"/>
            <a:ext cx="121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p*=3.904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9A7F758-C5D8-58B9-CE1D-A02ACD10F039}"/>
                  </a:ext>
                </a:extLst>
              </p:cNvPr>
              <p:cNvSpPr txBox="1"/>
              <p:nvPr/>
            </p:nvSpPr>
            <p:spPr>
              <a:xfrm>
                <a:off x="1356733" y="2265942"/>
                <a:ext cx="33193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mtClean="0">
                          <a:latin typeface="Cambria Math" panose="02040503050406030204" pitchFamily="18" charset="0"/>
                        </a:rPr>
                        <m:t>MB</m:t>
                      </m:r>
                      <m:r>
                        <a:rPr lang="nb-NO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8−0.4</m:t>
                      </m:r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10.24=3.904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9A7F758-C5D8-58B9-CE1D-A02ACD10F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733" y="2265942"/>
                <a:ext cx="33193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ight Brace 25">
            <a:extLst>
              <a:ext uri="{FF2B5EF4-FFF2-40B4-BE49-F238E27FC236}">
                <a16:creationId xmlns:a16="http://schemas.microsoft.com/office/drawing/2014/main" id="{3BE2387A-7CB0-7906-A0FC-088110354B4A}"/>
              </a:ext>
            </a:extLst>
          </p:cNvPr>
          <p:cNvSpPr/>
          <p:nvPr/>
        </p:nvSpPr>
        <p:spPr>
          <a:xfrm>
            <a:off x="3120861" y="4511581"/>
            <a:ext cx="528574" cy="971878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2A36DD3-1D21-3F10-3407-6870571969C5}"/>
                  </a:ext>
                </a:extLst>
              </p:cNvPr>
              <p:cNvSpPr txBox="1"/>
              <p:nvPr/>
            </p:nvSpPr>
            <p:spPr>
              <a:xfrm>
                <a:off x="3592297" y="4810748"/>
                <a:ext cx="13312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nb-NO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nb-NO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1.904</m:t>
                      </m:r>
                    </m:oMath>
                  </m:oMathPara>
                </a14:m>
                <a:endParaRPr lang="nb-NO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2A36DD3-1D21-3F10-3407-687057196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297" y="4810748"/>
                <a:ext cx="133124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7559C6-E5E5-11E8-2749-6622BCFBCE65}"/>
              </a:ext>
            </a:extLst>
          </p:cNvPr>
          <p:cNvCxnSpPr>
            <a:cxnSpLocks/>
          </p:cNvCxnSpPr>
          <p:nvPr/>
        </p:nvCxnSpPr>
        <p:spPr>
          <a:xfrm flipV="1">
            <a:off x="6808608" y="2305688"/>
            <a:ext cx="0" cy="3831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A4B272-CDA4-5C59-D8B0-AF44476D1CD7}"/>
              </a:ext>
            </a:extLst>
          </p:cNvPr>
          <p:cNvCxnSpPr/>
          <p:nvPr/>
        </p:nvCxnSpPr>
        <p:spPr>
          <a:xfrm>
            <a:off x="6808608" y="6136818"/>
            <a:ext cx="4383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4EDEE8-CBA4-7BF9-C3ED-551399B86C3D}"/>
              </a:ext>
            </a:extLst>
          </p:cNvPr>
          <p:cNvCxnSpPr>
            <a:cxnSpLocks/>
          </p:cNvCxnSpPr>
          <p:nvPr/>
        </p:nvCxnSpPr>
        <p:spPr>
          <a:xfrm>
            <a:off x="6808608" y="2753537"/>
            <a:ext cx="3440286" cy="3383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DDA4761-BC9A-F9EC-3CCA-FBC477B77F64}"/>
              </a:ext>
            </a:extLst>
          </p:cNvPr>
          <p:cNvSpPr txBox="1"/>
          <p:nvPr/>
        </p:nvSpPr>
        <p:spPr>
          <a:xfrm>
            <a:off x="5991879" y="1979246"/>
            <a:ext cx="887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Pris</a:t>
            </a:r>
            <a:br>
              <a:rPr lang="nb-NO" sz="1400" dirty="0"/>
            </a:br>
            <a:r>
              <a:rPr lang="nb-NO" sz="1400" dirty="0"/>
              <a:t>(NOK)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306E88-3229-23B4-E80E-34A5C1DFAF71}"/>
              </a:ext>
            </a:extLst>
          </p:cNvPr>
          <p:cNvSpPr txBox="1"/>
          <p:nvPr/>
        </p:nvSpPr>
        <p:spPr>
          <a:xfrm>
            <a:off x="10619535" y="6241805"/>
            <a:ext cx="153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Kvantum (q)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6CE1E7C-53BC-23AB-6C1E-C0218B520538}"/>
              </a:ext>
            </a:extLst>
          </p:cNvPr>
          <p:cNvCxnSpPr>
            <a:cxnSpLocks/>
          </p:cNvCxnSpPr>
          <p:nvPr/>
        </p:nvCxnSpPr>
        <p:spPr>
          <a:xfrm>
            <a:off x="6808608" y="5601725"/>
            <a:ext cx="427328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A947A56-DCA3-40AD-3B83-138A977189C0}"/>
              </a:ext>
            </a:extLst>
          </p:cNvPr>
          <p:cNvSpPr txBox="1"/>
          <p:nvPr/>
        </p:nvSpPr>
        <p:spPr>
          <a:xfrm>
            <a:off x="10776170" y="5160719"/>
            <a:ext cx="1045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/>
              <a:t>MC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5949B62-3188-EF7F-6B80-EF9E4F022795}"/>
              </a:ext>
            </a:extLst>
          </p:cNvPr>
          <p:cNvCxnSpPr>
            <a:cxnSpLocks/>
          </p:cNvCxnSpPr>
          <p:nvPr/>
        </p:nvCxnSpPr>
        <p:spPr>
          <a:xfrm>
            <a:off x="8694980" y="4602402"/>
            <a:ext cx="0" cy="158367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6A5494F-3708-091A-1F20-B82AD2E0EE1C}"/>
                  </a:ext>
                </a:extLst>
              </p:cNvPr>
              <p:cNvSpPr txBox="1"/>
              <p:nvPr/>
            </p:nvSpPr>
            <p:spPr>
              <a:xfrm>
                <a:off x="8134050" y="6241805"/>
                <a:ext cx="13508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dirty="0"/>
                  <a:t>q*=</a:t>
                </a:r>
                <a:r>
                  <a:rPr lang="nb-NO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9.76</m:t>
                    </m:r>
                  </m:oMath>
                </a14:m>
                <a:endParaRPr lang="nb-NO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6A5494F-3708-091A-1F20-B82AD2E0E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050" y="6241805"/>
                <a:ext cx="1350828" cy="369332"/>
              </a:xfrm>
              <a:prstGeom prst="rect">
                <a:avLst/>
              </a:prstGeom>
              <a:blipFill>
                <a:blip r:embed="rId5"/>
                <a:stretch>
                  <a:fillRect l="-3604" t="-9836" b="-2459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E18FA23B-4450-C9B3-00F6-C515F22522B1}"/>
              </a:ext>
            </a:extLst>
          </p:cNvPr>
          <p:cNvSpPr txBox="1"/>
          <p:nvPr/>
        </p:nvSpPr>
        <p:spPr>
          <a:xfrm>
            <a:off x="8809464" y="4075845"/>
            <a:ext cx="754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/>
              <a:t>MB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596134-1388-FCB9-995A-C35C10ADC7AE}"/>
              </a:ext>
            </a:extLst>
          </p:cNvPr>
          <p:cNvSpPr txBox="1"/>
          <p:nvPr/>
        </p:nvSpPr>
        <p:spPr>
          <a:xfrm>
            <a:off x="6394070" y="2593042"/>
            <a:ext cx="293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5E53A0-1295-F0C4-7E62-44D0A60FB41E}"/>
              </a:ext>
            </a:extLst>
          </p:cNvPr>
          <p:cNvSpPr txBox="1"/>
          <p:nvPr/>
        </p:nvSpPr>
        <p:spPr>
          <a:xfrm>
            <a:off x="6421475" y="5417058"/>
            <a:ext cx="293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2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A41AD9-3C79-95CD-9BA7-2467C17F0699}"/>
              </a:ext>
            </a:extLst>
          </p:cNvPr>
          <p:cNvCxnSpPr>
            <a:cxnSpLocks/>
          </p:cNvCxnSpPr>
          <p:nvPr/>
        </p:nvCxnSpPr>
        <p:spPr>
          <a:xfrm flipH="1" flipV="1">
            <a:off x="6808607" y="4602401"/>
            <a:ext cx="1886372" cy="591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E213EBE-F2BB-1315-5581-1CEC3A3E7569}"/>
              </a:ext>
            </a:extLst>
          </p:cNvPr>
          <p:cNvSpPr txBox="1"/>
          <p:nvPr/>
        </p:nvSpPr>
        <p:spPr>
          <a:xfrm>
            <a:off x="5722038" y="4445177"/>
            <a:ext cx="104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p*= 4.09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518E66E-428E-C32B-0693-1831019615EB}"/>
                  </a:ext>
                </a:extLst>
              </p:cNvPr>
              <p:cNvSpPr txBox="1"/>
              <p:nvPr/>
            </p:nvSpPr>
            <p:spPr>
              <a:xfrm>
                <a:off x="6929552" y="2384204"/>
                <a:ext cx="33193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mtClean="0">
                          <a:latin typeface="Cambria Math" panose="02040503050406030204" pitchFamily="18" charset="0"/>
                        </a:rPr>
                        <m:t>MB</m:t>
                      </m:r>
                      <m:r>
                        <a:rPr lang="nb-NO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8−0.4</m:t>
                      </m:r>
                      <m:r>
                        <a:rPr lang="nb-N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9.76=4.09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518E66E-428E-C32B-0693-183101961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552" y="2384204"/>
                <a:ext cx="33193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ight Brace 42">
            <a:extLst>
              <a:ext uri="{FF2B5EF4-FFF2-40B4-BE49-F238E27FC236}">
                <a16:creationId xmlns:a16="http://schemas.microsoft.com/office/drawing/2014/main" id="{D5C981E3-E749-A871-8FB0-D05D28FBFF10}"/>
              </a:ext>
            </a:extLst>
          </p:cNvPr>
          <p:cNvSpPr/>
          <p:nvPr/>
        </p:nvSpPr>
        <p:spPr>
          <a:xfrm>
            <a:off x="8735916" y="4602401"/>
            <a:ext cx="486339" cy="99932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6F9E9DC-062D-40A2-97B9-C0390B1FEE4F}"/>
                  </a:ext>
                </a:extLst>
              </p:cNvPr>
              <p:cNvSpPr txBox="1"/>
              <p:nvPr/>
            </p:nvSpPr>
            <p:spPr>
              <a:xfrm>
                <a:off x="9288294" y="4917398"/>
                <a:ext cx="19035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nb-NO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(1+</m:t>
                      </m:r>
                      <m:r>
                        <a:rPr lang="nb-NO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nb-NO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)=2.09</m:t>
                      </m:r>
                    </m:oMath>
                  </m:oMathPara>
                </a14:m>
                <a:endParaRPr lang="nb-NO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6F9E9DC-062D-40A2-97B9-C0390B1FE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294" y="4917398"/>
                <a:ext cx="1903588" cy="369332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BF54C81-0750-4C8A-820E-28C26C4D50AD}"/>
                  </a:ext>
                </a:extLst>
              </p:cNvPr>
              <p:cNvSpPr txBox="1"/>
              <p:nvPr/>
            </p:nvSpPr>
            <p:spPr>
              <a:xfrm>
                <a:off x="7012919" y="770817"/>
                <a:ext cx="4700469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dirty="0"/>
                  <a:t>Total pris = Marginal kostnad (MC) + MUC</a:t>
                </a:r>
              </a:p>
              <a:p>
                <a:r>
                  <a:rPr lang="nb-NO" dirty="0"/>
                  <a:t>Total pris t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𝑀𝐶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</m:t>
                        </m:r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nb-NO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BF54C81-0750-4C8A-820E-28C26C4D5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919" y="770817"/>
                <a:ext cx="4700469" cy="669992"/>
              </a:xfrm>
              <a:prstGeom prst="rect">
                <a:avLst/>
              </a:prstGeom>
              <a:blipFill>
                <a:blip r:embed="rId8"/>
                <a:stretch>
                  <a:fillRect l="-1038" t="-4545" b="-1000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E384F69-E0F1-5D01-48BC-50C798A21526}"/>
              </a:ext>
            </a:extLst>
          </p:cNvPr>
          <p:cNvSpPr txBox="1"/>
          <p:nvPr/>
        </p:nvSpPr>
        <p:spPr>
          <a:xfrm>
            <a:off x="2026427" y="1698224"/>
            <a:ext cx="135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Periode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09C2B5-53E0-0642-01A2-E83147A5C109}"/>
              </a:ext>
            </a:extLst>
          </p:cNvPr>
          <p:cNvSpPr txBox="1"/>
          <p:nvPr/>
        </p:nvSpPr>
        <p:spPr>
          <a:xfrm>
            <a:off x="7641524" y="1689889"/>
            <a:ext cx="135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Periode 2</a:t>
            </a:r>
          </a:p>
        </p:txBody>
      </p:sp>
    </p:spTree>
    <p:extLst>
      <p:ext uri="{BB962C8B-B14F-4D97-AF65-F5344CB8AC3E}">
        <p14:creationId xmlns:p14="http://schemas.microsoft.com/office/powerpoint/2010/main" val="131323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31" grpId="0"/>
      <p:bldP spid="32" grpId="0"/>
      <p:bldP spid="34" grpId="0"/>
      <p:bldP spid="36" grpId="0"/>
      <p:bldP spid="37" grpId="0"/>
      <p:bldP spid="38" grpId="0"/>
      <p:bldP spid="39" grpId="0"/>
      <p:bldP spid="41" grpId="0"/>
      <p:bldP spid="42" grpId="0"/>
      <p:bldP spid="43" grpId="0" animBg="1"/>
      <p:bldP spid="44" grpId="0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B49B-1AE7-C3C5-F124-63913C5B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er MUC viktig?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75E4B-96AA-DF01-5258-4B2A4FCBB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Viser at ressursprisen reflekterer både </a:t>
            </a:r>
            <a:r>
              <a:rPr lang="nb-NO" b="1" dirty="0"/>
              <a:t>utvinningskostnad</a:t>
            </a:r>
            <a:r>
              <a:rPr lang="nb-NO" dirty="0"/>
              <a:t> og </a:t>
            </a:r>
            <a:r>
              <a:rPr lang="nb-NO" b="1" dirty="0"/>
              <a:t>knapphet</a:t>
            </a:r>
          </a:p>
          <a:p>
            <a:r>
              <a:rPr lang="nb-NO" dirty="0"/>
              <a:t>Binder nåtid og fremtid sammen i en effektiv allokering</a:t>
            </a:r>
          </a:p>
          <a:p>
            <a:r>
              <a:rPr lang="nb-NO" dirty="0"/>
              <a:t>Forklarer hvorfor priser på </a:t>
            </a:r>
            <a:r>
              <a:rPr lang="nb-NO" dirty="0" err="1"/>
              <a:t>uttømbare</a:t>
            </a:r>
            <a:r>
              <a:rPr lang="nb-NO" dirty="0"/>
              <a:t> ressurser bør stige over tid</a:t>
            </a:r>
          </a:p>
          <a:p>
            <a:r>
              <a:rPr lang="nb-NO" dirty="0"/>
              <a:t>Hvis ressursen var uendelig → MUC = 0</a:t>
            </a:r>
          </a:p>
          <a:p>
            <a:r>
              <a:rPr lang="nb-NO" dirty="0"/>
              <a:t>MUC øker over tid pga. mindre og mindre kvantum som kommer ut i markedet</a:t>
            </a:r>
          </a:p>
        </p:txBody>
      </p:sp>
    </p:spTree>
    <p:extLst>
      <p:ext uri="{BB962C8B-B14F-4D97-AF65-F5344CB8AC3E}">
        <p14:creationId xmlns:p14="http://schemas.microsoft.com/office/powerpoint/2010/main" val="2783163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81EB-F9B4-B24B-473A-4323FC45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med N-Perioder?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480D72-9CD2-6153-3676-9DF6C5163D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nb-NO" dirty="0"/>
                  <a:t>Antar:</a:t>
                </a:r>
              </a:p>
              <a:p>
                <a:pPr lvl="1"/>
                <a:r>
                  <a:rPr lang="nb-NO" dirty="0"/>
                  <a:t>Etterspørsel: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>
                        <a:latin typeface="Cambria Math" panose="02040503050406030204" pitchFamily="18" charset="0"/>
                      </a:rPr>
                      <m:t>MB</m:t>
                    </m:r>
                    <m:r>
                      <a:rPr lang="nb-NO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8−0.4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nb-NO" dirty="0"/>
              </a:p>
              <a:p>
                <a:pPr lvl="1"/>
                <a:r>
                  <a:rPr lang="nb-NO" dirty="0"/>
                  <a:t>Kostnad: </a:t>
                </a:r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𝑀𝐶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nb-NO" dirty="0"/>
              </a:p>
              <a:p>
                <a:pPr lvl="1"/>
                <a:r>
                  <a:rPr lang="nb-NO" dirty="0"/>
                  <a:t>Totalt kvantum: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nb-NO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nb-N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nb-NO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</m:nary>
                    <m:r>
                      <a:rPr lang="nb-NO" b="0" i="1" smtClean="0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endParaRPr lang="nb-NO" b="0" dirty="0"/>
              </a:p>
              <a:p>
                <a:pPr lvl="1"/>
                <a:r>
                  <a:rPr lang="nb-NO" dirty="0"/>
                  <a:t>Tenker oss 10 perioder…</a:t>
                </a:r>
              </a:p>
              <a:p>
                <a:r>
                  <a:rPr lang="nb-NO" dirty="0"/>
                  <a:t>Dette blir en Lagrange med 10 variabler…</a:t>
                </a:r>
              </a:p>
              <a:p>
                <a:pPr lvl="1"/>
                <a:r>
                  <a:rPr lang="nb-NO" dirty="0"/>
                  <a:t>Numerisk løsning</a:t>
                </a:r>
              </a:p>
              <a:p>
                <a:pPr lvl="1"/>
                <a:r>
                  <a:rPr lang="nb-NO" dirty="0"/>
                  <a:t>Hvordan?</a:t>
                </a:r>
              </a:p>
              <a:p>
                <a:pPr lvl="2"/>
                <a:r>
                  <a:rPr lang="nb-NO" dirty="0"/>
                  <a:t>Vi vet at skyggeprisen er konstant og at diskontering gjør at MUC øker.</a:t>
                </a:r>
              </a:p>
              <a:p>
                <a:pPr lvl="2"/>
                <a:r>
                  <a:rPr lang="nb-NO" dirty="0"/>
                  <a:t>Vi starter med en skyggepris på 0 dette skal gi et kvantum konsumert som er høyere enn total kvantum</a:t>
                </a:r>
              </a:p>
              <a:p>
                <a:pPr lvl="2"/>
                <a:r>
                  <a:rPr lang="nb-NO" dirty="0"/>
                  <a:t>Øker sakte skyggeprisen til sum av kvantum konsumert i N perioder er lik totalt kvantum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480D72-9CD2-6153-3676-9DF6C5163D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08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639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E47D9-07A0-03C7-A152-7D74AD9B3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Kvantum, pris og kostnader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4EE00224-913A-8725-0CC8-9FBADFA8F2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7A95D2-2B9C-D22C-DF3E-51BDB941D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915852" cy="42178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04134C-5C5C-58EF-8E4E-73441D0C1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40496"/>
            <a:ext cx="4898520" cy="420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40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DB137-5B7C-B876-E4B1-BBB6EE51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Q = 150, N = 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5B257-558A-2A7C-623D-8C6999A968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44FA4-DC4C-E29E-1959-B186AD4021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7DB2F24E-A365-2B80-3B49-B47A2069FB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368A59-AF96-EFC5-4EB8-3AB7365D5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06" y="1884541"/>
            <a:ext cx="5002788" cy="4292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FBDA4E-236C-A154-AA83-919855EAB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051" y="1884540"/>
            <a:ext cx="5130452" cy="440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39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0ED4B-1D47-DD42-9B2B-DA42617C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nb-NO" dirty="0"/>
              <a:t>Overgangen til en fornybar erstatning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25AD4-3099-ED23-4523-66E9FE907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nb-NO" sz="2000" dirty="0"/>
              <a:t>Når en </a:t>
            </a:r>
            <a:r>
              <a:rPr lang="nb-NO" sz="2000" dirty="0" err="1"/>
              <a:t>uttømbar</a:t>
            </a:r>
            <a:r>
              <a:rPr lang="nb-NO" sz="2000" dirty="0"/>
              <a:t> ressurs (olje, gass, mineraler) brukes opp → samfunnet må skifte til en fornybar substitutt.</a:t>
            </a:r>
          </a:p>
          <a:p>
            <a:r>
              <a:rPr lang="nb-NO" sz="2000" dirty="0"/>
              <a:t>Optimalt tidspunkt:</a:t>
            </a:r>
          </a:p>
          <a:p>
            <a:pPr lvl="1"/>
            <a:r>
              <a:rPr lang="nb-NO" sz="2000" dirty="0"/>
              <a:t>Når </a:t>
            </a:r>
            <a:r>
              <a:rPr lang="nb-NO" sz="2000" b="1" dirty="0"/>
              <a:t>kostnaden ved den fornybare substitutten </a:t>
            </a:r>
            <a:r>
              <a:rPr lang="nb-NO" sz="2000" dirty="0"/>
              <a:t>= </a:t>
            </a:r>
            <a:r>
              <a:rPr lang="nb-NO" sz="2000" b="1" dirty="0"/>
              <a:t>prisen på den </a:t>
            </a:r>
            <a:r>
              <a:rPr lang="nb-NO" sz="2000" b="1" dirty="0" err="1"/>
              <a:t>uttømbare</a:t>
            </a:r>
            <a:r>
              <a:rPr lang="nb-NO" sz="2000" b="1" dirty="0"/>
              <a:t> ressursen (MC + MUC).</a:t>
            </a:r>
          </a:p>
          <a:p>
            <a:pPr lvl="1"/>
            <a:r>
              <a:rPr lang="nb-NO" sz="2000" dirty="0"/>
              <a:t>Da er det ikke lenger lønnsomt å bruke mer av den </a:t>
            </a:r>
            <a:r>
              <a:rPr lang="nb-NO" sz="2000" dirty="0" err="1"/>
              <a:t>uttømbare</a:t>
            </a:r>
            <a:r>
              <a:rPr lang="nb-NO" sz="2000" dirty="0"/>
              <a:t> ressursen.</a:t>
            </a:r>
          </a:p>
          <a:p>
            <a:r>
              <a:rPr lang="nb-NO" sz="2000" dirty="0"/>
              <a:t>Knapphetsrenten driver prisen opp til substituttens kostnad.</a:t>
            </a:r>
          </a:p>
        </p:txBody>
      </p:sp>
      <p:pic>
        <p:nvPicPr>
          <p:cNvPr id="2052" name="Picture 4" descr="Clean Energy Transition – The Role of Fossil Fuel Companies?">
            <a:extLst>
              <a:ext uri="{FF2B5EF4-FFF2-40B4-BE49-F238E27FC236}">
                <a16:creationId xmlns:a16="http://schemas.microsoft.com/office/drawing/2014/main" id="{7D922B96-6F9D-DE26-3913-8EC6AC8BA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349659"/>
            <a:ext cx="5181600" cy="330327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617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135F-821F-626E-5BAC-F189B005E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Eksempler og implikasjoner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9F626-7054-A45D-FE93-9993191A7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Historiske og aktuelle eksempler:</a:t>
            </a:r>
          </a:p>
          <a:p>
            <a:pPr lvl="1"/>
            <a:r>
              <a:rPr lang="nb-NO" dirty="0"/>
              <a:t>Fra hvalolje → petroleum (1800-tallet)</a:t>
            </a:r>
          </a:p>
          <a:p>
            <a:pPr lvl="1"/>
            <a:r>
              <a:rPr lang="nb-NO" dirty="0"/>
              <a:t>Fra kull → olje og gass (1900-tallet)</a:t>
            </a:r>
          </a:p>
          <a:p>
            <a:pPr lvl="1"/>
            <a:r>
              <a:rPr lang="nb-NO" dirty="0"/>
              <a:t>Fremtid: fra fossile brensler → sol, vind, hydrogen, batteriteknologi</a:t>
            </a:r>
          </a:p>
          <a:p>
            <a:r>
              <a:rPr lang="nb-NO" dirty="0"/>
              <a:t>Implikasjoner:</a:t>
            </a:r>
          </a:p>
          <a:p>
            <a:pPr lvl="1"/>
            <a:r>
              <a:rPr lang="nb-NO" dirty="0"/>
              <a:t>Tidspunktet for overgang avhenger av teknologi og politikk.</a:t>
            </a:r>
          </a:p>
          <a:p>
            <a:pPr lvl="1"/>
            <a:r>
              <a:rPr lang="nb-NO" dirty="0"/>
              <a:t>Investering i fornybare alternativer kan fremskynde overgangen.</a:t>
            </a:r>
          </a:p>
          <a:p>
            <a:pPr lvl="1"/>
            <a:r>
              <a:rPr lang="nb-NO" dirty="0"/>
              <a:t>Ressurspolitikk må ta hensyn til både uttømming og innovasjon.</a:t>
            </a:r>
          </a:p>
        </p:txBody>
      </p:sp>
    </p:spTree>
    <p:extLst>
      <p:ext uri="{BB962C8B-B14F-4D97-AF65-F5344CB8AC3E}">
        <p14:creationId xmlns:p14="http://schemas.microsoft.com/office/powerpoint/2010/main" val="3847090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F582-7CBF-5CDC-54F2-B5B95B8A0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nb-NO" dirty="0"/>
              <a:t>Overgang til en fornybar substitutt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A530-5149-2141-11E3-D90504383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nb-NO" sz="1500" dirty="0"/>
              <a:t>Anta at det finnes et alternativ til den </a:t>
            </a:r>
            <a:r>
              <a:rPr lang="nb-NO" sz="1500" dirty="0" err="1"/>
              <a:t>uttømbare</a:t>
            </a:r>
            <a:r>
              <a:rPr lang="nb-NO" sz="1500" dirty="0"/>
              <a:t> ressursen</a:t>
            </a:r>
          </a:p>
          <a:p>
            <a:pPr lvl="1"/>
            <a:r>
              <a:rPr lang="nb-NO" sz="1500" dirty="0"/>
              <a:t>Tilgjengelig i uendelig mengde</a:t>
            </a:r>
          </a:p>
          <a:p>
            <a:pPr lvl="1"/>
            <a:r>
              <a:rPr lang="nb-NO" sz="1500" dirty="0"/>
              <a:t>Konstant kostnad: MC = 6</a:t>
            </a:r>
          </a:p>
          <a:p>
            <a:r>
              <a:rPr lang="nb-NO" sz="1500" dirty="0"/>
              <a:t>Hva skjer?</a:t>
            </a:r>
          </a:p>
          <a:p>
            <a:pPr lvl="1"/>
            <a:r>
              <a:rPr lang="nb-NO" sz="1500" dirty="0"/>
              <a:t>Så lenge prisen på den </a:t>
            </a:r>
            <a:r>
              <a:rPr lang="nb-NO" sz="1500" dirty="0" err="1"/>
              <a:t>uttømbare</a:t>
            </a:r>
            <a:r>
              <a:rPr lang="nb-NO" sz="1500" dirty="0"/>
              <a:t> ressursen Pris = (MC + MUC) &lt; 6 → vi bruker den </a:t>
            </a:r>
            <a:r>
              <a:rPr lang="nb-NO" sz="1500" dirty="0" err="1"/>
              <a:t>uttømbare</a:t>
            </a:r>
            <a:r>
              <a:rPr lang="nb-NO" sz="1500" dirty="0"/>
              <a:t> ressursen.</a:t>
            </a:r>
          </a:p>
          <a:p>
            <a:pPr lvl="1"/>
            <a:r>
              <a:rPr lang="nb-NO" sz="1500" dirty="0"/>
              <a:t>Når prisen stiger til 6 → vi bytter helt til substitutten.</a:t>
            </a:r>
          </a:p>
          <a:p>
            <a:pPr lvl="1"/>
            <a:r>
              <a:rPr lang="nb-NO" sz="1500" dirty="0"/>
              <a:t>Etter dette er det ingen grunn til å spare på den </a:t>
            </a:r>
            <a:r>
              <a:rPr lang="nb-NO" sz="1500" dirty="0" err="1"/>
              <a:t>uttømbare</a:t>
            </a:r>
            <a:r>
              <a:rPr lang="nb-NO" sz="1500" dirty="0"/>
              <a:t> ressursen.</a:t>
            </a:r>
          </a:p>
          <a:p>
            <a:r>
              <a:rPr lang="nb-NO" sz="1500" dirty="0"/>
              <a:t>Intuisjon:</a:t>
            </a:r>
          </a:p>
          <a:p>
            <a:pPr lvl="1"/>
            <a:r>
              <a:rPr lang="nb-NO" sz="1500" dirty="0"/>
              <a:t>Knapphetskostnaden (MUC) driver prisen oppover.</a:t>
            </a:r>
          </a:p>
          <a:p>
            <a:pPr lvl="1"/>
            <a:r>
              <a:rPr lang="nb-NO" sz="1500" dirty="0"/>
              <a:t>Overgangen skjer når substituttens kostnad setter et "tak" for prisen.</a:t>
            </a:r>
          </a:p>
        </p:txBody>
      </p:sp>
      <p:pic>
        <p:nvPicPr>
          <p:cNvPr id="7" name="Picture 6" descr="A graph of cost reduction&#10;&#10;AI-generated content may be incorrect.">
            <a:extLst>
              <a:ext uri="{FF2B5EF4-FFF2-40B4-BE49-F238E27FC236}">
                <a16:creationId xmlns:a16="http://schemas.microsoft.com/office/drawing/2014/main" id="{E68FCA44-50C4-2431-292F-077664310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420906"/>
            <a:ext cx="5181600" cy="3160775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CAD4DC-DBCE-E59B-EDF5-945098B24A1C}"/>
                  </a:ext>
                </a:extLst>
              </p:cNvPr>
              <p:cNvSpPr txBox="1"/>
              <p:nvPr/>
            </p:nvSpPr>
            <p:spPr>
              <a:xfrm>
                <a:off x="6257108" y="5621482"/>
                <a:ext cx="2011681" cy="1742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𝑀𝐵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=8−0.4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𝑀𝐶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8−6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den>
                      </m:f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nb-NO" b="0" dirty="0"/>
              </a:p>
              <a:p>
                <a:endParaRPr lang="nb-NO" b="0" dirty="0"/>
              </a:p>
              <a:p>
                <a:endParaRPr lang="nb-NO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CAD4DC-DBCE-E59B-EDF5-945098B24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108" y="5621482"/>
                <a:ext cx="2011681" cy="1742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54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14682-61F8-1FDA-4B0B-2AB5C2F4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nb-NO" dirty="0"/>
              <a:t>Ressursklassifisering (Resource </a:t>
            </a:r>
            <a:r>
              <a:rPr lang="nb-NO" dirty="0" err="1"/>
              <a:t>Taxonomy</a:t>
            </a:r>
            <a:r>
              <a:rPr lang="nb-NO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B1899-1359-CB46-0C64-F62789CD6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nb-NO" sz="2400" b="1" dirty="0"/>
              <a:t>Fornybare ressurser</a:t>
            </a:r>
          </a:p>
          <a:p>
            <a:pPr lvl="1"/>
            <a:r>
              <a:rPr lang="nb-NO" sz="2000" dirty="0"/>
              <a:t>Kan regenereres naturlig innen menneskelig tidsskala</a:t>
            </a:r>
          </a:p>
          <a:p>
            <a:pPr lvl="1"/>
            <a:r>
              <a:rPr lang="nb-NO" sz="2000" dirty="0"/>
              <a:t>Eksempler: fisk, jordbruk, skog, sol, vind</a:t>
            </a:r>
          </a:p>
          <a:p>
            <a:r>
              <a:rPr lang="nb-NO" sz="2400" b="1" dirty="0"/>
              <a:t>Ikke-fornybare ressurser (</a:t>
            </a:r>
            <a:r>
              <a:rPr lang="nb-NO" sz="2400" b="1" dirty="0" err="1"/>
              <a:t>uttømbare</a:t>
            </a:r>
            <a:r>
              <a:rPr lang="nb-NO" sz="2400" b="1" dirty="0"/>
              <a:t>)</a:t>
            </a:r>
          </a:p>
          <a:p>
            <a:pPr lvl="1"/>
            <a:r>
              <a:rPr lang="nb-NO" sz="2000" dirty="0"/>
              <a:t>Finnes i begrenset mengde, dannes ikke på nytt i relevant tidsperspektiv</a:t>
            </a:r>
          </a:p>
          <a:p>
            <a:pPr lvl="1"/>
            <a:r>
              <a:rPr lang="nb-NO" sz="2000" dirty="0"/>
              <a:t>Eksempler: olje, gass, mineraler, kull</a:t>
            </a:r>
          </a:p>
          <a:p>
            <a:r>
              <a:rPr lang="nb-NO" sz="2400" b="1" dirty="0"/>
              <a:t>Betinget fornybare ressurser</a:t>
            </a:r>
          </a:p>
          <a:p>
            <a:pPr lvl="1"/>
            <a:r>
              <a:rPr lang="nb-NO" sz="2000" dirty="0"/>
              <a:t>Biologisk fornybare, men kan bli «</a:t>
            </a:r>
            <a:r>
              <a:rPr lang="nb-NO" sz="2000" dirty="0" err="1"/>
              <a:t>uttømbare</a:t>
            </a:r>
            <a:r>
              <a:rPr lang="nb-NO" sz="2000" dirty="0"/>
              <a:t>» ved overutnyttelse</a:t>
            </a:r>
          </a:p>
          <a:p>
            <a:pPr lvl="1"/>
            <a:r>
              <a:rPr lang="nb-NO" sz="2000" dirty="0"/>
              <a:t>Eksempler: fiskerier, jordbruksjord, ferskvann</a:t>
            </a:r>
          </a:p>
        </p:txBody>
      </p:sp>
      <p:pic>
        <p:nvPicPr>
          <p:cNvPr id="3077" name="Picture 5" descr="What is a Resource?: Solar Energy">
            <a:extLst>
              <a:ext uri="{FF2B5EF4-FFF2-40B4-BE49-F238E27FC236}">
                <a16:creationId xmlns:a16="http://schemas.microsoft.com/office/drawing/2014/main" id="{7C28A931-7E60-4E8D-AE27-52E27F8D9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071148"/>
            <a:ext cx="5181600" cy="386029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839785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C249-6827-34B9-3F08-4971A72F5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nb-NO" sz="3600" dirty="0"/>
              <a:t>Overgang fra en </a:t>
            </a:r>
            <a:r>
              <a:rPr lang="nb-NO" sz="3600" dirty="0" err="1"/>
              <a:t>uttømmbar</a:t>
            </a:r>
            <a:r>
              <a:rPr lang="nb-NO" sz="3600" dirty="0"/>
              <a:t> ressurs til en annen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D4B3E-734B-AF9E-714C-659B87E9D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nb-NO" sz="1800" dirty="0"/>
              <a:t>Når en ressurs blir knapp, vil prisen stige over tid (MC + MUC).</a:t>
            </a:r>
          </a:p>
          <a:p>
            <a:r>
              <a:rPr lang="nb-NO" sz="1800" dirty="0"/>
              <a:t>Dersom det finnes en </a:t>
            </a:r>
            <a:r>
              <a:rPr lang="nb-NO" sz="1800" b="1" dirty="0"/>
              <a:t>alternativ </a:t>
            </a:r>
            <a:r>
              <a:rPr lang="nb-NO" sz="1800" b="1" dirty="0" err="1"/>
              <a:t>uttømmbar</a:t>
            </a:r>
            <a:r>
              <a:rPr lang="nb-NO" sz="1800" b="1" dirty="0"/>
              <a:t> ressurs</a:t>
            </a:r>
            <a:r>
              <a:rPr lang="nb-NO" sz="1800" dirty="0"/>
              <a:t>, vil denne sette en </a:t>
            </a:r>
            <a:r>
              <a:rPr lang="nb-NO" sz="1800" b="1" dirty="0"/>
              <a:t>øvre grense</a:t>
            </a:r>
            <a:r>
              <a:rPr lang="nb-NO" sz="1800" dirty="0"/>
              <a:t> for prisen.</a:t>
            </a:r>
          </a:p>
          <a:p>
            <a:r>
              <a:rPr lang="nb-NO" sz="1800" b="1" dirty="0"/>
              <a:t>Overgangen skjer når prisen på den første ressursen når produksjonskostnaden for den alternative ressursen.</a:t>
            </a:r>
            <a:endParaRPr lang="nb-NO" sz="1800" dirty="0"/>
          </a:p>
          <a:p>
            <a:r>
              <a:rPr lang="nb-NO" sz="1800" dirty="0"/>
              <a:t>Viktig forskjell fra fornybar substitutt:</a:t>
            </a:r>
          </a:p>
          <a:p>
            <a:pPr lvl="1"/>
            <a:r>
              <a:rPr lang="nb-NO" sz="1400" dirty="0"/>
              <a:t>Begge ressursene er begrensede → ingen “uendelig” forsyning.</a:t>
            </a:r>
          </a:p>
          <a:p>
            <a:pPr lvl="1"/>
            <a:r>
              <a:rPr lang="nb-NO" sz="1400" dirty="0"/>
              <a:t>Overgangen kan føre til at </a:t>
            </a:r>
            <a:r>
              <a:rPr lang="nb-NO" sz="1400" b="1" dirty="0"/>
              <a:t>lageret av den første ressursen ikke tømmes helt</a:t>
            </a:r>
            <a:r>
              <a:rPr lang="nb-NO" sz="1400" dirty="0"/>
              <a:t>.</a:t>
            </a:r>
          </a:p>
          <a:p>
            <a:r>
              <a:rPr lang="nb-NO" sz="1800" dirty="0"/>
              <a:t>Eksempel: Overgangen fra kull til olje, eller fra olje til naturgass.</a:t>
            </a:r>
          </a:p>
          <a:p>
            <a:endParaRPr lang="nb-NO" sz="1800" dirty="0"/>
          </a:p>
        </p:txBody>
      </p:sp>
      <p:pic>
        <p:nvPicPr>
          <p:cNvPr id="4" name="Picture 3" descr="A graph of cost reduction&#10;&#10;AI-generated content may be incorrect.">
            <a:extLst>
              <a:ext uri="{FF2B5EF4-FFF2-40B4-BE49-F238E27FC236}">
                <a16:creationId xmlns:a16="http://schemas.microsoft.com/office/drawing/2014/main" id="{44E90984-D265-0CE4-107C-8BC6CE2E8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902746"/>
            <a:ext cx="5181600" cy="41970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1297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1AB6A-F3F5-5187-DA7C-1C3AF487F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nb-NO" dirty="0"/>
              <a:t>Økende marginal utvinningskostnad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C56302-66D5-5A92-6899-1EDD08356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087856" cy="4351338"/>
          </a:xfrm>
        </p:spPr>
        <p:txBody>
          <a:bodyPr>
            <a:normAutofit fontScale="70000" lnSpcReduction="20000"/>
          </a:bodyPr>
          <a:lstStyle/>
          <a:p>
            <a:r>
              <a:rPr lang="nb-NO" dirty="0"/>
              <a:t>Marginalkostnaden ved utvinning </a:t>
            </a:r>
            <a:r>
              <a:rPr lang="nb-NO" b="1" dirty="0"/>
              <a:t>stiger med akkumulert uttak</a:t>
            </a:r>
          </a:p>
          <a:p>
            <a:pPr lvl="1"/>
            <a:r>
              <a:rPr lang="nb-NO" dirty="0"/>
              <a:t>Høy-kvalitets ressurser tas først → lavere kvalitet senere → dyrere å hente ut.</a:t>
            </a:r>
          </a:p>
          <a:p>
            <a:r>
              <a:rPr lang="nb-NO" b="1" dirty="0"/>
              <a:t>Effektiv allokering</a:t>
            </a:r>
            <a:r>
              <a:rPr lang="nb-NO" dirty="0"/>
              <a:t> innebærer fortsatt maksimering av nåverdi av netto nytte, men med en stigende kostnadsfunksjon.</a:t>
            </a:r>
          </a:p>
          <a:p>
            <a:r>
              <a:rPr lang="nb-NO" dirty="0"/>
              <a:t>Viktige implikasjoner:</a:t>
            </a:r>
          </a:p>
          <a:p>
            <a:pPr lvl="1"/>
            <a:r>
              <a:rPr lang="nb-NO" b="1" dirty="0"/>
              <a:t>Marginal User </a:t>
            </a:r>
            <a:r>
              <a:rPr lang="nb-NO" b="1" dirty="0" err="1"/>
              <a:t>Cost</a:t>
            </a:r>
            <a:r>
              <a:rPr lang="nb-NO" b="1" dirty="0"/>
              <a:t> (MUC) faller over tid</a:t>
            </a:r>
          </a:p>
          <a:p>
            <a:pPr lvl="1"/>
            <a:r>
              <a:rPr lang="nb-NO" dirty="0"/>
              <a:t>Ved overgangspunktet → MUC = 0, og total marginalkostnad = utvinningskostnad.</a:t>
            </a:r>
          </a:p>
          <a:p>
            <a:pPr lvl="1"/>
            <a:r>
              <a:rPr lang="nb-NO" dirty="0"/>
              <a:t>Ressursen tømmes ikke helt → noe blir liggende igjen fordi substituttet er billigere.</a:t>
            </a:r>
          </a:p>
          <a:p>
            <a:r>
              <a:rPr lang="nb-NO" dirty="0"/>
              <a:t>Eksempel: Malmbasert produksjon – de beste forekomstene brukes først, mens dyrere/tyngre tilgjengelige forekomster utvinnes senere.</a:t>
            </a:r>
          </a:p>
          <a:p>
            <a:endParaRPr lang="en-US" dirty="0"/>
          </a:p>
        </p:txBody>
      </p:sp>
      <p:pic>
        <p:nvPicPr>
          <p:cNvPr id="5" name="Picture 4" descr="A graph of cost reduction&#10;&#10;AI-generated content may be incorrect.">
            <a:extLst>
              <a:ext uri="{FF2B5EF4-FFF2-40B4-BE49-F238E27FC236}">
                <a16:creationId xmlns:a16="http://schemas.microsoft.com/office/drawing/2014/main" id="{1B4ADA6F-C90C-3AFD-9820-D50F921D9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056" y="2479199"/>
            <a:ext cx="5181600" cy="3044189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F730CC-BDE9-829F-0E9D-B7E27E0F3658}"/>
              </a:ext>
            </a:extLst>
          </p:cNvPr>
          <p:cNvSpPr txBox="1"/>
          <p:nvPr/>
        </p:nvSpPr>
        <p:spPr>
          <a:xfrm>
            <a:off x="7852671" y="5992296"/>
            <a:ext cx="3275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For vanskelig å lage grafer til! </a:t>
            </a:r>
            <a:br>
              <a:rPr lang="nb-NO" dirty="0"/>
            </a:br>
            <a:r>
              <a:rPr lang="nb-NO" dirty="0"/>
              <a:t>Trenger kun forståelse</a:t>
            </a:r>
          </a:p>
        </p:txBody>
      </p:sp>
    </p:spTree>
    <p:extLst>
      <p:ext uri="{BB962C8B-B14F-4D97-AF65-F5344CB8AC3E}">
        <p14:creationId xmlns:p14="http://schemas.microsoft.com/office/powerpoint/2010/main" val="2868422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67302-5AF2-866A-C00C-21651A3C7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Økende marginal utvinningskostnad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4638E-B187-2CD8-5FD1-80D441079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/>
              <a:t>Hva er MUC?</a:t>
            </a:r>
          </a:p>
          <a:p>
            <a:pPr lvl="1"/>
            <a:r>
              <a:rPr lang="nb-NO" dirty="0"/>
              <a:t>Knapphetskostnaden: verdien av å spare en enhet for fremtiden</a:t>
            </a:r>
          </a:p>
          <a:p>
            <a:pPr lvl="1"/>
            <a:r>
              <a:rPr lang="nb-NO" dirty="0"/>
              <a:t>Reflekterer tapt fremtidig netto nytte dersom en ekstra enhet brukes i dag</a:t>
            </a:r>
          </a:p>
          <a:p>
            <a:r>
              <a:rPr lang="nb-NO" dirty="0"/>
              <a:t>Konstant MC (tilfelle 1):</a:t>
            </a:r>
          </a:p>
          <a:p>
            <a:pPr lvl="1"/>
            <a:r>
              <a:rPr lang="nb-NO" dirty="0"/>
              <a:t>Fremtidige enheter er like lønnsomme å utvinne som dagens</a:t>
            </a:r>
          </a:p>
          <a:p>
            <a:pPr lvl="1"/>
            <a:r>
              <a:rPr lang="nb-NO" dirty="0"/>
              <a:t>Å bruke en enhet i dag påfører derfor en stadig større oppofrelse (MUC stiger over tid med r)</a:t>
            </a:r>
          </a:p>
          <a:p>
            <a:r>
              <a:rPr lang="nb-NO" dirty="0"/>
              <a:t>Økende MC (tilfelle 2):</a:t>
            </a:r>
          </a:p>
          <a:p>
            <a:pPr lvl="1"/>
            <a:r>
              <a:rPr lang="nb-NO" dirty="0"/>
              <a:t>Etter hvert som vi utvinner mer, blir de gjenværende enhetene dyrere å hente ut</a:t>
            </a:r>
          </a:p>
          <a:p>
            <a:pPr lvl="1"/>
            <a:r>
              <a:rPr lang="nb-NO" dirty="0"/>
              <a:t>Fremtidens ekstra enheter gir derfor mindre netto nytte</a:t>
            </a:r>
          </a:p>
          <a:p>
            <a:pPr lvl="1"/>
            <a:r>
              <a:rPr lang="nb-NO" dirty="0"/>
              <a:t>Å bruke en enhet i dag påfører dermed mindre oppofrelse → MUC faller over tid</a:t>
            </a:r>
          </a:p>
          <a:p>
            <a:r>
              <a:rPr lang="nb-NO" dirty="0"/>
              <a:t>Ved overgang til fornybar substitutt:</a:t>
            </a:r>
          </a:p>
          <a:p>
            <a:pPr lvl="1"/>
            <a:r>
              <a:rPr lang="nb-NO" dirty="0"/>
              <a:t>Den siste enheten er så kostbar at den gir ingen reell netto nytte</a:t>
            </a:r>
          </a:p>
          <a:p>
            <a:pPr lvl="1"/>
            <a:r>
              <a:rPr lang="nb-NO" dirty="0"/>
              <a:t>→ MUC går mot null ved overgangstidspunktet</a:t>
            </a:r>
          </a:p>
        </p:txBody>
      </p:sp>
    </p:spTree>
    <p:extLst>
      <p:ext uri="{BB962C8B-B14F-4D97-AF65-F5344CB8AC3E}">
        <p14:creationId xmlns:p14="http://schemas.microsoft.com/office/powerpoint/2010/main" val="4294823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21CB4-44DD-C88A-748A-B03BDBED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Utforskning og teknologisk fremgang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863A3-79FA-2393-5790-2B3B3379C2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b-NO" b="1" dirty="0"/>
              <a:t>Utforskning</a:t>
            </a:r>
          </a:p>
          <a:p>
            <a:r>
              <a:rPr lang="nb-NO" dirty="0"/>
              <a:t>Når marginalkostnaden for utvinning øker → større gevinst ved å lete etter nye kilder</a:t>
            </a:r>
          </a:p>
          <a:p>
            <a:r>
              <a:rPr lang="nb-NO" dirty="0"/>
              <a:t>Nye funn kan senke eller forsinke økningen i total marginalkostnad</a:t>
            </a:r>
          </a:p>
          <a:p>
            <a:r>
              <a:rPr lang="nb-NO" dirty="0"/>
              <a:t>Resultat: mer ressurser tilgjengelig, langsommere nedgang i forbruk</a:t>
            </a:r>
          </a:p>
          <a:p>
            <a:pPr lvl="1"/>
            <a:r>
              <a:rPr lang="nb-NO" dirty="0"/>
              <a:t>Eksempel:</a:t>
            </a:r>
          </a:p>
          <a:p>
            <a:pPr lvl="2"/>
            <a:r>
              <a:rPr lang="nb-NO" dirty="0"/>
              <a:t>Nordsjøoljen (1960–70-tallet)</a:t>
            </a:r>
          </a:p>
          <a:p>
            <a:pPr lvl="2"/>
            <a:r>
              <a:rPr lang="nb-NO" dirty="0"/>
              <a:t>Skifergass og skiferolje i USA (2000-tallet)</a:t>
            </a:r>
            <a:br>
              <a:rPr lang="nb-NO" dirty="0"/>
            </a:br>
            <a:endParaRPr lang="nb-NO" dirty="0"/>
          </a:p>
          <a:p>
            <a:endParaRPr lang="nb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F54F6-1CBD-4140-AEBB-F932776DD4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b-NO" b="1" dirty="0"/>
              <a:t>Teknologisk fremgang</a:t>
            </a:r>
          </a:p>
          <a:p>
            <a:r>
              <a:rPr lang="nb-NO" dirty="0"/>
              <a:t>Reduserer utvinningskostnader over tid</a:t>
            </a:r>
          </a:p>
          <a:p>
            <a:r>
              <a:rPr lang="nb-NO" dirty="0"/>
              <a:t>Kan øke mengden som faktisk utvinnes</a:t>
            </a:r>
          </a:p>
          <a:p>
            <a:r>
              <a:rPr lang="nb-NO" dirty="0"/>
              <a:t>Kan i noen perioder til og med senke totalkostnaden til tross for dårligere kvalitet</a:t>
            </a:r>
          </a:p>
          <a:p>
            <a:pPr lvl="1"/>
            <a:r>
              <a:rPr lang="nb-NO" dirty="0"/>
              <a:t>Eksempel:</a:t>
            </a:r>
          </a:p>
          <a:p>
            <a:pPr lvl="2"/>
            <a:r>
              <a:rPr lang="nb-NO" dirty="0"/>
              <a:t>Dyphavsboring (1980–90-tallet)</a:t>
            </a:r>
          </a:p>
          <a:p>
            <a:pPr lvl="2"/>
            <a:r>
              <a:rPr lang="nb-NO" dirty="0"/>
              <a:t>Forbedringer i kullgruvedrift (1800-tallet)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75478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DFB2-A54B-C19C-5A4A-CEBF736B8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Effekter på allokering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93A60-44D7-0EE8-5520-98B710001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Uten utforskning/teknologi:</a:t>
            </a:r>
          </a:p>
          <a:p>
            <a:pPr lvl="1"/>
            <a:r>
              <a:rPr lang="nb-NO" dirty="0"/>
              <a:t>Forbruk faller raskt</a:t>
            </a:r>
          </a:p>
          <a:p>
            <a:pPr lvl="1"/>
            <a:r>
              <a:rPr lang="nb-NO" dirty="0"/>
              <a:t>Ressursene tømmes tidligere</a:t>
            </a:r>
          </a:p>
          <a:p>
            <a:r>
              <a:rPr lang="nb-NO" dirty="0"/>
              <a:t>Med utforskning/teknologi:</a:t>
            </a:r>
          </a:p>
          <a:p>
            <a:pPr lvl="1"/>
            <a:r>
              <a:rPr lang="nb-NO" dirty="0"/>
              <a:t>Forbruk opprettholdes lengre</a:t>
            </a:r>
          </a:p>
          <a:p>
            <a:pPr lvl="1"/>
            <a:r>
              <a:rPr lang="nb-NO" dirty="0"/>
              <a:t>Prisøkning og kostnadsvekst dempes</a:t>
            </a:r>
          </a:p>
          <a:p>
            <a:pPr lvl="1"/>
            <a:r>
              <a:rPr lang="nb-NO" dirty="0"/>
              <a:t>Overgangen til substitutter utsettes</a:t>
            </a:r>
          </a:p>
          <a:p>
            <a:r>
              <a:rPr lang="nb-NO" dirty="0"/>
              <a:t>Implikasjon: Historisk sett har stigende forbruk ikke nødvendigvis betydd ineffektiv allokering, men ofte reflektert teknologiske gjennombrudd og nye funn.</a:t>
            </a:r>
          </a:p>
        </p:txBody>
      </p:sp>
    </p:spTree>
    <p:extLst>
      <p:ext uri="{BB962C8B-B14F-4D97-AF65-F5344CB8AC3E}">
        <p14:creationId xmlns:p14="http://schemas.microsoft.com/office/powerpoint/2010/main" val="548588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BFD6-9964-28CD-8E94-992D3C74B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Historisk eksempel – Jernmalm og </a:t>
            </a:r>
            <a:r>
              <a:rPr lang="nb-NO" dirty="0" err="1"/>
              <a:t>pelletisering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033D-AFAB-A287-DBB3-D2EE35EC4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/>
              <a:t>1947: Republic Steel anslo at </a:t>
            </a:r>
            <a:r>
              <a:rPr lang="nb-NO" dirty="0" err="1"/>
              <a:t>Mesabi</a:t>
            </a:r>
            <a:r>
              <a:rPr lang="nb-NO" dirty="0"/>
              <a:t> Range (Minnesota) hadde bare 5–7 år igjen med jernmalm.</a:t>
            </a:r>
          </a:p>
          <a:p>
            <a:r>
              <a:rPr lang="nb-NO" dirty="0"/>
              <a:t>1955: U.S. News rapporterte at bekymringen for knapphet kunne glemmes.</a:t>
            </a:r>
          </a:p>
          <a:p>
            <a:r>
              <a:rPr lang="nb-NO" dirty="0" err="1"/>
              <a:t>Pelletiseringsteknologi</a:t>
            </a:r>
            <a:r>
              <a:rPr lang="nb-NO" dirty="0"/>
              <a:t>:</a:t>
            </a:r>
          </a:p>
          <a:p>
            <a:pPr lvl="1"/>
            <a:r>
              <a:rPr lang="nb-NO" dirty="0"/>
              <a:t>Gjorde det lønnsomt å bruke lavkvalitets taconite-malm (&lt;30 % jern).</a:t>
            </a:r>
          </a:p>
          <a:p>
            <a:pPr lvl="1"/>
            <a:r>
              <a:rPr lang="nb-NO" dirty="0"/>
              <a:t>Reduserte kostnader og økte tilgjengelighet.</a:t>
            </a:r>
          </a:p>
          <a:p>
            <a:pPr lvl="1"/>
            <a:r>
              <a:rPr lang="nb-NO" dirty="0"/>
              <a:t>Effektivitetsgevinster:</a:t>
            </a:r>
          </a:p>
          <a:p>
            <a:pPr lvl="2"/>
            <a:r>
              <a:rPr lang="nb-NO" dirty="0"/>
              <a:t>17 % netto energisparing</a:t>
            </a:r>
          </a:p>
          <a:p>
            <a:pPr lvl="2"/>
            <a:r>
              <a:rPr lang="nb-NO" dirty="0"/>
              <a:t>8 % mindre arbeidskraft per tonn</a:t>
            </a:r>
          </a:p>
          <a:p>
            <a:pPr lvl="2"/>
            <a:r>
              <a:rPr lang="nb-NO" dirty="0"/>
              <a:t>Nesten dobling av masovnsproduktivitet (fra 1 500 → 2 700–2 800 tonn/dag).</a:t>
            </a:r>
          </a:p>
          <a:p>
            <a:r>
              <a:rPr lang="nb-NO" dirty="0"/>
              <a:t>Læring: Teknologisk fremgang kan fundamentalt endre </a:t>
            </a:r>
            <a:r>
              <a:rPr lang="nb-NO" dirty="0" err="1"/>
              <a:t>ressursbaner</a:t>
            </a:r>
            <a:r>
              <a:rPr lang="nb-NO" dirty="0"/>
              <a:t> og utsette knapphet.</a:t>
            </a:r>
          </a:p>
        </p:txBody>
      </p:sp>
    </p:spTree>
    <p:extLst>
      <p:ext uri="{BB962C8B-B14F-4D97-AF65-F5344CB8AC3E}">
        <p14:creationId xmlns:p14="http://schemas.microsoft.com/office/powerpoint/2010/main" val="1850978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BFBF9-5076-3EB5-DB09-B632EE68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000" dirty="0"/>
              <a:t>Markedsallokering av </a:t>
            </a:r>
            <a:r>
              <a:rPr lang="nb-NO" sz="4000" dirty="0" err="1"/>
              <a:t>uttømbare</a:t>
            </a:r>
            <a:r>
              <a:rPr lang="nb-NO" sz="4000" dirty="0"/>
              <a:t> ressurser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C1DB9-4573-A740-35AF-745D83FA9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Spørsmål: Kan markedet selv gi en effektiv allokering over tid?</a:t>
            </a:r>
          </a:p>
          <a:p>
            <a:r>
              <a:rPr lang="nb-NO" dirty="0"/>
              <a:t>Dynamisk effektivitet krever:</a:t>
            </a:r>
          </a:p>
          <a:p>
            <a:pPr lvl="1"/>
            <a:r>
              <a:rPr lang="nb-NO" dirty="0"/>
              <a:t>At produsenter balanserer dagens og fremtidens verdier</a:t>
            </a:r>
          </a:p>
          <a:p>
            <a:pPr lvl="1"/>
            <a:r>
              <a:rPr lang="nb-NO" dirty="0"/>
              <a:t>At priser reflekterer både bruk- og kapitalverdi</a:t>
            </a:r>
          </a:p>
          <a:p>
            <a:r>
              <a:rPr lang="nb-NO" dirty="0"/>
              <a:t>Under visse forutsetninger kan markedet gi en effektiv fordeling:</a:t>
            </a:r>
          </a:p>
          <a:p>
            <a:pPr lvl="1"/>
            <a:r>
              <a:rPr lang="nb-NO" dirty="0"/>
              <a:t>Klare eiendomsrettigheter</a:t>
            </a:r>
          </a:p>
          <a:p>
            <a:pPr lvl="1"/>
            <a:r>
              <a:rPr lang="nb-NO" dirty="0"/>
              <a:t>Sammenfall mellom privat og sosial diskonteringsrate</a:t>
            </a:r>
          </a:p>
          <a:p>
            <a:pPr lvl="1"/>
            <a:r>
              <a:rPr lang="nb-NO" dirty="0"/>
              <a:t>Tilstrekkelig informasjon om fremtidige priser</a:t>
            </a:r>
          </a:p>
        </p:txBody>
      </p:sp>
    </p:spTree>
    <p:extLst>
      <p:ext uri="{BB962C8B-B14F-4D97-AF65-F5344CB8AC3E}">
        <p14:creationId xmlns:p14="http://schemas.microsoft.com/office/powerpoint/2010/main" val="1610951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8DB6F-C64A-DAE1-EA84-9A5FB4D6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Eiendomsrettigheter og insentiver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1D998-955B-6DDE-E5FF-EBDD47824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Ressurser i bakken har to verdier:</a:t>
            </a:r>
          </a:p>
          <a:p>
            <a:pPr marL="914400" lvl="1" indent="-457200">
              <a:buFont typeface="+mj-lt"/>
              <a:buAutoNum type="arabicPeriod"/>
            </a:pPr>
            <a:r>
              <a:rPr lang="nb-NO" b="1" dirty="0"/>
              <a:t>Bruksverdi</a:t>
            </a:r>
            <a:r>
              <a:rPr lang="nb-NO" dirty="0"/>
              <a:t> → inntekt ved salg i dag</a:t>
            </a:r>
          </a:p>
          <a:p>
            <a:pPr marL="914400" lvl="1" indent="-457200">
              <a:buFont typeface="+mj-lt"/>
              <a:buAutoNum type="arabicPeriod"/>
            </a:pPr>
            <a:r>
              <a:rPr lang="nb-NO" b="1" dirty="0"/>
              <a:t>Kapitalverdi</a:t>
            </a:r>
            <a:r>
              <a:rPr lang="nb-NO" dirty="0"/>
              <a:t> → høyere fremtidig pris</a:t>
            </a:r>
          </a:p>
          <a:p>
            <a:r>
              <a:rPr lang="nb-NO" dirty="0"/>
              <a:t>Effektive eiendomsrettigheter (eksklusivitet, overførbarhet, </a:t>
            </a:r>
            <a:r>
              <a:rPr lang="nb-NO" dirty="0" err="1"/>
              <a:t>håndhevbarhet</a:t>
            </a:r>
            <a:r>
              <a:rPr lang="nb-NO" dirty="0"/>
              <a:t>) gir insentiver til å spare og selge senere.</a:t>
            </a:r>
          </a:p>
          <a:p>
            <a:r>
              <a:rPr lang="nb-NO" b="1" dirty="0"/>
              <a:t>Myte</a:t>
            </a:r>
            <a:r>
              <a:rPr lang="nb-NO" dirty="0"/>
              <a:t>: Produsenter vil alltid selge raskt.</a:t>
            </a:r>
          </a:p>
          <a:p>
            <a:r>
              <a:rPr lang="nb-NO" b="1" dirty="0"/>
              <a:t>Virkelighet</a:t>
            </a:r>
            <a:r>
              <a:rPr lang="nb-NO" dirty="0"/>
              <a:t>: </a:t>
            </a:r>
            <a:r>
              <a:rPr lang="nb-NO" dirty="0" err="1"/>
              <a:t>Profitmaksimerende</a:t>
            </a:r>
            <a:r>
              <a:rPr lang="nb-NO" dirty="0"/>
              <a:t> produsenter venter dersom fremtidige priser forventes å stige.</a:t>
            </a:r>
          </a:p>
        </p:txBody>
      </p:sp>
    </p:spTree>
    <p:extLst>
      <p:ext uri="{BB962C8B-B14F-4D97-AF65-F5344CB8AC3E}">
        <p14:creationId xmlns:p14="http://schemas.microsoft.com/office/powerpoint/2010/main" val="30010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42D0-15F7-44B4-3068-E43BBDA8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nb-NO" dirty="0"/>
              <a:t>Miljøkostnader som </a:t>
            </a:r>
            <a:r>
              <a:rPr lang="nb-NO" dirty="0" err="1"/>
              <a:t>eksternaliteter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925B3-DD4E-6B5A-3BA3-B569B51C4C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nb-NO" sz="2200" dirty="0"/>
              <a:t>Markedet er </a:t>
            </a:r>
            <a:r>
              <a:rPr lang="nb-NO" sz="2200" b="1" dirty="0"/>
              <a:t>ikke alltid effektivt </a:t>
            </a:r>
            <a:r>
              <a:rPr lang="nb-NO" sz="2200" dirty="0"/>
              <a:t>→ miljøkostnader kan være uteglemt.</a:t>
            </a:r>
          </a:p>
          <a:p>
            <a:r>
              <a:rPr lang="nb-NO" sz="2200" dirty="0"/>
              <a:t>Eksempler:</a:t>
            </a:r>
          </a:p>
          <a:p>
            <a:pPr lvl="1"/>
            <a:r>
              <a:rPr lang="nb-NO" sz="2200" dirty="0"/>
              <a:t>Forsuring fra gruveavfall</a:t>
            </a:r>
          </a:p>
          <a:p>
            <a:pPr lvl="1"/>
            <a:r>
              <a:rPr lang="nb-NO" sz="2200" dirty="0"/>
              <a:t>Helseeffekter fra uranavfall</a:t>
            </a:r>
          </a:p>
          <a:p>
            <a:pPr lvl="1"/>
            <a:r>
              <a:rPr lang="nb-NO" sz="2200" dirty="0"/>
              <a:t>Ødelagt landskap ved dagbrudd</a:t>
            </a:r>
          </a:p>
          <a:p>
            <a:r>
              <a:rPr lang="nb-NO" sz="2200" dirty="0"/>
              <a:t>Uten internalisering blir prisen for lav → for mye utvinning.</a:t>
            </a:r>
          </a:p>
          <a:p>
            <a:r>
              <a:rPr lang="nb-NO" sz="2200" dirty="0"/>
              <a:t>Inkludering av miljøkostnader → høyere priser → lavere uttak → tidligere overgang til substitutter.</a:t>
            </a:r>
          </a:p>
        </p:txBody>
      </p:sp>
      <p:pic>
        <p:nvPicPr>
          <p:cNvPr id="4" name="Picture 3" descr="A graph of a cost&#10;&#10;AI-generated content may be incorrect.">
            <a:extLst>
              <a:ext uri="{FF2B5EF4-FFF2-40B4-BE49-F238E27FC236}">
                <a16:creationId xmlns:a16="http://schemas.microsoft.com/office/drawing/2014/main" id="{7207B97D-F4CE-5D91-A4E0-C293A19A2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362613"/>
            <a:ext cx="5181600" cy="32773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9124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FDD7B-6C22-3C8A-9C9F-EA1C95896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dirty="0"/>
              <a:t>Oppsummering: Allokering av </a:t>
            </a:r>
            <a:r>
              <a:rPr lang="nb-NO" sz="3600" dirty="0" err="1"/>
              <a:t>uttømbare</a:t>
            </a:r>
            <a:r>
              <a:rPr lang="nb-NO" sz="3600" dirty="0"/>
              <a:t> ressurser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27BBB-5899-9270-5B8C-159BA1FEA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altLang="nb-NO" sz="2000" b="1" dirty="0">
                <a:latin typeface="Arial" panose="020B0604020202020204" pitchFamily="34" charset="0"/>
              </a:rPr>
              <a:t>Effektiv allokering</a:t>
            </a:r>
            <a:r>
              <a:rPr lang="nb-NO" altLang="nb-NO" sz="2000" dirty="0">
                <a:latin typeface="Arial" panose="020B0604020202020204" pitchFamily="34" charset="0"/>
              </a:rPr>
              <a:t> avhenger av kostnadsforhold og substitutter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altLang="nb-NO" sz="1600" dirty="0">
                <a:latin typeface="Arial" panose="020B0604020202020204" pitchFamily="34" charset="0"/>
              </a:rPr>
              <a:t>Konstant marginalkostnad → uttak synker gradvis, MUC stiger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altLang="nb-NO" sz="1600" dirty="0">
                <a:latin typeface="Arial" panose="020B0604020202020204" pitchFamily="34" charset="0"/>
              </a:rPr>
              <a:t>Økende marginalkostnad → uttak synker, men MUC faller, og noe blir liggende ubrukt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altLang="nb-NO" sz="2000" b="1" dirty="0">
                <a:latin typeface="Arial" panose="020B0604020202020204" pitchFamily="34" charset="0"/>
              </a:rPr>
              <a:t>Substitutter</a:t>
            </a:r>
            <a:endParaRPr lang="nb-NO" altLang="nb-NO" sz="20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altLang="nb-NO" sz="1600" dirty="0">
                <a:latin typeface="Arial" panose="020B0604020202020204" pitchFamily="34" charset="0"/>
              </a:rPr>
              <a:t>Uten substitutt → ressursen tømmes helt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altLang="nb-NO" sz="1600" dirty="0">
                <a:latin typeface="Arial" panose="020B0604020202020204" pitchFamily="34" charset="0"/>
              </a:rPr>
              <a:t>Med substitutt → jevn overgang til ny ressurs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altLang="nb-NO" sz="2000" b="1" dirty="0">
                <a:latin typeface="Arial" panose="020B0604020202020204" pitchFamily="34" charset="0"/>
              </a:rPr>
              <a:t>Teknologisk fremgang og leting</a:t>
            </a:r>
            <a:endParaRPr lang="nb-NO" altLang="nb-NO" sz="20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altLang="nb-NO" sz="1600" dirty="0">
                <a:latin typeface="Arial" panose="020B0604020202020204" pitchFamily="34" charset="0"/>
              </a:rPr>
              <a:t>Utvider reserver og senker kostnader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altLang="nb-NO" sz="1600" dirty="0">
                <a:latin typeface="Arial" panose="020B0604020202020204" pitchFamily="34" charset="0"/>
              </a:rPr>
              <a:t>Forsinker overgangen til fornybare ressurser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altLang="nb-NO" sz="2000" b="1" dirty="0">
                <a:latin typeface="Arial" panose="020B0604020202020204" pitchFamily="34" charset="0"/>
              </a:rPr>
              <a:t>Markeder og eiendomsrettigheter</a:t>
            </a:r>
            <a:endParaRPr lang="nb-NO" altLang="nb-NO" sz="20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altLang="nb-NO" sz="1600" dirty="0">
                <a:latin typeface="Arial" panose="020B0604020202020204" pitchFamily="34" charset="0"/>
              </a:rPr>
              <a:t>Velfungerende markeder kan gi dynamisk effektivitet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altLang="nb-NO" sz="1600" dirty="0">
                <a:latin typeface="Arial" panose="020B0604020202020204" pitchFamily="34" charset="0"/>
              </a:rPr>
              <a:t>Men miljøkostnader som ikke internaliseres → for lav pris, for høyt uttak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altLang="nb-NO" sz="2000" b="1" dirty="0">
                <a:latin typeface="Arial" panose="020B0604020202020204" pitchFamily="34" charset="0"/>
              </a:rPr>
              <a:t>Implikasjon</a:t>
            </a:r>
            <a:endParaRPr lang="nb-NO" altLang="nb-NO" sz="20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altLang="nb-NO" sz="1600" dirty="0">
                <a:latin typeface="Arial" panose="020B0604020202020204" pitchFamily="34" charset="0"/>
              </a:rPr>
              <a:t>Effektiv ressursforvaltning krever både marked og regulering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altLang="nb-NO" sz="1600" dirty="0">
                <a:latin typeface="Arial" panose="020B0604020202020204" pitchFamily="34" charset="0"/>
              </a:rPr>
              <a:t>Overgang fra </a:t>
            </a:r>
            <a:r>
              <a:rPr lang="nb-NO" altLang="nb-NO" sz="1600" dirty="0" err="1">
                <a:latin typeface="Arial" panose="020B0604020202020204" pitchFamily="34" charset="0"/>
              </a:rPr>
              <a:t>uttømbare</a:t>
            </a:r>
            <a:r>
              <a:rPr lang="nb-NO" altLang="nb-NO" sz="1600" dirty="0">
                <a:latin typeface="Arial" panose="020B0604020202020204" pitchFamily="34" charset="0"/>
              </a:rPr>
              <a:t> til fornybare bør være </a:t>
            </a:r>
            <a:r>
              <a:rPr lang="nb-NO" altLang="nb-NO" sz="1600" b="1" dirty="0">
                <a:latin typeface="Arial" panose="020B0604020202020204" pitchFamily="34" charset="0"/>
              </a:rPr>
              <a:t>jevn og bærekraftig</a:t>
            </a:r>
            <a:endParaRPr lang="nb-NO" altLang="nb-NO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783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FCF4A-9C7F-711A-E485-9BBCA7732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Klassifisering av </a:t>
            </a:r>
            <a:r>
              <a:rPr lang="nb-NO" dirty="0" err="1"/>
              <a:t>uttømbare</a:t>
            </a:r>
            <a:r>
              <a:rPr lang="nb-NO" dirty="0"/>
              <a:t> ressurser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9340C-DA7B-F2B8-1ECD-CD271E458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8282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dirty="0"/>
              <a:t>Tre hovedbegreper:</a:t>
            </a:r>
          </a:p>
          <a:p>
            <a:r>
              <a:rPr lang="nb-NO" b="1" dirty="0"/>
              <a:t>Nåværende reserver</a:t>
            </a:r>
          </a:p>
          <a:p>
            <a:pPr lvl="1"/>
            <a:r>
              <a:rPr lang="nb-NO" dirty="0"/>
              <a:t>Kjente ressurser som kan utvinnes lønnsomt med dagens teknologi og priser.</a:t>
            </a:r>
          </a:p>
          <a:p>
            <a:r>
              <a:rPr lang="nb-NO" b="1" dirty="0"/>
              <a:t>Potensielle reserver</a:t>
            </a:r>
          </a:p>
          <a:p>
            <a:pPr lvl="1"/>
            <a:r>
              <a:rPr lang="nb-NO" dirty="0"/>
              <a:t>Mengden avhenger av pris og teknologi.</a:t>
            </a:r>
          </a:p>
          <a:p>
            <a:pPr lvl="1"/>
            <a:r>
              <a:rPr lang="nb-NO" dirty="0"/>
              <a:t>Høyere pris → mer lønnsomt å utvinne vanskelig tilgjengelige forekomster.</a:t>
            </a:r>
          </a:p>
          <a:p>
            <a:r>
              <a:rPr lang="nb-NO" b="1" dirty="0" err="1"/>
              <a:t>Ressursendowment</a:t>
            </a:r>
            <a:r>
              <a:rPr lang="nb-NO" b="1" dirty="0"/>
              <a:t> (ressursgrunnlag)</a:t>
            </a:r>
          </a:p>
          <a:p>
            <a:pPr lvl="1"/>
            <a:r>
              <a:rPr lang="nb-NO" dirty="0"/>
              <a:t>Den totale geologiske forekomsten i jordskorpen.</a:t>
            </a:r>
          </a:p>
          <a:p>
            <a:pPr lvl="1"/>
            <a:r>
              <a:rPr lang="nb-NO" dirty="0"/>
              <a:t>Øvre grense for hvor mye som kan bli tilgjengelig.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84857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7BA5-0492-A83D-7FCD-37530D7B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To hoved dimensjoner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E901A-C331-380A-B71C-2F9284B2E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5650" cy="4351338"/>
          </a:xfrm>
        </p:spPr>
        <p:txBody>
          <a:bodyPr>
            <a:normAutofit fontScale="92500" lnSpcReduction="20000"/>
          </a:bodyPr>
          <a:lstStyle/>
          <a:p>
            <a:r>
              <a:rPr lang="nb-NO" dirty="0"/>
              <a:t>Geologisk </a:t>
            </a:r>
          </a:p>
          <a:p>
            <a:pPr lvl="1"/>
            <a:r>
              <a:rPr lang="nb-NO" dirty="0"/>
              <a:t>Hvor mye vet vi / tror vi er tilgjengelig</a:t>
            </a:r>
          </a:p>
          <a:p>
            <a:pPr lvl="1"/>
            <a:r>
              <a:rPr lang="nb-NO" dirty="0"/>
              <a:t>Fra venstre til høyre</a:t>
            </a:r>
          </a:p>
          <a:p>
            <a:pPr lvl="2"/>
            <a:r>
              <a:rPr lang="nb-NO" dirty="0"/>
              <a:t>Geologisk usikkerhet</a:t>
            </a:r>
          </a:p>
          <a:p>
            <a:r>
              <a:rPr lang="nb-NO" dirty="0"/>
              <a:t>Økonomisk </a:t>
            </a:r>
          </a:p>
          <a:p>
            <a:pPr lvl="1"/>
            <a:r>
              <a:rPr lang="nb-NO" dirty="0"/>
              <a:t>Kostnad med utvinne</a:t>
            </a:r>
          </a:p>
          <a:p>
            <a:pPr lvl="2"/>
            <a:r>
              <a:rPr lang="nb-NO" dirty="0"/>
              <a:t>Ny teknologi kan reduser kostnaden</a:t>
            </a:r>
          </a:p>
          <a:p>
            <a:pPr lvl="1"/>
            <a:r>
              <a:rPr lang="nb-NO" dirty="0"/>
              <a:t>Pris i markedet</a:t>
            </a:r>
          </a:p>
          <a:p>
            <a:pPr lvl="2"/>
            <a:r>
              <a:rPr lang="nb-NO" dirty="0"/>
              <a:t>Økt pris kan gjøre mer resurser lønnsom å ta ut</a:t>
            </a:r>
          </a:p>
          <a:p>
            <a:pPr lvl="1"/>
            <a:r>
              <a:rPr lang="nb-NO" dirty="0"/>
              <a:t>Fra topp til bunn</a:t>
            </a:r>
          </a:p>
          <a:p>
            <a:pPr lvl="2"/>
            <a:r>
              <a:rPr lang="nb-NO" dirty="0"/>
              <a:t>Hvor mye kan vi lønnsomt ta ut til nåværende priser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AEDEB87-7927-3370-6934-5791EFC5D5E2}"/>
              </a:ext>
            </a:extLst>
          </p:cNvPr>
          <p:cNvCxnSpPr/>
          <p:nvPr/>
        </p:nvCxnSpPr>
        <p:spPr>
          <a:xfrm>
            <a:off x="6813917" y="3053039"/>
            <a:ext cx="0" cy="2917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A7E0A4-52D9-7FC1-FF1E-FEEABDFE517C}"/>
              </a:ext>
            </a:extLst>
          </p:cNvPr>
          <p:cNvSpPr txBox="1"/>
          <p:nvPr/>
        </p:nvSpPr>
        <p:spPr>
          <a:xfrm rot="16200000">
            <a:off x="5759466" y="4114523"/>
            <a:ext cx="161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Økonomisk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A4D929-898E-5AAC-3165-E74A332C1988}"/>
              </a:ext>
            </a:extLst>
          </p:cNvPr>
          <p:cNvCxnSpPr/>
          <p:nvPr/>
        </p:nvCxnSpPr>
        <p:spPr>
          <a:xfrm>
            <a:off x="7564582" y="1948085"/>
            <a:ext cx="4443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E163DD-5379-36E8-6DEA-61A38B209938}"/>
              </a:ext>
            </a:extLst>
          </p:cNvPr>
          <p:cNvSpPr txBox="1"/>
          <p:nvPr/>
        </p:nvSpPr>
        <p:spPr>
          <a:xfrm>
            <a:off x="8768668" y="1573491"/>
            <a:ext cx="263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Geologisk</a:t>
            </a:r>
          </a:p>
        </p:txBody>
      </p:sp>
      <p:pic>
        <p:nvPicPr>
          <p:cNvPr id="8" name="Picture 7" descr="A screenshot of a graph&#10;&#10;AI-generated content may be incorrect.">
            <a:extLst>
              <a:ext uri="{FF2B5EF4-FFF2-40B4-BE49-F238E27FC236}">
                <a16:creationId xmlns:a16="http://schemas.microsoft.com/office/drawing/2014/main" id="{E77FAA25-7BFF-90D1-3429-75378B576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688" y="2070546"/>
            <a:ext cx="5181600" cy="41064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234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D6E46B1-2616-74C9-70A4-6B98127C6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noProof="0" dirty="0"/>
              <a:t>Kategori av resurser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018E063-3DE8-BF41-D55A-46F99E0B6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47500" lnSpcReduction="20000"/>
          </a:bodyPr>
          <a:lstStyle/>
          <a:p>
            <a:r>
              <a:rPr lang="nb-NO" b="1" dirty="0"/>
              <a:t>Identifiserte ressurser (</a:t>
            </a:r>
            <a:r>
              <a:rPr lang="nb-NO" b="1" dirty="0" err="1"/>
              <a:t>Identified</a:t>
            </a:r>
            <a:r>
              <a:rPr lang="nb-NO" b="1" dirty="0"/>
              <a:t>): </a:t>
            </a:r>
            <a:r>
              <a:rPr lang="nb-NO" dirty="0"/>
              <a:t>spesifikke forekomster av mineralførende materiale der beliggenhet, kvalitet og kvantitet er kjent fra geologiske data og bekreftet med tekniske målinger.</a:t>
            </a:r>
          </a:p>
          <a:p>
            <a:r>
              <a:rPr lang="nb-NO" b="1" dirty="0"/>
              <a:t>Målte ressurser (</a:t>
            </a:r>
            <a:r>
              <a:rPr lang="nb-NO" b="1" dirty="0" err="1"/>
              <a:t>Measured</a:t>
            </a:r>
            <a:r>
              <a:rPr lang="nb-NO" b="1" dirty="0"/>
              <a:t>): </a:t>
            </a:r>
            <a:r>
              <a:rPr lang="nb-NO" dirty="0"/>
              <a:t>materiale der mengde- og kvalitetsanslag har en feilmargin på mindre enn 20 prosent, basert på geologisk godt kartlagte prøvetakingssteder.</a:t>
            </a:r>
          </a:p>
          <a:p>
            <a:r>
              <a:rPr lang="nb-NO" b="1" dirty="0"/>
              <a:t>Indikerte ressurser (</a:t>
            </a:r>
            <a:r>
              <a:rPr lang="nb-NO" b="1" dirty="0" err="1"/>
              <a:t>Indicated</a:t>
            </a:r>
            <a:r>
              <a:rPr lang="nb-NO" b="1" dirty="0"/>
              <a:t>): </a:t>
            </a:r>
            <a:r>
              <a:rPr lang="nb-NO" dirty="0"/>
              <a:t>materiale der mengde og kvalitet er anslått delvis fra prøver og delvis fra rimelige geologiske framskrivninger.</a:t>
            </a:r>
          </a:p>
          <a:p>
            <a:r>
              <a:rPr lang="nb-NO" b="1" dirty="0"/>
              <a:t>Antatte ressurser (</a:t>
            </a:r>
            <a:r>
              <a:rPr lang="nb-NO" b="1" dirty="0" err="1"/>
              <a:t>Inferred</a:t>
            </a:r>
            <a:r>
              <a:rPr lang="nb-NO" b="1" dirty="0"/>
              <a:t>): </a:t>
            </a:r>
            <a:r>
              <a:rPr lang="nb-NO" dirty="0"/>
              <a:t>materiale i ikke-undersøkte utvidelser av påviste ressurser, basert på geologiske framskrivninger.</a:t>
            </a:r>
          </a:p>
          <a:p>
            <a:r>
              <a:rPr lang="nb-NO" b="1" dirty="0"/>
              <a:t>Uoppdagede ressurser (</a:t>
            </a:r>
            <a:r>
              <a:rPr lang="nb-NO" b="1" dirty="0" err="1"/>
              <a:t>Undiscovered</a:t>
            </a:r>
            <a:r>
              <a:rPr lang="nb-NO" b="1" dirty="0"/>
              <a:t>): </a:t>
            </a:r>
            <a:r>
              <a:rPr lang="nb-NO" dirty="0"/>
              <a:t>uspesifiserte forekomster av mineralførende materiale antatt å eksistere på grunnlag av generell geologisk kunnskap og teori.</a:t>
            </a:r>
          </a:p>
          <a:p>
            <a:r>
              <a:rPr lang="nb-NO" b="1" dirty="0"/>
              <a:t>Hypotetiske ressurser (</a:t>
            </a:r>
            <a:r>
              <a:rPr lang="nb-NO" b="1" dirty="0" err="1"/>
              <a:t>Hypothetical</a:t>
            </a:r>
            <a:r>
              <a:rPr lang="nb-NO" b="1" dirty="0"/>
              <a:t>): </a:t>
            </a:r>
            <a:r>
              <a:rPr lang="nb-NO" dirty="0"/>
              <a:t>uoppdagede materialer som med rimelighet forventes å finnes i et kjent gruveområde under kjente geologiske forhold.</a:t>
            </a:r>
          </a:p>
          <a:p>
            <a:r>
              <a:rPr lang="nb-NO" b="1" dirty="0"/>
              <a:t>Spekulative ressurser (</a:t>
            </a:r>
            <a:r>
              <a:rPr lang="nb-NO" b="1" dirty="0" err="1"/>
              <a:t>Speculated</a:t>
            </a:r>
            <a:r>
              <a:rPr lang="nb-NO" b="1" dirty="0"/>
              <a:t>): </a:t>
            </a:r>
            <a:r>
              <a:rPr lang="nb-NO" dirty="0"/>
              <a:t>uoppdagede materialer som kan forekomme enten i kjente typer av avsetninger i gunstige geologiske områder der det ennå ikke er gjort funn, eller i hittil ukjente typer av forekomster som gjenstår å bli identifisert.</a:t>
            </a:r>
            <a:endParaRPr lang="en-US" dirty="0"/>
          </a:p>
        </p:txBody>
      </p: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813E2388-275D-1F1A-68AF-783979B5C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459" y="1948085"/>
            <a:ext cx="5181600" cy="4106417"/>
          </a:xfrm>
          <a:prstGeom prst="rect">
            <a:avLst/>
          </a:prstGeom>
          <a:noFill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70567B-3E58-DBBD-8670-CB6DE239ED6B}"/>
              </a:ext>
            </a:extLst>
          </p:cNvPr>
          <p:cNvCxnSpPr/>
          <p:nvPr/>
        </p:nvCxnSpPr>
        <p:spPr>
          <a:xfrm>
            <a:off x="6813917" y="3053039"/>
            <a:ext cx="0" cy="2917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FD65A6-CEFA-7B5D-36D1-48AB02CAF6CE}"/>
              </a:ext>
            </a:extLst>
          </p:cNvPr>
          <p:cNvCxnSpPr/>
          <p:nvPr/>
        </p:nvCxnSpPr>
        <p:spPr>
          <a:xfrm>
            <a:off x="7564582" y="1948085"/>
            <a:ext cx="4443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8B1EFF8-CA5F-CD43-681F-1C9ED0EC22CC}"/>
              </a:ext>
            </a:extLst>
          </p:cNvPr>
          <p:cNvSpPr/>
          <p:nvPr/>
        </p:nvSpPr>
        <p:spPr>
          <a:xfrm>
            <a:off x="7564582" y="4508205"/>
            <a:ext cx="3588971" cy="715059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85ED82-38AF-4B22-F088-08843AA29433}"/>
              </a:ext>
            </a:extLst>
          </p:cNvPr>
          <p:cNvSpPr/>
          <p:nvPr/>
        </p:nvSpPr>
        <p:spPr>
          <a:xfrm>
            <a:off x="10228521" y="3053039"/>
            <a:ext cx="925032" cy="1455166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396C48-145C-18A8-BD7A-86C427CA1865}"/>
              </a:ext>
            </a:extLst>
          </p:cNvPr>
          <p:cNvSpPr/>
          <p:nvPr/>
        </p:nvSpPr>
        <p:spPr>
          <a:xfrm>
            <a:off x="7564582" y="5224810"/>
            <a:ext cx="4504630" cy="715059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8FC978-1F69-4EF0-CB51-78267BFFA13C}"/>
              </a:ext>
            </a:extLst>
          </p:cNvPr>
          <p:cNvSpPr/>
          <p:nvPr/>
        </p:nvSpPr>
        <p:spPr>
          <a:xfrm>
            <a:off x="11148867" y="3053038"/>
            <a:ext cx="925032" cy="2170999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C6B78F-3A3A-B0BD-705B-E0083AE6259A}"/>
              </a:ext>
            </a:extLst>
          </p:cNvPr>
          <p:cNvSpPr txBox="1"/>
          <p:nvPr/>
        </p:nvSpPr>
        <p:spPr>
          <a:xfrm>
            <a:off x="8036922" y="4624792"/>
            <a:ext cx="263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Potensiell reserver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BB5D67-57A3-77A3-7178-7FDF3357BB22}"/>
              </a:ext>
            </a:extLst>
          </p:cNvPr>
          <p:cNvSpPr txBox="1"/>
          <p:nvPr/>
        </p:nvSpPr>
        <p:spPr>
          <a:xfrm>
            <a:off x="8036922" y="5443188"/>
            <a:ext cx="263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Resursgrunnlag</a:t>
            </a:r>
            <a:endParaRPr lang="nb-NO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3FB6F1-EE60-6197-45E4-A521BB283862}"/>
              </a:ext>
            </a:extLst>
          </p:cNvPr>
          <p:cNvSpPr txBox="1"/>
          <p:nvPr/>
        </p:nvSpPr>
        <p:spPr>
          <a:xfrm rot="16200000">
            <a:off x="5759466" y="4114523"/>
            <a:ext cx="161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Økonomisk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FBE9F8-9A83-CC0E-BB3C-948BDC12EBC7}"/>
              </a:ext>
            </a:extLst>
          </p:cNvPr>
          <p:cNvSpPr txBox="1"/>
          <p:nvPr/>
        </p:nvSpPr>
        <p:spPr>
          <a:xfrm>
            <a:off x="8768668" y="1573491"/>
            <a:ext cx="263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Geologisk</a:t>
            </a:r>
          </a:p>
        </p:txBody>
      </p:sp>
    </p:spTree>
    <p:extLst>
      <p:ext uri="{BB962C8B-B14F-4D97-AF65-F5344CB8AC3E}">
        <p14:creationId xmlns:p14="http://schemas.microsoft.com/office/powerpoint/2010/main" val="328268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9" grpId="0" animBg="1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791B-BAE7-A7D5-5FF6-2CB3F9D4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nb-NO" dirty="0"/>
              <a:t>Andre viktige skiller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EBF47-17DC-83CD-BA8F-6B2BECB5C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nb-NO" sz="2000" err="1"/>
              <a:t>Uttømbare</a:t>
            </a:r>
            <a:r>
              <a:rPr lang="nb-NO" sz="2000"/>
              <a:t>, resirkulerbare ressurser</a:t>
            </a:r>
          </a:p>
          <a:p>
            <a:pPr lvl="1"/>
            <a:r>
              <a:rPr lang="nb-NO" sz="2000"/>
              <a:t>Eksempel: Jern, kobber, plast</a:t>
            </a:r>
          </a:p>
          <a:p>
            <a:pPr lvl="1"/>
            <a:r>
              <a:rPr lang="nb-NO" sz="2000"/>
              <a:t>kan brukes om igjen </a:t>
            </a:r>
          </a:p>
          <a:p>
            <a:pPr lvl="2"/>
            <a:r>
              <a:rPr lang="nb-NO" dirty="0"/>
              <a:t>men aldri 100 % → lageret minker over tid.</a:t>
            </a:r>
          </a:p>
          <a:p>
            <a:r>
              <a:rPr lang="nb-NO" sz="2000" err="1"/>
              <a:t>Uttømbare</a:t>
            </a:r>
            <a:r>
              <a:rPr lang="nb-NO" sz="2000"/>
              <a:t>, ikke-resirkulerbare ressurser </a:t>
            </a:r>
          </a:p>
          <a:p>
            <a:pPr lvl="1"/>
            <a:r>
              <a:rPr lang="nb-NO" sz="2000"/>
              <a:t>Eksempel: olje, gass, kull</a:t>
            </a:r>
          </a:p>
          <a:p>
            <a:pPr lvl="1"/>
            <a:r>
              <a:rPr lang="nb-NO" sz="2000"/>
              <a:t>forsvinner helt ved bruk</a:t>
            </a:r>
          </a:p>
          <a:p>
            <a:r>
              <a:rPr lang="nb-NO" sz="2000"/>
              <a:t>Fornybare ressurser</a:t>
            </a:r>
          </a:p>
          <a:p>
            <a:pPr lvl="1"/>
            <a:r>
              <a:rPr lang="nb-NO" sz="2000"/>
              <a:t>Eksempel: fisk, skog, jordbruk</a:t>
            </a:r>
          </a:p>
          <a:p>
            <a:pPr lvl="1"/>
            <a:r>
              <a:rPr lang="nb-NO" sz="2000"/>
              <a:t>Kan forvaltes bærekraftig</a:t>
            </a:r>
          </a:p>
          <a:p>
            <a:pPr lvl="2"/>
            <a:r>
              <a:rPr lang="nb-NO" dirty="0"/>
              <a:t>men kan også overutnyttes</a:t>
            </a:r>
          </a:p>
        </p:txBody>
      </p:sp>
      <p:pic>
        <p:nvPicPr>
          <p:cNvPr id="1026" name="Picture 2" descr="Recyclable waste Vectors - Download Free High-Quality Vectors from Freepik  | Freepik">
            <a:extLst>
              <a:ext uri="{FF2B5EF4-FFF2-40B4-BE49-F238E27FC236}">
                <a16:creationId xmlns:a16="http://schemas.microsoft.com/office/drawing/2014/main" id="{AA68D721-ABFD-1644-1D75-8D5C7C1B7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155349"/>
            <a:ext cx="5181600" cy="369189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473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4444-63BF-B407-A33B-B53BB308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Marginal User </a:t>
            </a:r>
            <a:r>
              <a:rPr lang="nb-NO" dirty="0" err="1"/>
              <a:t>Cost</a:t>
            </a:r>
            <a:r>
              <a:rPr lang="nb-NO" dirty="0"/>
              <a:t> (MUC)?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D0369-C2CD-4E14-E2D8-5435E3E14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Skapes av knapphet mellom generasjonene</a:t>
            </a:r>
          </a:p>
          <a:p>
            <a:r>
              <a:rPr lang="nb-NO" dirty="0"/>
              <a:t>MUC = verdien av fremtidige muligheter som tapes når vi bruker en enhet i dag</a:t>
            </a:r>
          </a:p>
          <a:p>
            <a:r>
              <a:rPr lang="nb-NO" dirty="0"/>
              <a:t>Ikke en fysisk kostnad → en knapphetskostnad</a:t>
            </a:r>
          </a:p>
          <a:p>
            <a:r>
              <a:rPr lang="nb-NO" dirty="0"/>
              <a:t>Jo mindre ressurslager igjen, jo høyere blir MUC</a:t>
            </a:r>
          </a:p>
          <a:p>
            <a:r>
              <a:rPr lang="nb-NO" dirty="0"/>
              <a:t>Total pris = Marginal kostnad (MC) + MUC</a:t>
            </a:r>
          </a:p>
        </p:txBody>
      </p:sp>
    </p:spTree>
    <p:extLst>
      <p:ext uri="{BB962C8B-B14F-4D97-AF65-F5344CB8AC3E}">
        <p14:creationId xmlns:p14="http://schemas.microsoft.com/office/powerpoint/2010/main" val="346876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EB0F4-0D9F-E346-DD50-EE72FDCED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17DC7-ABBC-62B9-E659-CBDC40EC2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nb-NO" dirty="0"/>
              <a:t>Intuisjon fra to-periodemodellen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235E00-7DC1-3BCF-26BE-0B4F7C9794A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351338"/>
              </a:xfrm>
            </p:spPr>
            <p:txBody>
              <a:bodyPr>
                <a:normAutofit/>
              </a:bodyPr>
              <a:lstStyle/>
              <a:p>
                <a:r>
                  <a:rPr lang="nb-NO" dirty="0"/>
                  <a:t>Fortsetter fra forrige gang!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>
                        <a:latin typeface="Cambria Math" panose="02040503050406030204" pitchFamily="18" charset="0"/>
                      </a:rPr>
                      <m:t>MB</m:t>
                    </m:r>
                    <m:r>
                      <a:rPr lang="nb-NO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8−0.4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nb-NO" dirty="0"/>
              </a:p>
              <a:p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𝑀𝐶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nb-NO" dirty="0"/>
              </a:p>
              <a:p>
                <a:r>
                  <a:rPr lang="nb-NO" dirty="0"/>
                  <a:t>Tilpasning: </a:t>
                </a:r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𝑀𝐵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𝑀𝐶</m:t>
                    </m:r>
                  </m:oMath>
                </a14:m>
                <a:endParaRPr lang="nb-NO" dirty="0"/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nb-NO" dirty="0"/>
              </a:p>
              <a:p>
                <a:endParaRPr lang="nb-NO" dirty="0"/>
              </a:p>
              <a:p>
                <a:r>
                  <a:rPr lang="nb-NO" dirty="0"/>
                  <a:t>Legger til to perioder</a:t>
                </a:r>
              </a:p>
              <a:p>
                <a:endParaRPr lang="nb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235E00-7DC1-3BCF-26BE-0B4F7C9794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351338"/>
              </a:xfrm>
              <a:blipFill>
                <a:blip r:embed="rId3"/>
                <a:stretch>
                  <a:fillRect l="-2118" t="-238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93764A-1D75-19F3-73A6-E8202FD483EB}"/>
              </a:ext>
            </a:extLst>
          </p:cNvPr>
          <p:cNvCxnSpPr>
            <a:cxnSpLocks/>
          </p:cNvCxnSpPr>
          <p:nvPr/>
        </p:nvCxnSpPr>
        <p:spPr>
          <a:xfrm flipV="1">
            <a:off x="6571049" y="1910427"/>
            <a:ext cx="0" cy="3831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CB2A40-121B-0624-B41B-89C8BF308449}"/>
              </a:ext>
            </a:extLst>
          </p:cNvPr>
          <p:cNvCxnSpPr/>
          <p:nvPr/>
        </p:nvCxnSpPr>
        <p:spPr>
          <a:xfrm>
            <a:off x="6571049" y="5741557"/>
            <a:ext cx="4383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FB665E-5BC0-3AEA-969B-3B639EA4E33B}"/>
              </a:ext>
            </a:extLst>
          </p:cNvPr>
          <p:cNvCxnSpPr>
            <a:cxnSpLocks/>
          </p:cNvCxnSpPr>
          <p:nvPr/>
        </p:nvCxnSpPr>
        <p:spPr>
          <a:xfrm>
            <a:off x="6571049" y="2358276"/>
            <a:ext cx="3440286" cy="3383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BEA13B-A1D0-95C8-6857-1491BA707F40}"/>
              </a:ext>
            </a:extLst>
          </p:cNvPr>
          <p:cNvSpPr txBox="1"/>
          <p:nvPr/>
        </p:nvSpPr>
        <p:spPr>
          <a:xfrm>
            <a:off x="8762686" y="1551450"/>
            <a:ext cx="2821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Marginal nytte = MB</a:t>
            </a:r>
            <a:br>
              <a:rPr lang="nb-NO" dirty="0"/>
            </a:br>
            <a:r>
              <a:rPr lang="nb-NO" dirty="0"/>
              <a:t>Marginal kostnad = MC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C5D47C-EB48-FBF7-D912-DEC179C1E385}"/>
              </a:ext>
            </a:extLst>
          </p:cNvPr>
          <p:cNvSpPr txBox="1"/>
          <p:nvPr/>
        </p:nvSpPr>
        <p:spPr>
          <a:xfrm>
            <a:off x="5754320" y="1583985"/>
            <a:ext cx="887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Pris</a:t>
            </a:r>
            <a:br>
              <a:rPr lang="nb-NO" sz="1400" dirty="0"/>
            </a:br>
            <a:r>
              <a:rPr lang="nb-NO" sz="1400" dirty="0"/>
              <a:t>(NOK)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A05D8D-E792-FF61-A91E-961155C834EF}"/>
              </a:ext>
            </a:extLst>
          </p:cNvPr>
          <p:cNvSpPr txBox="1"/>
          <p:nvPr/>
        </p:nvSpPr>
        <p:spPr>
          <a:xfrm>
            <a:off x="10381976" y="5846544"/>
            <a:ext cx="153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Kvantum (q)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EA6A25-8CB4-EEFF-8F42-DFA3D7D98405}"/>
              </a:ext>
            </a:extLst>
          </p:cNvPr>
          <p:cNvCxnSpPr>
            <a:cxnSpLocks/>
          </p:cNvCxnSpPr>
          <p:nvPr/>
        </p:nvCxnSpPr>
        <p:spPr>
          <a:xfrm>
            <a:off x="6571049" y="5206464"/>
            <a:ext cx="42732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6AC490A-8395-4AD5-278D-025FF9D01521}"/>
              </a:ext>
            </a:extLst>
          </p:cNvPr>
          <p:cNvSpPr txBox="1"/>
          <p:nvPr/>
        </p:nvSpPr>
        <p:spPr>
          <a:xfrm>
            <a:off x="10538611" y="4765458"/>
            <a:ext cx="1045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/>
              <a:t>MC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F2A57C-1D7A-9AA1-EF0A-94EA51115159}"/>
              </a:ext>
            </a:extLst>
          </p:cNvPr>
          <p:cNvCxnSpPr>
            <a:cxnSpLocks/>
          </p:cNvCxnSpPr>
          <p:nvPr/>
        </p:nvCxnSpPr>
        <p:spPr>
          <a:xfrm flipH="1">
            <a:off x="9492734" y="5228876"/>
            <a:ext cx="1792" cy="51268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EEB940A-804E-027D-6B7C-5708D36BE1B6}"/>
              </a:ext>
            </a:extLst>
          </p:cNvPr>
          <p:cNvSpPr txBox="1"/>
          <p:nvPr/>
        </p:nvSpPr>
        <p:spPr>
          <a:xfrm>
            <a:off x="9097514" y="5846544"/>
            <a:ext cx="108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q*=15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297E15-CDA5-54F0-FFC3-1859ECBA8D4C}"/>
              </a:ext>
            </a:extLst>
          </p:cNvPr>
          <p:cNvSpPr txBox="1"/>
          <p:nvPr/>
        </p:nvSpPr>
        <p:spPr>
          <a:xfrm>
            <a:off x="8571905" y="3680584"/>
            <a:ext cx="754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/>
              <a:t>MB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0FD97A4-D01C-6DCF-38AF-AC141F8CACC9}"/>
              </a:ext>
            </a:extLst>
          </p:cNvPr>
          <p:cNvSpPr/>
          <p:nvPr/>
        </p:nvSpPr>
        <p:spPr>
          <a:xfrm rot="5400000">
            <a:off x="6578809" y="2345437"/>
            <a:ext cx="2853264" cy="2868787"/>
          </a:xfrm>
          <a:prstGeom prst="triangle">
            <a:avLst>
              <a:gd name="adj" fmla="val 100000"/>
            </a:avLst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60D19C-6C1E-ADA0-E8A1-2ABD76EB14DE}"/>
              </a:ext>
            </a:extLst>
          </p:cNvPr>
          <p:cNvSpPr txBox="1"/>
          <p:nvPr/>
        </p:nvSpPr>
        <p:spPr>
          <a:xfrm>
            <a:off x="7975643" y="2954005"/>
            <a:ext cx="224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Net </a:t>
            </a:r>
            <a:r>
              <a:rPr lang="nb-NO" dirty="0" err="1"/>
              <a:t>benefit</a:t>
            </a:r>
            <a:r>
              <a:rPr lang="nb-NO" dirty="0"/>
              <a:t>: 45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9EFCA1-782A-A75C-29F8-71F6AF2650F6}"/>
              </a:ext>
            </a:extLst>
          </p:cNvPr>
          <p:cNvSpPr txBox="1"/>
          <p:nvPr/>
        </p:nvSpPr>
        <p:spPr>
          <a:xfrm>
            <a:off x="6156511" y="2197781"/>
            <a:ext cx="293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49F15-40C7-2F25-7A98-03149D2F83C2}"/>
              </a:ext>
            </a:extLst>
          </p:cNvPr>
          <p:cNvSpPr txBox="1"/>
          <p:nvPr/>
        </p:nvSpPr>
        <p:spPr>
          <a:xfrm>
            <a:off x="6183916" y="5021797"/>
            <a:ext cx="293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F4C9A8-1683-9892-0CB8-EE7AF4DE830E}"/>
              </a:ext>
            </a:extLst>
          </p:cNvPr>
          <p:cNvCxnSpPr>
            <a:cxnSpLocks/>
          </p:cNvCxnSpPr>
          <p:nvPr/>
        </p:nvCxnSpPr>
        <p:spPr>
          <a:xfrm flipV="1">
            <a:off x="8351210" y="4108361"/>
            <a:ext cx="0" cy="16331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540EDD-0DE5-AB5E-EC0C-906E53701A6A}"/>
              </a:ext>
            </a:extLst>
          </p:cNvPr>
          <p:cNvCxnSpPr>
            <a:cxnSpLocks/>
          </p:cNvCxnSpPr>
          <p:nvPr/>
        </p:nvCxnSpPr>
        <p:spPr>
          <a:xfrm>
            <a:off x="6571046" y="4108360"/>
            <a:ext cx="17801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Brace 26">
            <a:extLst>
              <a:ext uri="{FF2B5EF4-FFF2-40B4-BE49-F238E27FC236}">
                <a16:creationId xmlns:a16="http://schemas.microsoft.com/office/drawing/2014/main" id="{61D1E6B9-D8E0-C072-96E3-600740C189EF}"/>
              </a:ext>
            </a:extLst>
          </p:cNvPr>
          <p:cNvSpPr/>
          <p:nvPr/>
        </p:nvSpPr>
        <p:spPr>
          <a:xfrm>
            <a:off x="8371268" y="4121239"/>
            <a:ext cx="276895" cy="108522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45F0AC-4845-61F1-3727-C7E81481504E}"/>
              </a:ext>
            </a:extLst>
          </p:cNvPr>
          <p:cNvSpPr txBox="1"/>
          <p:nvPr/>
        </p:nvSpPr>
        <p:spPr>
          <a:xfrm>
            <a:off x="8667847" y="4518371"/>
            <a:ext cx="3324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dirty="0">
                <a:solidFill>
                  <a:srgbClr val="FF0000"/>
                </a:solidFill>
              </a:rPr>
              <a:t>Kostnad av at det blir spart/brukt til neste periode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771AAE26-603E-1B9F-996E-73AFF629404E}"/>
              </a:ext>
            </a:extLst>
          </p:cNvPr>
          <p:cNvSpPr/>
          <p:nvPr/>
        </p:nvSpPr>
        <p:spPr>
          <a:xfrm rot="10800000">
            <a:off x="8418015" y="5383597"/>
            <a:ext cx="955016" cy="2495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459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84ACE-7BED-B839-7E0F-288BBCED6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To-periodemodellen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433285-0172-CFB7-CC79-24C0DAEB63C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nb-NO" dirty="0"/>
                  <a:t>Regner om til kun netto nytte</a:t>
                </a:r>
              </a:p>
              <a:p>
                <a:r>
                  <a:rPr lang="nb-NO" dirty="0"/>
                  <a:t>Hver periode har sin egen etterspørsel (MNB)</a:t>
                </a:r>
              </a:p>
              <a:p>
                <a:r>
                  <a:rPr lang="nb-NO" dirty="0"/>
                  <a:t>Uten diskontering: effektiv allokering krever MNB1 = MNB2</a:t>
                </a:r>
              </a:p>
              <a:p>
                <a:r>
                  <a:rPr lang="nb-NO" dirty="0"/>
                  <a:t>Bibetingelse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b-NO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b-NO" i="1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nb-NO" dirty="0"/>
              </a:p>
              <a:p>
                <a:r>
                  <a:rPr lang="nb-NO" dirty="0"/>
                  <a:t>Total nytte = 80</a:t>
                </a:r>
              </a:p>
              <a:p>
                <a:endParaRPr lang="nb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433285-0172-CFB7-CC79-24C0DAEB6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118" t="-238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35B834-C4FB-75A8-2506-C2621D4FB77D}"/>
              </a:ext>
            </a:extLst>
          </p:cNvPr>
          <p:cNvCxnSpPr>
            <a:cxnSpLocks/>
          </p:cNvCxnSpPr>
          <p:nvPr/>
        </p:nvCxnSpPr>
        <p:spPr>
          <a:xfrm flipV="1">
            <a:off x="6586738" y="2177045"/>
            <a:ext cx="0" cy="3831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293D67-59ED-9890-A395-6E4AF9C3A8B7}"/>
              </a:ext>
            </a:extLst>
          </p:cNvPr>
          <p:cNvCxnSpPr>
            <a:cxnSpLocks/>
          </p:cNvCxnSpPr>
          <p:nvPr/>
        </p:nvCxnSpPr>
        <p:spPr>
          <a:xfrm>
            <a:off x="6602348" y="2892350"/>
            <a:ext cx="3039193" cy="31158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6701703-A9C5-2983-C3E6-AF3757C5D444}"/>
              </a:ext>
            </a:extLst>
          </p:cNvPr>
          <p:cNvSpPr txBox="1"/>
          <p:nvPr/>
        </p:nvSpPr>
        <p:spPr>
          <a:xfrm>
            <a:off x="6981455" y="2644022"/>
            <a:ext cx="121695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NMB P1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64F479-732E-6735-FC01-3A06580B2A56}"/>
              </a:ext>
            </a:extLst>
          </p:cNvPr>
          <p:cNvSpPr txBox="1"/>
          <p:nvPr/>
        </p:nvSpPr>
        <p:spPr>
          <a:xfrm>
            <a:off x="6212209" y="2707684"/>
            <a:ext cx="293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6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0E8FBD-7E11-E0B6-5E3D-8559E8B1C1CD}"/>
              </a:ext>
            </a:extLst>
          </p:cNvPr>
          <p:cNvCxnSpPr>
            <a:cxnSpLocks/>
          </p:cNvCxnSpPr>
          <p:nvPr/>
        </p:nvCxnSpPr>
        <p:spPr>
          <a:xfrm flipV="1">
            <a:off x="11107191" y="2177044"/>
            <a:ext cx="0" cy="3831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C4BE57-CED9-6B00-1157-223B558B2902}"/>
              </a:ext>
            </a:extLst>
          </p:cNvPr>
          <p:cNvSpPr txBox="1"/>
          <p:nvPr/>
        </p:nvSpPr>
        <p:spPr>
          <a:xfrm>
            <a:off x="5993868" y="1616848"/>
            <a:ext cx="1216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/>
              <a:t>Marginal nytte periode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C8D998-38BB-6902-7767-7AD81B04DD9B}"/>
              </a:ext>
            </a:extLst>
          </p:cNvPr>
          <p:cNvSpPr txBox="1"/>
          <p:nvPr/>
        </p:nvSpPr>
        <p:spPr>
          <a:xfrm>
            <a:off x="10514321" y="1607839"/>
            <a:ext cx="1216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/>
              <a:t>Marginal nytte periode 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0D6000-6352-BF35-DC95-0F1A426323F0}"/>
              </a:ext>
            </a:extLst>
          </p:cNvPr>
          <p:cNvCxnSpPr>
            <a:cxnSpLocks/>
          </p:cNvCxnSpPr>
          <p:nvPr/>
        </p:nvCxnSpPr>
        <p:spPr>
          <a:xfrm flipV="1">
            <a:off x="7597588" y="2828687"/>
            <a:ext cx="3493994" cy="31794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AD35DA5-BFAA-42C0-B7E1-62E085DC6696}"/>
              </a:ext>
            </a:extLst>
          </p:cNvPr>
          <p:cNvSpPr txBox="1"/>
          <p:nvPr/>
        </p:nvSpPr>
        <p:spPr>
          <a:xfrm>
            <a:off x="9897129" y="2644020"/>
            <a:ext cx="1101265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nb-NO" dirty="0">
                <a:solidFill>
                  <a:srgbClr val="92D050"/>
                </a:solidFill>
              </a:rPr>
              <a:t>NMB P2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35E84B-2BE4-15D5-A81C-D3A399D862F4}"/>
              </a:ext>
            </a:extLst>
          </p:cNvPr>
          <p:cNvSpPr txBox="1"/>
          <p:nvPr/>
        </p:nvSpPr>
        <p:spPr>
          <a:xfrm>
            <a:off x="11215984" y="2707684"/>
            <a:ext cx="293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6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457285-ADEF-C0F1-CECA-B305E3AE5673}"/>
              </a:ext>
            </a:extLst>
          </p:cNvPr>
          <p:cNvCxnSpPr/>
          <p:nvPr/>
        </p:nvCxnSpPr>
        <p:spPr>
          <a:xfrm>
            <a:off x="8680076" y="5030433"/>
            <a:ext cx="0" cy="97774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4D375A9-2DC7-3792-FEC0-59DCD8D274A4}"/>
              </a:ext>
            </a:extLst>
          </p:cNvPr>
          <p:cNvSpPr txBox="1"/>
          <p:nvPr/>
        </p:nvSpPr>
        <p:spPr>
          <a:xfrm>
            <a:off x="6443303" y="5994892"/>
            <a:ext cx="2712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50" dirty="0"/>
              <a:t>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8A065F-8779-1B91-7C43-139FB103B142}"/>
              </a:ext>
            </a:extLst>
          </p:cNvPr>
          <p:cNvCxnSpPr>
            <a:cxnSpLocks/>
          </p:cNvCxnSpPr>
          <p:nvPr/>
        </p:nvCxnSpPr>
        <p:spPr>
          <a:xfrm>
            <a:off x="6578934" y="6008174"/>
            <a:ext cx="4543867" cy="233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533FB83-3F89-D19A-4475-4F948D22FE04}"/>
              </a:ext>
            </a:extLst>
          </p:cNvPr>
          <p:cNvSpPr txBox="1"/>
          <p:nvPr/>
        </p:nvSpPr>
        <p:spPr>
          <a:xfrm>
            <a:off x="10873101" y="6058050"/>
            <a:ext cx="3428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/>
              <a:t>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402142-6209-0AC9-7554-114359A17F4F}"/>
              </a:ext>
            </a:extLst>
          </p:cNvPr>
          <p:cNvSpPr txBox="1"/>
          <p:nvPr/>
        </p:nvSpPr>
        <p:spPr>
          <a:xfrm>
            <a:off x="8507985" y="6017060"/>
            <a:ext cx="342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50" dirty="0"/>
              <a:t>10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C95E005-D510-34A0-7B75-F16B12CDF436}"/>
              </a:ext>
            </a:extLst>
          </p:cNvPr>
          <p:cNvCxnSpPr>
            <a:cxnSpLocks/>
          </p:cNvCxnSpPr>
          <p:nvPr/>
        </p:nvCxnSpPr>
        <p:spPr>
          <a:xfrm flipH="1" flipV="1">
            <a:off x="6547715" y="6411811"/>
            <a:ext cx="4543867" cy="2850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8D49DB9-A649-6BB8-812D-2C4130E3F64F}"/>
              </a:ext>
            </a:extLst>
          </p:cNvPr>
          <p:cNvSpPr txBox="1"/>
          <p:nvPr/>
        </p:nvSpPr>
        <p:spPr>
          <a:xfrm>
            <a:off x="8507985" y="6492921"/>
            <a:ext cx="342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50" dirty="0"/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3DC56E-7AAD-1319-70D9-D6D0E5BFB081}"/>
              </a:ext>
            </a:extLst>
          </p:cNvPr>
          <p:cNvSpPr txBox="1"/>
          <p:nvPr/>
        </p:nvSpPr>
        <p:spPr>
          <a:xfrm>
            <a:off x="10873101" y="6478420"/>
            <a:ext cx="2712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5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3B8401-AD0E-369B-D930-AF2D3A7E9B5D}"/>
              </a:ext>
            </a:extLst>
          </p:cNvPr>
          <p:cNvSpPr txBox="1"/>
          <p:nvPr/>
        </p:nvSpPr>
        <p:spPr>
          <a:xfrm>
            <a:off x="6443303" y="6492921"/>
            <a:ext cx="3428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183237148"/>
      </p:ext>
    </p:extLst>
  </p:cSld>
  <p:clrMapOvr>
    <a:masterClrMapping/>
  </p:clrMapOvr>
</p:sld>
</file>

<file path=ppt/theme/theme1.xml><?xml version="1.0" encoding="utf-8"?>
<a:theme xmlns:a="http://schemas.openxmlformats.org/drawingml/2006/main" name="Lys med mønster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C7057D0-6097-44F4-A2E5-70A5DCBAA566}" vid="{2719B6C5-9A54-423D-86A4-95EF36B6C8EF}"/>
    </a:ext>
  </a:extLst>
</a:theme>
</file>

<file path=ppt/theme/theme2.xml><?xml version="1.0" encoding="utf-8"?>
<a:theme xmlns:a="http://schemas.openxmlformats.org/drawingml/2006/main" name="Lys uten mønster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C7057D0-6097-44F4-A2E5-70A5DCBAA566}" vid="{94D15883-2580-4DC8-B10A-947F62BB42CF}"/>
    </a:ext>
  </a:extLst>
</a:theme>
</file>

<file path=ppt/theme/theme3.xml><?xml version="1.0" encoding="utf-8"?>
<a:theme xmlns:a="http://schemas.openxmlformats.org/drawingml/2006/main" name="Mørk med mønster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C7057D0-6097-44F4-A2E5-70A5DCBAA566}" vid="{CADEB79E-6854-4014-82C8-288D7F871FF7}"/>
    </a:ext>
  </a:extLst>
</a:theme>
</file>

<file path=ppt/theme/theme4.xml><?xml version="1.0" encoding="utf-8"?>
<a:theme xmlns:a="http://schemas.openxmlformats.org/drawingml/2006/main" name="Mørk uten mønster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C7057D0-6097-44F4-A2E5-70A5DCBAA566}" vid="{48BEBA2A-C206-4979-AEA1-C578F52A4703}"/>
    </a:ext>
  </a:extLst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CF74B9924A90429AFF83904CD5AC51" ma:contentTypeVersion="10" ma:contentTypeDescription="Create a new document." ma:contentTypeScope="" ma:versionID="c219061678790ba91acd956595d5746d">
  <xsd:schema xmlns:xsd="http://www.w3.org/2001/XMLSchema" xmlns:xs="http://www.w3.org/2001/XMLSchema" xmlns:p="http://schemas.microsoft.com/office/2006/metadata/properties" xmlns:ns2="6c86f083-272a-4d16-a1ee-41e11cc1f196" xmlns:ns3="398a922c-8803-48c8-8c4d-45441d0c0e87" targetNamespace="http://schemas.microsoft.com/office/2006/metadata/properties" ma:root="true" ma:fieldsID="0367899129e833eb231d53942e145767" ns2:_="" ns3:_="">
    <xsd:import namespace="6c86f083-272a-4d16-a1ee-41e11cc1f196"/>
    <xsd:import namespace="398a922c-8803-48c8-8c4d-45441d0c0e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6f083-272a-4d16-a1ee-41e11cc1f1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8a922c-8803-48c8-8c4d-45441d0c0e8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163F9A-A59C-469F-AC56-9E178540FB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86f083-272a-4d16-a1ee-41e11cc1f196"/>
    <ds:schemaRef ds:uri="398a922c-8803-48c8-8c4d-45441d0c0e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D1808F-9832-46E2-89EE-68E7FE346F1E}">
  <ds:schemaRefs>
    <ds:schemaRef ds:uri="398a922c-8803-48c8-8c4d-45441d0c0e87"/>
    <ds:schemaRef ds:uri="http://schemas.openxmlformats.org/package/2006/metadata/core-properties"/>
    <ds:schemaRef ds:uri="http://schemas.microsoft.com/office/2006/documentManagement/types"/>
    <ds:schemaRef ds:uri="6c86f083-272a-4d16-a1ee-41e11cc1f196"/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B6906F1-BC5A-4F5D-9478-51E87E6F6B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UiT_PowerPoint_bokmal</Template>
  <TotalTime>5735</TotalTime>
  <Words>3437</Words>
  <Application>Microsoft Office PowerPoint</Application>
  <PresentationFormat>Widescreen</PresentationFormat>
  <Paragraphs>403</Paragraphs>
  <Slides>29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Cambria Math</vt:lpstr>
      <vt:lpstr>Comic Sans MS</vt:lpstr>
      <vt:lpstr>Lys med mønster</vt:lpstr>
      <vt:lpstr>Lys uten mønster</vt:lpstr>
      <vt:lpstr>Mørk med mønster</vt:lpstr>
      <vt:lpstr>Mørk uten mønster</vt:lpstr>
      <vt:lpstr>Sok-2302  Ikke fornybar ressurs allokering</vt:lpstr>
      <vt:lpstr>Ressursklassifisering (Resource Taxonomy)</vt:lpstr>
      <vt:lpstr>Klassifisering av uttømbare ressurser</vt:lpstr>
      <vt:lpstr>To hoved dimensjoner</vt:lpstr>
      <vt:lpstr>Kategori av resurser </vt:lpstr>
      <vt:lpstr>Andre viktige skiller</vt:lpstr>
      <vt:lpstr>Hva er Marginal User Cost (MUC)?</vt:lpstr>
      <vt:lpstr>Intuisjon fra to-periodemodellen</vt:lpstr>
      <vt:lpstr>To-periodemodellen</vt:lpstr>
      <vt:lpstr>Fra matematikk</vt:lpstr>
      <vt:lpstr>To-periodemodellen</vt:lpstr>
      <vt:lpstr>Marginal User Cost</vt:lpstr>
      <vt:lpstr>Hvorfor er MUC viktig?</vt:lpstr>
      <vt:lpstr>Hva med N-Perioder?</vt:lpstr>
      <vt:lpstr>Kvantum, pris og kostnader</vt:lpstr>
      <vt:lpstr>Q = 150, N = 20</vt:lpstr>
      <vt:lpstr>Overgangen til en fornybar erstatning</vt:lpstr>
      <vt:lpstr>Eksempler og implikasjoner</vt:lpstr>
      <vt:lpstr>Overgang til en fornybar substitutt</vt:lpstr>
      <vt:lpstr>Overgang fra en uttømmbar ressurs til en annen</vt:lpstr>
      <vt:lpstr>Økende marginal utvinningskostnad</vt:lpstr>
      <vt:lpstr>Økende marginal utvinningskostnad</vt:lpstr>
      <vt:lpstr>Utforskning og teknologisk fremgang</vt:lpstr>
      <vt:lpstr>Effekter på allokering</vt:lpstr>
      <vt:lpstr>Historisk eksempel – Jernmalm og pelletisering</vt:lpstr>
      <vt:lpstr>Markedsallokering av uttømbare ressurser</vt:lpstr>
      <vt:lpstr>Eiendomsrettigheter og insentiver</vt:lpstr>
      <vt:lpstr>Miljøkostnader som eksternaliteter</vt:lpstr>
      <vt:lpstr>Oppsummering: Allokering av uttømbare ressurser</vt:lpstr>
    </vt:vector>
  </TitlesOfParts>
  <Company>UiT The Arctic University of Norway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Samfunnsøkonomi med datavitenskap - master</dc:title>
  <dc:creator>Eirik Eriksen Heen</dc:creator>
  <cp:lastModifiedBy>Eirik Eriksen Heen</cp:lastModifiedBy>
  <cp:revision>7</cp:revision>
  <dcterms:created xsi:type="dcterms:W3CDTF">2024-04-08T08:47:57Z</dcterms:created>
  <dcterms:modified xsi:type="dcterms:W3CDTF">2025-09-12T07:51:53Z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0x01010090CF74B9924A90429AFF83904CD5AC51</vt:lpwstr>
  </property>
</Properties>
</file>