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56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  <a:srgbClr val="D3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6C1A3-6015-4217-8467-E7B7F56B6F0C}" v="162" dt="2021-04-26T14:36:4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7624" y="16778"/>
            <a:ext cx="795637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070" y="757153"/>
            <a:ext cx="6336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cs typeface="Arial" pitchFamily="34" charset="0"/>
              </a:rPr>
              <a:t>NGUYỄN CHÂU THẠCH - 20521884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34406" y="4089266"/>
            <a:ext cx="4860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  <a:ea typeface="맑은 고딕" pitchFamily="50" charset="-127"/>
                <a:cs typeface="Arial" pitchFamily="34" charset="0"/>
              </a:rPr>
              <a:t>THỜI GIAN BIỂU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506" y="661815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F689F-6F4E-4CC1-85A6-839CCD9906EB}"/>
              </a:ext>
            </a:extLst>
          </p:cNvPr>
          <p:cNvSpPr txBox="1"/>
          <p:nvPr/>
        </p:nvSpPr>
        <p:spPr>
          <a:xfrm>
            <a:off x="5197377" y="4858706"/>
            <a:ext cx="398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Bahnschrift SemiCondensed" panose="020B0502040204020203" pitchFamily="34" charset="0"/>
              </a:rPr>
              <a:t>Từ</a:t>
            </a:r>
            <a:r>
              <a:rPr lang="en-US" sz="2400" i="1" dirty="0">
                <a:latin typeface="Bahnschrift SemiCondensed" panose="020B0502040204020203" pitchFamily="34" charset="0"/>
              </a:rPr>
              <a:t> </a:t>
            </a:r>
            <a:r>
              <a:rPr lang="en-US" sz="2400" i="1" dirty="0" err="1">
                <a:latin typeface="Bahnschrift SemiCondensed" panose="020B0502040204020203" pitchFamily="34" charset="0"/>
              </a:rPr>
              <a:t>ngày</a:t>
            </a:r>
            <a:r>
              <a:rPr lang="en-US" sz="2400" i="1" dirty="0">
                <a:latin typeface="Bahnschrift SemiCondensed" panose="020B0502040204020203" pitchFamily="34" charset="0"/>
              </a:rPr>
              <a:t> 19/04 </a:t>
            </a:r>
            <a:r>
              <a:rPr lang="en-US" sz="2400" i="1" dirty="0" err="1">
                <a:latin typeface="Bahnschrift SemiCondensed" panose="020B0502040204020203" pitchFamily="34" charset="0"/>
              </a:rPr>
              <a:t>đến</a:t>
            </a:r>
            <a:r>
              <a:rPr lang="en-US" sz="2400" i="1" dirty="0">
                <a:latin typeface="Bahnschrift SemiCondensed" panose="020B0502040204020203" pitchFamily="34" charset="0"/>
              </a:rPr>
              <a:t> 25/04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59E86-9C9E-475F-A41D-D1D4DD5E8AF6}"/>
              </a:ext>
            </a:extLst>
          </p:cNvPr>
          <p:cNvSpPr txBox="1"/>
          <p:nvPr/>
        </p:nvSpPr>
        <p:spPr>
          <a:xfrm>
            <a:off x="4534406" y="4089265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00ADEF"/>
                </a:solidFill>
                <a:latin typeface="Bahnschrift SemiCondensed" panose="020B0502040204020203" pitchFamily="34" charset="0"/>
                <a:ea typeface="맑은 고딕" pitchFamily="50" charset="-127"/>
                <a:cs typeface="Arial" pitchFamily="34" charset="0"/>
              </a:rPr>
              <a:t>THỜI</a:t>
            </a:r>
            <a:r>
              <a:rPr lang="en-US" altLang="ko-KR" sz="4400" b="1" dirty="0">
                <a:solidFill>
                  <a:srgbClr val="00B0F0"/>
                </a:solidFill>
                <a:latin typeface="Bahnschrift SemiCondensed" panose="020B0502040204020203" pitchFamily="34" charset="0"/>
                <a:ea typeface="맑은 고딕" pitchFamily="50" charset="-127"/>
                <a:cs typeface="Arial" pitchFamily="34" charset="0"/>
              </a:rPr>
              <a:t> GIAN BIỂU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2160" y="566039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19/04/2021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7214"/>
              </p:ext>
            </p:extLst>
          </p:nvPr>
        </p:nvGraphicFramePr>
        <p:xfrm>
          <a:off x="877353" y="1621049"/>
          <a:ext cx="7389293" cy="42274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966992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910133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908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 - 7h30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sáng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7h30 – 11h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Lập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trình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hướng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tượng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(Class)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11h – 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2832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13h - 16h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giáo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dục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thể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chất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18884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16h - 17h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3244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17h30 – 22h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kinh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tế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(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Lí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thuyết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2474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22h-23h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Chơi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với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bạn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02638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muộn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632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B49551-9F5A-4095-8D0B-B7760F3B4BE2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7685"/>
              </p:ext>
            </p:extLst>
          </p:nvPr>
        </p:nvGraphicFramePr>
        <p:xfrm>
          <a:off x="899592" y="1341050"/>
          <a:ext cx="7347402" cy="47063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5606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966992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654804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 - 7h30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sáng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7h30 – 11h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kinh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tế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coi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sơ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11h – 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2832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13h - 16h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Kinh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tế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giữa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kì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18884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16h- 16h30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mua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sách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3244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16h30 – 17h30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2474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17h30 – 21h30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dạy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thêm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02638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21h20 – 23h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Chơi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với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bạn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63228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muộn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625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F02D95-FED2-4334-B2D3-718FBB1F39C6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71BEE5-F949-451F-A000-53D8CC7D850C}"/>
              </a:ext>
            </a:extLst>
          </p:cNvPr>
          <p:cNvSpPr txBox="1">
            <a:spLocks/>
          </p:cNvSpPr>
          <p:nvPr/>
        </p:nvSpPr>
        <p:spPr>
          <a:xfrm>
            <a:off x="6012160" y="566039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3: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20/04/2021</a:t>
            </a:r>
          </a:p>
        </p:txBody>
      </p:sp>
    </p:spTree>
    <p:extLst>
      <p:ext uri="{BB962C8B-B14F-4D97-AF65-F5344CB8AC3E}">
        <p14:creationId xmlns:p14="http://schemas.microsoft.com/office/powerpoint/2010/main" val="26996531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2074"/>
              </p:ext>
            </p:extLst>
          </p:nvPr>
        </p:nvGraphicFramePr>
        <p:xfrm>
          <a:off x="1094404" y="2564904"/>
          <a:ext cx="6955191" cy="1832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909644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4h - 6h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sáng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6h – 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Tham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hội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trại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Nòi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giống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Tiên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rồng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28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07F4A0-EEAD-4FAB-BE8C-E484A2D1BA2F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FDB8BEE-A4B0-4AAF-A59B-C543902B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0" y="566039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4: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21/04/2021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109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2160" y="551535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5: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22/04/2021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67822"/>
              </p:ext>
            </p:extLst>
          </p:nvPr>
        </p:nvGraphicFramePr>
        <p:xfrm>
          <a:off x="352252" y="1376570"/>
          <a:ext cx="8439495" cy="47063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4957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308154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6h-7h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Về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KTX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 – 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9h – 11h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Không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hoàn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thành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vì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quên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2832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11h – 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chuẩn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bị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0417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12h30 – 16h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thực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hành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 ở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trường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7629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16h – 17h30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1972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17h30 – 21h30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dạy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thêm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thêm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được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kiến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thức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3823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21h30 – 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Không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hoàn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thành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vì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ham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3260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66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97CF82-9AE7-4723-9C98-2FC0C34D17B0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487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2160" y="568719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6: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23/04/2021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91677"/>
              </p:ext>
            </p:extLst>
          </p:nvPr>
        </p:nvGraphicFramePr>
        <p:xfrm>
          <a:off x="1113904" y="1759066"/>
          <a:ext cx="6916192" cy="3748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9608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526680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729904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7h-7h30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7h30 – 11h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11h – 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chuẩn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bị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0417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12h30 – 15h30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 &amp; 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7629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16h – 19h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1972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19h– 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3260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666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4E3FA1-DA35-4560-87C9-C8F35BDB530E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904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2160" y="551535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Thứ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7: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24/04/2021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29842"/>
              </p:ext>
            </p:extLst>
          </p:nvPr>
        </p:nvGraphicFramePr>
        <p:xfrm>
          <a:off x="1151620" y="1585132"/>
          <a:ext cx="6840760" cy="42274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6h30-7h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 – 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Triết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ở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trường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10h – 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0417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12h30 – 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dạy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thêm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7629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18h – 19h30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slide KNNN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1972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19h30 – 21h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3260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21h – 21h30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36603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21h30 – 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66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424672-E49B-4CE6-B6A4-A853D8F2EFC5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3690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SemiCondensed" panose="020B0502040204020203" pitchFamily="34" charset="0"/>
              </a:rPr>
              <a:t> THỜI GIAN BIỂU</a:t>
            </a:r>
            <a:endParaRPr lang="ko-KR" alt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52120" y="551535"/>
            <a:ext cx="8229600" cy="460648"/>
          </a:xfrm>
        </p:spPr>
        <p:txBody>
          <a:bodyPr/>
          <a:lstStyle/>
          <a:p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Chủ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nhật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: </a:t>
            </a:r>
            <a:r>
              <a:rPr lang="en-US" altLang="ko-KR" b="1" dirty="0" err="1">
                <a:latin typeface="Bahnschrift SemiCondensed" panose="020B0502040204020203" pitchFamily="34" charset="0"/>
                <a:cs typeface="Arial" pitchFamily="34" charset="0"/>
              </a:rPr>
              <a:t>ngày</a:t>
            </a:r>
            <a:r>
              <a:rPr lang="en-US" altLang="ko-KR" b="1" dirty="0">
                <a:latin typeface="Bahnschrift SemiCondensed" panose="020B0502040204020203" pitchFamily="34" charset="0"/>
                <a:cs typeface="Arial" pitchFamily="34" charset="0"/>
              </a:rPr>
              <a:t> 25/04/2021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A01B74-6208-452E-81D7-CDFA3F47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1814"/>
              </p:ext>
            </p:extLst>
          </p:nvPr>
        </p:nvGraphicFramePr>
        <p:xfrm>
          <a:off x="1223628" y="1824583"/>
          <a:ext cx="6696744" cy="37485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23435112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64158237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679729200"/>
                    </a:ext>
                  </a:extLst>
                </a:gridCol>
              </a:tblGrid>
              <a:tr h="118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Thời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gian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Những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việc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cần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Ghi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chú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45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6h30-7h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56216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7h – 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Học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giải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thuật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để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03771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10h – 12h30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trưa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ngơi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0417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12h30 – 18h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dạy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thêm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+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ăn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tối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76293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18h – 19h30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Vệ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sinh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cá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nhân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19720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19h30 – 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Làm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bài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tập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CTDL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Nghỉ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lúc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22h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32607"/>
                  </a:ext>
                </a:extLst>
              </a:tr>
              <a:tr h="4789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23h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Đi</a:t>
                      </a:r>
                      <a:r>
                        <a:rPr lang="en-US" sz="2000" dirty="0"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en-US" sz="2000" dirty="0" err="1">
                          <a:latin typeface="Bahnschrift SemiCondensed" panose="020B0502040204020203" pitchFamily="34" charset="0"/>
                        </a:rPr>
                        <a:t>ngủ</a:t>
                      </a:r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66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5C3205-57C4-4ED3-ACDC-E152386C2CE3}"/>
              </a:ext>
            </a:extLst>
          </p:cNvPr>
          <p:cNvSpPr txBox="1"/>
          <p:nvPr/>
        </p:nvSpPr>
        <p:spPr>
          <a:xfrm>
            <a:off x="4572000" y="623731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ahnschrift SemiCondensed" panose="020B0502040204020203" pitchFamily="34" charset="0"/>
              </a:rPr>
              <a:t>*Không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ghi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gì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có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nghĩa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là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đã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hoàn</a:t>
            </a:r>
            <a:r>
              <a:rPr lang="en-US" sz="2000" i="1" dirty="0">
                <a:latin typeface="Bahnschrift SemiCondensed" panose="020B0502040204020203" pitchFamily="34" charset="0"/>
              </a:rPr>
              <a:t> </a:t>
            </a:r>
            <a:r>
              <a:rPr lang="en-US" sz="2000" i="1" dirty="0" err="1">
                <a:latin typeface="Bahnschrift SemiCondensed" panose="020B0502040204020203" pitchFamily="34" charset="0"/>
              </a:rPr>
              <a:t>thành</a:t>
            </a:r>
            <a:endParaRPr lang="en-US" sz="2000" i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4004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53A19-6168-4146-8FDD-9D24471514CB}"/>
              </a:ext>
            </a:extLst>
          </p:cNvPr>
          <p:cNvSpPr txBox="1"/>
          <p:nvPr/>
        </p:nvSpPr>
        <p:spPr>
          <a:xfrm>
            <a:off x="2915816" y="2921168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ADEF"/>
                </a:solidFill>
                <a:latin typeface="Bahnschrift SemiCondensed" panose="020B0502040204020203" pitchFamily="34" charset="0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30F3884CD43244294355762AE14FDC0" ma:contentTypeVersion="4" ma:contentTypeDescription="Tạo tài liệu mới." ma:contentTypeScope="" ma:versionID="7f64a47793a8ab5d225580b7813e1801">
  <xsd:schema xmlns:xsd="http://www.w3.org/2001/XMLSchema" xmlns:xs="http://www.w3.org/2001/XMLSchema" xmlns:p="http://schemas.microsoft.com/office/2006/metadata/properties" xmlns:ns3="c8b53866-fdfd-416a-aee2-e50c3ae941dd" targetNamespace="http://schemas.microsoft.com/office/2006/metadata/properties" ma:root="true" ma:fieldsID="cfb1f87fc60e08fc8dd55cedf1310049" ns3:_="">
    <xsd:import namespace="c8b53866-fdfd-416a-aee2-e50c3ae941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53866-fdfd-416a-aee2-e50c3ae941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53CA7-3488-414B-B48F-779517B419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C89DC6-4079-400E-BEE7-E5F0F71A27B3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c8b53866-fdfd-416a-aee2-e50c3ae941dd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9B90FE-F2D9-40D3-855B-9E001170B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53866-fdfd-416a-aee2-e50c3ae94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617</Words>
  <Application>Microsoft Office PowerPoint</Application>
  <PresentationFormat>On-screen Show (4:3)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Bahnschrift SemiCondensed</vt:lpstr>
      <vt:lpstr>Calibri</vt:lpstr>
      <vt:lpstr>Office Theme</vt:lpstr>
      <vt:lpstr>Custom Design</vt:lpstr>
      <vt:lpstr>PowerPoint Presentation</vt:lpstr>
      <vt:lpstr> THỜI GIAN BIỂU</vt:lpstr>
      <vt:lpstr> THỜI GIAN BIỂU</vt:lpstr>
      <vt:lpstr> THỜI GIAN BIỂU</vt:lpstr>
      <vt:lpstr> THỜI GIAN BIỂU</vt:lpstr>
      <vt:lpstr> THỜI GIAN BIỂU</vt:lpstr>
      <vt:lpstr> THỜI GIAN BIỂU</vt:lpstr>
      <vt:lpstr> THỜI GIAN BIỂU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Nguyễn Châu Thạch</cp:lastModifiedBy>
  <cp:revision>34</cp:revision>
  <dcterms:created xsi:type="dcterms:W3CDTF">2014-04-01T16:35:38Z</dcterms:created>
  <dcterms:modified xsi:type="dcterms:W3CDTF">2021-04-26T14:43:26Z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0x010100A30F3884CD43244294355762AE14FDC0</vt:lpwstr>
  </property>
</Properties>
</file>