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rsiva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siva-bold.fntdata"/><Relationship Id="rId14" Type="http://schemas.openxmlformats.org/officeDocument/2006/relationships/font" Target="fonts/Corsiva-regular.fntdata"/><Relationship Id="rId17" Type="http://schemas.openxmlformats.org/officeDocument/2006/relationships/font" Target="fonts/Corsiva-boldItalic.fntdata"/><Relationship Id="rId16" Type="http://schemas.openxmlformats.org/officeDocument/2006/relationships/font" Target="fonts/Corsi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b5a966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b5a966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db5a9667b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db5a9667b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db5a9667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db5a9667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db5a9667b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db5a9667b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db5a9667b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db5a9667b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b5a9667b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db5a9667b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b5a9667b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b5a9667b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MXq0DXhmkY6WLRJ1WKXW4T3dqc-ekgHe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My Place in Tech</a:t>
            </a:r>
            <a:endParaRPr sz="4800"/>
          </a:p>
        </p:txBody>
      </p:sp>
      <p:sp>
        <p:nvSpPr>
          <p:cNvPr id="129" name="Google Shape;129;p13"/>
          <p:cNvSpPr txBox="1"/>
          <p:nvPr/>
        </p:nvSpPr>
        <p:spPr>
          <a:xfrm>
            <a:off x="1792800" y="3136275"/>
            <a:ext cx="5558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Software Quality Assurance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52975"/>
            <a:ext cx="75057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384525"/>
            <a:ext cx="4015284" cy="305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4978050" y="2187700"/>
            <a:ext cx="3346800" cy="1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Gbenro Oni</a:t>
            </a:r>
            <a:endParaRPr b="1"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rsiva"/>
                <a:ea typeface="Corsiva"/>
                <a:cs typeface="Corsiva"/>
                <a:sym typeface="Corsiva"/>
              </a:rPr>
              <a:t>Software QA Engineer</a:t>
            </a:r>
            <a:endParaRPr sz="2400">
              <a:latin typeface="Corsiva"/>
              <a:ea typeface="Corsiva"/>
              <a:cs typeface="Corsiva"/>
              <a:sym typeface="Corsi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rsiva"/>
                <a:ea typeface="Corsiva"/>
                <a:cs typeface="Corsiva"/>
                <a:sym typeface="Corsiva"/>
              </a:rPr>
              <a:t>Musichead, Anime Lover, Sports</a:t>
            </a:r>
            <a:endParaRPr sz="1800">
              <a:latin typeface="Corsiva"/>
              <a:ea typeface="Corsiva"/>
              <a:cs typeface="Corsiva"/>
              <a:sym typeface="Corsi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rsiva"/>
                <a:ea typeface="Corsiva"/>
                <a:cs typeface="Corsiva"/>
                <a:sym typeface="Corsiva"/>
              </a:rPr>
              <a:t>Twitter: @gbensky</a:t>
            </a:r>
            <a:endParaRPr sz="1800">
              <a:latin typeface="Corsiva"/>
              <a:ea typeface="Corsiva"/>
              <a:cs typeface="Corsiva"/>
              <a:sym typeface="Corsi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Quality Assurance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920975" y="1888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 sz="3000"/>
              <a:t>Problem Solving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 sz="3000"/>
              <a:t>User Requirement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 sz="3000"/>
              <a:t>Customer </a:t>
            </a:r>
            <a:r>
              <a:rPr lang="en" sz="3000"/>
              <a:t>Satisfaction</a:t>
            </a:r>
            <a:endParaRPr sz="3000"/>
          </a:p>
        </p:txBody>
      </p:sp>
      <p:sp>
        <p:nvSpPr>
          <p:cNvPr id="143" name="Google Shape;143;p15"/>
          <p:cNvSpPr txBox="1"/>
          <p:nvPr/>
        </p:nvSpPr>
        <p:spPr>
          <a:xfrm>
            <a:off x="560175" y="1858800"/>
            <a:ext cx="12900" cy="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921000" y="795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</a:t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3349800" y="2196150"/>
            <a:ext cx="24444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Watch this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Relevance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965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 title="qualit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755500" y="756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in my place of work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755500" y="1711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Let me share</a:t>
            </a:r>
            <a:r>
              <a:rPr lang="en" sz="3000">
                <a:latin typeface="Arial"/>
                <a:ea typeface="Arial"/>
                <a:cs typeface="Arial"/>
                <a:sym typeface="Arial"/>
              </a:rPr>
              <a:t> an experience from one of our projects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768200" y="484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prospects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184000"/>
            <a:ext cx="75057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 sz="3000"/>
              <a:t>Software Tester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 sz="3000"/>
              <a:t>Quality Assurance Engineer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 sz="3000"/>
              <a:t>Quality Manager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 sz="3000"/>
              <a:t>Test Automation Engineer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 sz="3000"/>
              <a:t>ETL Tester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en" sz="3000"/>
              <a:t>Many More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267000"/>
            <a:ext cx="5715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