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andar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ndar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ndara-italic.fntdata"/><Relationship Id="rId14" Type="http://schemas.openxmlformats.org/officeDocument/2006/relationships/font" Target="fonts/Candara-bold.fntdata"/><Relationship Id="rId16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Numerous study materials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Loss of focus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Programming hype 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Developer_OR_nothing </a:t>
            </a:r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0" name="Google Shape;9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ndar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Talk about yourself here in bullet points like previous work experience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Consultative Approach (Understand the unique  hardware and software challenges of cybersecurity for organizations of every.)</a:t>
            </a:r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2825016"/>
            <a:ext cx="12188952" cy="3180930"/>
          </a:xfrm>
          <a:prstGeom prst="rect">
            <a:avLst/>
          </a:prstGeom>
          <a:solidFill>
            <a:srgbClr val="262626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3075709"/>
            <a:ext cx="12188952" cy="26392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b="0" i="0" sz="5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62400" y="-6096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6877050" y="2305049"/>
            <a:ext cx="5638801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228850" y="-247650"/>
            <a:ext cx="5638801" cy="7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3246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524000" y="1828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b="0" i="0" sz="5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524000" y="4589463"/>
            <a:ext cx="9144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5270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5270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3276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002587" y="1600200"/>
            <a:ext cx="312261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760412" y="7620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001039" y="3429000"/>
            <a:ext cx="312416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997952" y="16002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781251" y="777240"/>
            <a:ext cx="6400800" cy="530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2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997952" y="34290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65" name="Google Shape;65;p10"/>
          <p:cNvSpPr/>
          <p:nvPr/>
        </p:nvSpPr>
        <p:spPr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95000"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Cybers3cur1ty</a:t>
            </a:r>
            <a:endParaRPr b="0" i="0" sz="5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place of Cybersecurity professionals in the IT World </a:t>
            </a:r>
            <a:endParaRPr b="0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story an aspiring CSC student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My expectations</a:t>
            </a:r>
            <a:endParaRPr b="0" i="0" sz="20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reality I met in the University of Ibadan </a:t>
            </a:r>
            <a:endParaRPr b="0" i="0" sz="20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overwhelming responsibilities </a:t>
            </a:r>
            <a:endParaRPr b="0" i="0" sz="20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1" marL="3657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state of the IT industry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524000" y="1825625"/>
            <a:ext cx="6156176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Global Tech space</a:t>
            </a:r>
            <a:endParaRPr b="0" i="0" sz="20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Tech Giants and their mode of operation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Types and features of IT infrastructure used globally</a:t>
            </a:r>
            <a:endParaRPr b="0" i="0" sz="20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required skills that keep the Cyber World running</a:t>
            </a:r>
            <a:endParaRPr b="0" i="0" sz="20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CyberS3cur1ty- A broad overview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320136" y="1967805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Careers in cybersecurity</a:t>
            </a:r>
            <a:endParaRPr/>
          </a:p>
          <a:p>
            <a:pPr indent="-22860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Pen Test</a:t>
            </a:r>
            <a:endParaRPr/>
          </a:p>
          <a:p>
            <a:pPr indent="-22860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Standards Compliance</a:t>
            </a:r>
            <a:endParaRPr/>
          </a:p>
          <a:p>
            <a:pPr indent="-22860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Malware analysis</a:t>
            </a:r>
            <a:endParaRPr/>
          </a:p>
          <a:p>
            <a:pPr indent="-22860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Programming: Creating tools for others</a:t>
            </a:r>
            <a:endParaRPr/>
          </a:p>
          <a:p>
            <a:pPr indent="-22860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Network Security</a:t>
            </a:r>
            <a:endParaRPr/>
          </a:p>
          <a:p>
            <a:pPr indent="-22860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Forensics</a:t>
            </a:r>
            <a:endParaRPr/>
          </a:p>
          <a:p>
            <a:pPr indent="-22860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Exploit Development</a:t>
            </a:r>
            <a:endParaRPr/>
          </a:p>
          <a:p>
            <a:pPr indent="-22860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Incident Response</a:t>
            </a:r>
            <a:endParaRPr/>
          </a:p>
          <a:p>
            <a:pPr indent="-22860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Deployment</a:t>
            </a:r>
            <a:endParaRPr/>
          </a:p>
          <a:p>
            <a:pPr indent="-22860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Link it all together </a:t>
            </a:r>
            <a:endParaRPr/>
          </a:p>
          <a:p>
            <a:pPr indent="-11430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1" marL="3657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6" y="1967805"/>
            <a:ext cx="6400801" cy="4267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10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532709" y="332656"/>
            <a:ext cx="7596336" cy="2132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Consolas"/>
              <a:buNone/>
            </a:pPr>
            <a:r>
              <a:rPr b="0" i="0" lang="en-US" sz="4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root@sentoki:~# uname –a</a:t>
            </a:r>
            <a:br>
              <a:rPr b="0" i="0" lang="en-US" sz="4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4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4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Olarotimi Faniyi</a:t>
            </a:r>
            <a:br>
              <a:rPr b="0" i="0" lang="en-US" sz="4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405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532709" y="2204864"/>
            <a:ext cx="9135290" cy="389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Cybersecurity Services &amp; Deployment Manager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SIEM Integration, Cloud Integration</a:t>
            </a:r>
            <a:endParaRPr b="0" i="0" sz="24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Tools you have worked with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Alienvault, Fortinet, Squid, Log management engines (Cloud)</a:t>
            </a:r>
            <a:endParaRPr b="0" i="0" sz="24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Cyber-Security Services and Deployment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5270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JOB DESCRIPTION</a:t>
            </a:r>
            <a:endParaRPr b="0" i="0" sz="2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15270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Security Architecture design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Deploy and configure security services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Optimize and improve processes for faster and more effective threat detection and response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Client Support(Remote /on-premise)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2" name="Google Shape;122;p18"/>
          <p:cNvSpPr txBox="1"/>
          <p:nvPr>
            <p:ph idx="3" type="body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SKILLS &amp; KNOW-HOW</a:t>
            </a:r>
            <a:endParaRPr b="0" i="0" sz="2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3" name="Google Shape;123;p18"/>
          <p:cNvSpPr txBox="1"/>
          <p:nvPr>
            <p:ph idx="4" type="body"/>
          </p:nvPr>
        </p:nvSpPr>
        <p:spPr>
          <a:xfrm>
            <a:off x="63276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Infrastructure Experience (Hardware/Server engineering etc.)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Network protocols and packet analysis tools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C, C++, C#, Java or PHP programming languages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Cloud computing</a:t>
            </a:r>
            <a:endParaRPr b="0" i="0" sz="20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Consultative Approach 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487488" y="457200"/>
            <a:ext cx="9180512" cy="5924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b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			  				        olarotimi@esentry.xyz</a:t>
            </a:r>
            <a:b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896" y="440048"/>
            <a:ext cx="2268872" cy="226887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3048000" y="3105835"/>
            <a:ext cx="6096000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	          </a:t>
            </a:r>
            <a:r>
              <a:rPr b="0" i="0" lang="en-US" sz="2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THANKS!!!</a:t>
            </a:r>
            <a:br>
              <a:rPr b="0" i="0" lang="en-US" sz="2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              Any Questions???</a:t>
            </a:r>
            <a:endParaRPr sz="25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