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71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B202-9158-244B-ADC7-345B0C9B2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34015-FDE2-764C-A32E-C8D855D5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DEB5-F6EA-5941-93C1-9A9846BA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681F-BB46-084E-AD47-BD13FD09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928F-2BB8-E248-BB76-8EE6F202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1434-9DD2-4F4D-B982-24DF7F2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C5C0D-8EA5-5449-AC7F-76024D2C8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FB48-E659-F946-8C56-660C669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0DD4-2552-B845-B1C7-D215B5DE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A92F-1B3F-6848-AA21-15F378B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F670B-74C5-D640-A21C-5D60BF7F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EF3B7-1ED4-794A-BFE7-7A07A4D3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A082-1DA6-F549-9920-E89A919D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DC2B3-1EB0-A845-8696-FE9B7B9C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A635-4C11-3844-9BA0-537C8521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5D6E-E0EA-854F-A4DD-B45BA574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41C8-0E7C-0D47-B7BA-11708D6D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BCFE-D592-5648-BB23-7DE89865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AB8D-A543-6348-8D3C-0D4ABA7B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80A6-1B30-DC4D-9138-CE798F23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E68-CC59-9C43-AA15-9C5E40EF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032A-79C2-884F-B6FE-EC6FADB9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529E-0BD6-5645-A38E-F218DF2C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7455-FB00-ED46-BD85-36076488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85B0-28A4-5F4E-85CD-139F434B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CDED-94D4-F647-850D-9A4AC67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381C-36A9-4F48-BCC4-88B87FBFE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1B7A-F6A5-304C-AF30-7E030DEE2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19C3-AEC5-CB45-8215-99F063D3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DE9E0-58EF-B546-8A04-8626C7BC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D38F2-12E2-6D42-A581-138993F1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4821-FC58-2246-A849-3BFEFF67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8E213-8903-2B44-861F-C80030B2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5E40-D9B1-C440-B880-32276B462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C44F2-4D57-D041-901B-70D2AD85E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3DBA0-F150-7C46-97DF-DEF16C4D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95414-AE54-E24C-80F7-52F009A4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D54CB-C5E1-4E45-85A9-B327AEE0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61D6E-89FF-F042-A1BF-0B71FDEC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145C-62BA-6F4C-8691-5DE85979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D3E3C-C5BC-5F4D-94F1-05E93F13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50314-929A-B94B-A33B-BBBCA6BD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1408-952E-AB46-830D-48C198D0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98D79-3419-4E4B-B4F5-7BFE21B5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D6E30-23CE-9640-8866-1706168D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37DB1-E821-B542-A7F1-97E91667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F2EA-A238-AB41-84D0-54E6ED03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D72B-EEAB-F44D-970A-CBC33DF6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CADE7-B9E2-0847-A840-4257FF088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85CC0-F74A-2441-B200-ADF5B10D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C1A52-A661-D64B-A585-448ED255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DD50-0BBD-FA49-AD75-AB70BEAD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A9B1-DB9E-F348-B284-7CA2EB03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C53D0-DCB1-9A4B-B019-A75F6F471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BF258-44C3-9E43-A68C-C9DCCBE5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68D4-58DC-7740-9070-AD95FD11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4AEC7-AEE2-604C-B88E-2AFC1FFB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7578-73A8-1941-81DE-CCAC5B0C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18EEB-AB00-A043-B6E3-E94B95B5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5DD1-C270-8443-BECB-A7EFA732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57F1-4C95-1942-BAA9-FE5EFB5BA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7081-9A1D-0547-B7A7-C3C3FEB1FB65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5478-30E5-B44F-97AE-F570836B2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35F9-256C-0245-800F-3FACFC95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4036-3FCD-1540-8B5C-1403A4E7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5B104C-10A3-8047-A9A6-EE04C999D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650" y="127591"/>
            <a:ext cx="5007936" cy="6730409"/>
          </a:xfrm>
        </p:spPr>
        <p:txBody>
          <a:bodyPr/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BCBF6-03C8-FD45-A8E7-1D4A6B3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8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57D-C6D8-5449-9FDC-857EA42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3DF03D-E406-764D-8532-3E201AEF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335" y="4807"/>
            <a:ext cx="3704665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578D51-9516-5844-94DF-E21F5DE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31235" cy="4356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9FDF1-0A46-8E46-B2C6-08444037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35" y="0"/>
            <a:ext cx="4356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Uitenbroek</dc:creator>
  <cp:lastModifiedBy>Nate Uitenbroek</cp:lastModifiedBy>
  <cp:revision>2</cp:revision>
  <dcterms:created xsi:type="dcterms:W3CDTF">2023-02-05T15:06:26Z</dcterms:created>
  <dcterms:modified xsi:type="dcterms:W3CDTF">2023-02-05T15:25:27Z</dcterms:modified>
</cp:coreProperties>
</file>