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71"/>
  </p:normalViewPr>
  <p:slideViewPr>
    <p:cSldViewPr snapToGrid="0" snapToObjects="1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A7C8-A610-6D46-8B52-F2F28476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F917-A93A-9D41-97F8-5B3775172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F6A3-042F-AC43-92E5-66C04230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7CCF-CDFA-AD4F-A3F3-41F32618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8625-F046-8845-9286-D795FC15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EB13-6229-484F-A521-62F1391E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AAFF-C6E6-B04B-AAA6-F65B783FF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AD69-31F4-4F4C-965D-F5C7C0A4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CFA1-8E51-A945-8476-E7278DB5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8EF9-6F1B-0444-B865-FFD456CA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861BF-8BC0-4344-9592-4FDBF1A3A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DB64-9990-324D-9FCC-F7C12A66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BBD2-594F-814C-88A5-F4126114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8975-E45A-B24F-8486-0013BE1C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0126-8C3D-6C43-A678-38117D8A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993D-7D33-9F49-8503-DDD7E138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6EC0-CF4C-FF43-9A94-3A4A5780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FA94-C6F2-D24D-988D-14E3F823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EC4-CFB4-AE4D-9829-F1F77997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ADFE-6A4A-3E47-B2C8-043423D8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73DB-94E4-274D-A1F8-ED3AE7A5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DC8E-BDA8-C247-92CE-AE01F378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9D93-DF7B-E74C-AAEF-74D70093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7E8C-945E-B44E-9AEC-B0966CBF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742C-04DE-7542-98F7-F10B8833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BC3-7027-DD47-AAA9-2836B867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8A5B-5569-E84D-BA74-E99A11C74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7786-FC0C-5842-88EB-3DB52C72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4B94-919E-B242-9D78-09CFC35F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47ADB-2ABF-5642-96FD-CC0B7E47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99DC-B5A6-354E-9703-42DB8DC5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7A6-BEE3-D74A-B619-0B6E95DC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F3EC-1325-A940-88C4-37FCCB5D9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EA816-FCC9-EE4E-A3D8-56FBE67D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60DFE-5953-2340-86B4-DE7412D78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85478-892F-224D-90CD-434AA28A8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05885-9D6F-714F-A440-A790FEC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3CE3F-6F5B-A341-BF58-64596A53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FAD69-5A96-264C-A350-A6AC660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D996-5481-5F41-8F38-AC98B150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F2F4D-586B-7F43-BD63-FBB2FD5D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6DB59-7A19-7A41-A7F8-FD22C93E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FB4FB-DAB8-6F40-AFF8-855A7211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12D5B-6514-EB49-8E96-4ED88AB2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FBD0E-5EDC-5648-8AB0-5A995C1F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9023-D1A4-F748-8953-A31EC5B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AEF3-97DF-7B48-BCA6-CD53776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6660-449D-DD44-814D-CD855214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87882-858F-4440-A0B0-73753D6D3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E32BF-15C8-BC46-AC51-209A00B4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929CE-2881-D545-8622-581DF069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63402-D241-974B-8B0C-72918E7E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DB75-EADD-8F4F-B2F2-966F53C0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517D1-0139-0642-A224-36E709FE3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32525-17C3-B544-8C5B-0593A5E40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6953-1B90-7540-B7D8-68A0000A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6C36-F87E-FA48-AE19-4C90211B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5116-EDF6-0D43-8AF2-A69E077E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2DB19-13F6-D942-B7A4-1450690F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344EE-F099-7446-98AC-C700874D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3F08-157F-4D43-93D3-331A8FAC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6E86-AA61-2348-A215-07D103EB6A07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ED95-221D-094A-90F6-A17F2F8CC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4B46-F749-D543-B963-223E0FD48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53F461-047B-9943-BA86-008B740AEEC2}"/>
              </a:ext>
            </a:extLst>
          </p:cNvPr>
          <p:cNvSpPr/>
          <p:nvPr/>
        </p:nvSpPr>
        <p:spPr>
          <a:xfrm>
            <a:off x="1531087" y="1184839"/>
            <a:ext cx="9080204" cy="645996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7335575-C460-F14F-9E10-D338DF70BD9D}"/>
              </a:ext>
            </a:extLst>
          </p:cNvPr>
          <p:cNvSpPr/>
          <p:nvPr/>
        </p:nvSpPr>
        <p:spPr>
          <a:xfrm>
            <a:off x="4922872" y="514796"/>
            <a:ext cx="1935126" cy="7459620"/>
          </a:xfrm>
          <a:prstGeom prst="arc">
            <a:avLst>
              <a:gd name="adj1" fmla="val 15568816"/>
              <a:gd name="adj2" fmla="val 5026233"/>
            </a:avLst>
          </a:prstGeom>
          <a:ln w="762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0701D-1D48-CE48-9839-55A5B93EFC69}"/>
              </a:ext>
            </a:extLst>
          </p:cNvPr>
          <p:cNvSpPr txBox="1"/>
          <p:nvPr/>
        </p:nvSpPr>
        <p:spPr>
          <a:xfrm>
            <a:off x="2296633" y="3083442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1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</a:t>
            </a:r>
            <a:r>
              <a:rPr lang="en-US" sz="1200" dirty="0" err="1"/>
              <a:t>Sizee</a:t>
            </a:r>
            <a:r>
              <a:rPr lang="en-US" sz="1200" dirty="0"/>
              <a:t>: 80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</p:spTree>
    <p:extLst>
      <p:ext uri="{BB962C8B-B14F-4D97-AF65-F5344CB8AC3E}">
        <p14:creationId xmlns:p14="http://schemas.microsoft.com/office/powerpoint/2010/main" val="202980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Uitenbroek</dc:creator>
  <cp:lastModifiedBy>Nate Uitenbroek</cp:lastModifiedBy>
  <cp:revision>1</cp:revision>
  <dcterms:created xsi:type="dcterms:W3CDTF">2023-01-21T11:28:40Z</dcterms:created>
  <dcterms:modified xsi:type="dcterms:W3CDTF">2023-01-21T11:36:24Z</dcterms:modified>
</cp:coreProperties>
</file>