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310" r:id="rId6"/>
    <p:sldId id="268" r:id="rId7"/>
    <p:sldId id="272" r:id="rId8"/>
    <p:sldId id="260" r:id="rId9"/>
    <p:sldId id="312" r:id="rId10"/>
    <p:sldId id="313" r:id="rId11"/>
    <p:sldId id="318" r:id="rId12"/>
    <p:sldId id="314" r:id="rId13"/>
    <p:sldId id="311" r:id="rId14"/>
    <p:sldId id="315" r:id="rId15"/>
    <p:sldId id="316" r:id="rId16"/>
    <p:sldId id="317" r:id="rId17"/>
    <p:sldId id="324" r:id="rId18"/>
    <p:sldId id="325" r:id="rId19"/>
    <p:sldId id="326" r:id="rId20"/>
    <p:sldId id="319" r:id="rId21"/>
    <p:sldId id="320" r:id="rId22"/>
    <p:sldId id="321" r:id="rId23"/>
    <p:sldId id="322" r:id="rId24"/>
    <p:sldId id="323" r:id="rId25"/>
    <p:sldId id="262" r:id="rId26"/>
    <p:sldId id="263" r:id="rId27"/>
    <p:sldId id="327" r:id="rId28"/>
    <p:sldId id="328" r:id="rId29"/>
    <p:sldId id="285" r:id="rId30"/>
    <p:sldId id="286" r:id="rId31"/>
    <p:sldId id="287" r:id="rId32"/>
    <p:sldId id="288" r:id="rId33"/>
    <p:sldId id="289" r:id="rId34"/>
    <p:sldId id="332" r:id="rId35"/>
    <p:sldId id="333" r:id="rId36"/>
    <p:sldId id="334" r:id="rId37"/>
    <p:sldId id="335" r:id="rId38"/>
    <p:sldId id="336" r:id="rId39"/>
    <p:sldId id="337" r:id="rId40"/>
    <p:sldId id="290" r:id="rId41"/>
    <p:sldId id="291" r:id="rId42"/>
    <p:sldId id="329" r:id="rId43"/>
    <p:sldId id="330" r:id="rId44"/>
    <p:sldId id="331" r:id="rId45"/>
    <p:sldId id="293" r:id="rId46"/>
    <p:sldId id="294" r:id="rId47"/>
    <p:sldId id="309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3939" autoAdjust="0"/>
  </p:normalViewPr>
  <p:slideViewPr>
    <p:cSldViewPr>
      <p:cViewPr varScale="1">
        <p:scale>
          <a:sx n="86" d="100"/>
          <a:sy n="86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DE9E-7701-47D1-AF88-DF090F6559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1FC2-0E51-442D-A9F2-C3CD4E0F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roglang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omputerhope.com/jargon/d/declare.htm" TargetMode="External"/><Relationship Id="rId5" Type="http://schemas.openxmlformats.org/officeDocument/2006/relationships/hyperlink" Target="http://www.computerhope.com/jargon/c/c.htm" TargetMode="External"/><Relationship Id="rId4" Type="http://schemas.openxmlformats.org/officeDocument/2006/relationships/hyperlink" Target="http://www.computerhope.com/jargon/v/variable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traditional, simplified, definition of dynamically typed languages are that they do not enforce or check type-safety at compile-time, deferring such checks until run-time.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programming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requires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variable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defined as well as the variable it is. For example,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typed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declaring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variable you must also specify the variable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States.items</a:t>
            </a:r>
            <a:r>
              <a:rPr lang="en-US" dirty="0" smtClean="0"/>
              <a:t>() return a nested</a:t>
            </a:r>
            <a:r>
              <a:rPr lang="en-US" baseline="0" dirty="0" smtClean="0"/>
              <a:t> list </a:t>
            </a:r>
            <a:r>
              <a:rPr lang="en-US" dirty="0" smtClean="0"/>
              <a:t>[(‘VT', ‘Vermont'), (‘Me', ‘Maine')]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foo(*rest, **rests):</a:t>
            </a:r>
          </a:p>
          <a:p>
            <a:r>
              <a:rPr lang="en-US" dirty="0" smtClean="0"/>
              <a:t>    print rest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rests.get</a:t>
            </a:r>
            <a:r>
              <a:rPr lang="en-US" dirty="0" smtClean="0"/>
              <a:t>("action")</a:t>
            </a:r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b = 2</a:t>
            </a:r>
          </a:p>
          <a:p>
            <a:r>
              <a:rPr lang="en-US" dirty="0" smtClean="0"/>
              <a:t>c = 3</a:t>
            </a:r>
          </a:p>
          <a:p>
            <a:r>
              <a:rPr lang="en-US" dirty="0" smtClean="0"/>
              <a:t>d = 4</a:t>
            </a:r>
          </a:p>
          <a:p>
            <a:r>
              <a:rPr lang="en-US" dirty="0" smtClean="0"/>
              <a:t>foo(a, b, c, d, action="sum", number1=3, number2=5)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5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7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import random</a:t>
            </a:r>
          </a:p>
          <a:p>
            <a:endParaRPr lang="en-US" dirty="0" smtClean="0"/>
          </a:p>
          <a:p>
            <a:r>
              <a:rPr lang="en-US" dirty="0" smtClean="0"/>
              <a:t>day = </a:t>
            </a:r>
            <a:r>
              <a:rPr lang="en-US" dirty="0" err="1" smtClean="0"/>
              <a:t>random.choice</a:t>
            </a:r>
            <a:r>
              <a:rPr lang="en-US" dirty="0" smtClean="0"/>
              <a:t>(["Eleventh", 11]);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    day = "</a:t>
            </a:r>
            <a:r>
              <a:rPr lang="en-US" dirty="0" err="1" smtClean="0"/>
              <a:t>Septemper</a:t>
            </a:r>
            <a:r>
              <a:rPr lang="en-US" dirty="0" smtClean="0"/>
              <a:t> " + day</a:t>
            </a:r>
          </a:p>
          <a:p>
            <a:r>
              <a:rPr lang="en-US" dirty="0" smtClean="0"/>
              <a:t>except </a:t>
            </a:r>
            <a:r>
              <a:rPr lang="en-US" dirty="0" err="1" smtClean="0"/>
              <a:t>TypeError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day = </a:t>
            </a:r>
            <a:r>
              <a:rPr lang="en-US" dirty="0" err="1" smtClean="0"/>
              <a:t>datetime.date</a:t>
            </a:r>
            <a:r>
              <a:rPr lang="en-US" dirty="0" smtClean="0"/>
              <a:t>(2010, 9, day)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day += ' 2010'</a:t>
            </a:r>
          </a:p>
          <a:p>
            <a:r>
              <a:rPr lang="en-US" dirty="0" smtClean="0"/>
              <a:t>finally:</a:t>
            </a:r>
          </a:p>
          <a:p>
            <a:r>
              <a:rPr lang="en-US" dirty="0" smtClean="0"/>
              <a:t>    print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1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0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Heterogeneous: mixed of any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7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</a:t>
            </a:r>
            <a:r>
              <a:rPr lang="en-US" dirty="0" err="1" smtClean="0"/>
              <a:t>hashable</a:t>
            </a:r>
            <a:r>
              <a:rPr lang="en-US" dirty="0" smtClean="0"/>
              <a:t> type</a:t>
            </a:r>
            <a:r>
              <a:rPr lang="en-US" baseline="0" dirty="0" smtClean="0"/>
              <a:t> can be a dictionary key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hashable</a:t>
            </a:r>
            <a:r>
              <a:rPr lang="en-US" dirty="0" smtClean="0"/>
              <a:t> type</a:t>
            </a:r>
            <a:r>
              <a:rPr lang="en-US" baseline="0" dirty="0" smtClean="0"/>
              <a:t> can be a dictionary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1FC2-0E51-442D-A9F2-C3CD4E0FBB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5442466"/>
            <a:ext cx="6172200" cy="685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 readable, dynamic, pleasant, </a:t>
            </a:r>
          </a:p>
          <a:p>
            <a:r>
              <a:rPr lang="en-US" b="1" dirty="0"/>
              <a:t>flexible, fast and powerful language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94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816771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Comments</a:t>
            </a:r>
            <a:endParaRPr lang="en-US" dirty="0"/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8270"/>
            <a:ext cx="7772400" cy="362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0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Numbers and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433512"/>
            <a:ext cx="71151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23 #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ello = “hello world” #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verage_point = 10.1 # floating point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my_house = none  # null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Variables and Printing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2674937"/>
            <a:ext cx="752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21" y="1784350"/>
            <a:ext cx="749975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1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strings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34721"/>
            <a:ext cx="7772400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64" y="1784350"/>
            <a:ext cx="775727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5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86000"/>
            <a:ext cx="4787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Comparison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2127250"/>
            <a:ext cx="54578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2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Background</a:t>
            </a:r>
          </a:p>
          <a:p>
            <a:pPr marL="889000"/>
            <a:r>
              <a:rPr lang="en-US" dirty="0"/>
              <a:t>Syntax</a:t>
            </a:r>
          </a:p>
          <a:p>
            <a:pPr marL="889000"/>
            <a:r>
              <a:rPr lang="en-US" dirty="0"/>
              <a:t>Types / Operators / Control </a:t>
            </a:r>
            <a:r>
              <a:rPr lang="en-US" dirty="0" smtClean="0"/>
              <a:t>Flow</a:t>
            </a:r>
          </a:p>
          <a:p>
            <a:pPr marL="889000"/>
            <a:r>
              <a:rPr lang="en-US" dirty="0"/>
              <a:t>Working with </a:t>
            </a:r>
            <a:r>
              <a:rPr lang="en-US" dirty="0" smtClean="0"/>
              <a:t>IO</a:t>
            </a:r>
            <a:endParaRPr lang="en-US" dirty="0"/>
          </a:p>
          <a:p>
            <a:pPr marL="889000"/>
            <a:r>
              <a:rPr lang="en-US" dirty="0" smtClean="0"/>
              <a:t>Functions</a:t>
            </a:r>
          </a:p>
          <a:p>
            <a:pPr marL="889000"/>
            <a:r>
              <a:rPr lang="en-US" dirty="0" smtClean="0"/>
              <a:t>Classes (OOP) (optional)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0071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3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Lists(2)</a:t>
            </a:r>
            <a:endParaRPr lang="en-US" dirty="0"/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90" y="1784350"/>
            <a:ext cx="61352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46863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9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dirty="0" smtClean="0"/>
              <a:t>(Hash Map)</a:t>
            </a:r>
            <a:endParaRPr lang="en-US" dirty="0"/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19" y="1784350"/>
            <a:ext cx="730096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19" y="1784350"/>
            <a:ext cx="730096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Most languages don’t care about indentation</a:t>
            </a:r>
          </a:p>
          <a:p>
            <a:pPr marL="889000"/>
            <a:r>
              <a:rPr lang="en-US" dirty="0"/>
              <a:t>Most humans do</a:t>
            </a:r>
          </a:p>
          <a:p>
            <a:pPr marL="889000"/>
            <a:r>
              <a:rPr lang="en-US" dirty="0"/>
              <a:t>We tend to group similar things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981200"/>
            <a:ext cx="5419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5638800"/>
            <a:ext cx="655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ea typeface="Gill Sans" charset="0"/>
                <a:cs typeface="Gill Sans" charset="0"/>
              </a:rPr>
              <a:t>The else here actually belongs to the 2nd if statement</a:t>
            </a:r>
          </a:p>
        </p:txBody>
      </p:sp>
    </p:spTree>
    <p:extLst>
      <p:ext uri="{BB962C8B-B14F-4D97-AF65-F5344CB8AC3E}">
        <p14:creationId xmlns:p14="http://schemas.microsoft.com/office/powerpoint/2010/main" val="1322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6019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54102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>
                <a:ea typeface="Gill Sans" charset="0"/>
                <a:cs typeface="Gill Sans" charset="0"/>
              </a:rPr>
              <a:t>The else here actually belongs to the 2nd if statement</a:t>
            </a:r>
          </a:p>
        </p:txBody>
      </p:sp>
    </p:spTree>
    <p:extLst>
      <p:ext uri="{BB962C8B-B14F-4D97-AF65-F5344CB8AC3E}">
        <p14:creationId xmlns:p14="http://schemas.microsoft.com/office/powerpoint/2010/main" val="41434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0"/>
            <a:ext cx="7772400" cy="1021560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ea typeface="Gill Sans" charset="0"/>
                <a:cs typeface="Gill Sans" charset="0"/>
              </a:rPr>
              <a:t>Python embraces indentation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Multi-purpose (Web, GUI, Scripting, etc.)</a:t>
            </a:r>
          </a:p>
          <a:p>
            <a:pPr marL="889000"/>
            <a:r>
              <a:rPr lang="en-US" dirty="0"/>
              <a:t>Object Oriented</a:t>
            </a:r>
          </a:p>
          <a:p>
            <a:pPr marL="889000"/>
            <a:r>
              <a:rPr lang="en-US" dirty="0"/>
              <a:t>Interpreted</a:t>
            </a:r>
          </a:p>
          <a:p>
            <a:pPr marL="889000"/>
            <a:r>
              <a:rPr lang="en-US" dirty="0" smtClean="0"/>
              <a:t>Dynamic </a:t>
            </a:r>
            <a:r>
              <a:rPr lang="en-US" dirty="0" smtClean="0"/>
              <a:t>typed</a:t>
            </a:r>
          </a:p>
          <a:p>
            <a:pPr marL="889000"/>
            <a:r>
              <a:rPr lang="en-US" dirty="0" smtClean="0"/>
              <a:t>Focus </a:t>
            </a:r>
            <a:r>
              <a:rPr lang="en-US" dirty="0"/>
              <a:t>on readability and productivity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5" y="1371600"/>
            <a:ext cx="44704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5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17" y="2286000"/>
            <a:ext cx="703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07011"/>
            <a:ext cx="7035800" cy="19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For Loop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451100"/>
            <a:ext cx="6696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7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579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2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27333"/>
            <a:ext cx="8158084" cy="38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IO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057400"/>
            <a:ext cx="8053387" cy="20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755682"/>
            <a:ext cx="9058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3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/>
              <a:t>and Writing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33600"/>
            <a:ext cx="7772400" cy="19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/>
              <a:t>and Writing </a:t>
            </a:r>
            <a:r>
              <a:rPr lang="en-US" b="1" dirty="0" smtClean="0"/>
              <a:t>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8315325" cy="41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and Writing </a:t>
            </a:r>
            <a:r>
              <a:rPr lang="en-US" b="1" dirty="0" smtClean="0"/>
              <a:t>Files(3)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methods:</a:t>
            </a:r>
          </a:p>
          <a:p>
            <a:pPr lvl="1"/>
            <a:r>
              <a:rPr lang="en-US" dirty="0" smtClean="0"/>
              <a:t>close </a:t>
            </a:r>
            <a:r>
              <a:rPr lang="en-US" dirty="0"/>
              <a:t>-- Closes the file. Like File-&gt;Save.. in your editor.</a:t>
            </a:r>
          </a:p>
          <a:p>
            <a:pPr lvl="1"/>
            <a:r>
              <a:rPr lang="en-US" dirty="0"/>
              <a:t>read -- Reads the contents of the file. You can assign the result to a variable.</a:t>
            </a:r>
          </a:p>
          <a:p>
            <a:pPr lvl="1"/>
            <a:r>
              <a:rPr lang="en-US" dirty="0" err="1"/>
              <a:t>readline</a:t>
            </a:r>
            <a:r>
              <a:rPr lang="en-US" dirty="0"/>
              <a:t> -- Reads just one line of a text file.</a:t>
            </a:r>
          </a:p>
          <a:p>
            <a:pPr lvl="1"/>
            <a:r>
              <a:rPr lang="en-US" dirty="0"/>
              <a:t>truncate -- Empties the file. Watch out if you care about the file.</a:t>
            </a:r>
          </a:p>
          <a:p>
            <a:pPr lvl="1"/>
            <a:r>
              <a:rPr lang="en-US" dirty="0"/>
              <a:t>write('stuff') -- Writes "stuff" to the file.</a:t>
            </a:r>
          </a:p>
        </p:txBody>
      </p:sp>
    </p:spTree>
    <p:extLst>
      <p:ext uri="{BB962C8B-B14F-4D97-AF65-F5344CB8AC3E}">
        <p14:creationId xmlns:p14="http://schemas.microsoft.com/office/powerpoint/2010/main" val="9260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Created in 1989 by Guido Van </a:t>
            </a:r>
            <a:r>
              <a:rPr lang="en-US" dirty="0" err="1"/>
              <a:t>Rossum</a:t>
            </a:r>
            <a:endParaRPr lang="en-US" dirty="0"/>
          </a:p>
          <a:p>
            <a:pPr marL="889000"/>
            <a:r>
              <a:rPr lang="en-US" dirty="0"/>
              <a:t>Python 1.0 released in 1994</a:t>
            </a:r>
          </a:p>
          <a:p>
            <a:pPr marL="889000"/>
            <a:r>
              <a:rPr lang="en-US" dirty="0"/>
              <a:t>Python 2.0 released in 2000</a:t>
            </a:r>
          </a:p>
          <a:p>
            <a:pPr marL="889000"/>
            <a:r>
              <a:rPr lang="en-US" dirty="0"/>
              <a:t>Python 3.0 released in 2008</a:t>
            </a:r>
          </a:p>
          <a:p>
            <a:pPr marL="889000"/>
            <a:r>
              <a:rPr lang="en-US" dirty="0"/>
              <a:t>Python 2.7 is the recommended </a:t>
            </a:r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985962"/>
            <a:ext cx="6505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Arguments(1)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24050"/>
            <a:ext cx="5886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Arguments(2)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3" y="1905000"/>
            <a:ext cx="8520113" cy="32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Arguments(3)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115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Arguments(4)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Arguments</a:t>
            </a:r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86000"/>
            <a:ext cx="8153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81534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02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Fibonacci Generator</a:t>
            </a:r>
            <a:endParaRPr lang="en-US" dirty="0"/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5964"/>
            <a:ext cx="7772400" cy="31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29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1494"/>
            <a:ext cx="7772400" cy="159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88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1723"/>
            <a:ext cx="7772400" cy="191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36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popularly known as an interpreted language, Python code need an interpreter to run</a:t>
            </a:r>
          </a:p>
          <a:p>
            <a:r>
              <a:rPr lang="en-US" dirty="0" smtClean="0"/>
              <a:t>Available interpreters:</a:t>
            </a:r>
          </a:p>
          <a:p>
            <a:pPr lvl="1"/>
            <a:r>
              <a:rPr lang="en-US" dirty="0" smtClean="0"/>
              <a:t>CPython (C implementation)</a:t>
            </a:r>
          </a:p>
          <a:p>
            <a:pPr lvl="1"/>
            <a:r>
              <a:rPr lang="en-US" dirty="0" smtClean="0"/>
              <a:t>Jython (Java implementation)</a:t>
            </a:r>
          </a:p>
          <a:p>
            <a:pPr lvl="1"/>
            <a:r>
              <a:rPr lang="en-US" dirty="0" smtClean="0"/>
              <a:t>Iron Python (.NET implementation)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89662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0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 &amp; Attribute Access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613025"/>
            <a:ext cx="5772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5" y="18288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5" y="3733800"/>
            <a:ext cx="8276988" cy="266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03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No interfaces</a:t>
            </a:r>
          </a:p>
          <a:p>
            <a:pPr marL="889000"/>
            <a:r>
              <a:rPr lang="en-US" dirty="0"/>
              <a:t>No real private attributes/functions</a:t>
            </a:r>
          </a:p>
          <a:p>
            <a:pPr marL="889000"/>
            <a:r>
              <a:rPr lang="en-US" dirty="0"/>
              <a:t>Private attributes start (but do not end) with double underscores.</a:t>
            </a:r>
          </a:p>
          <a:p>
            <a:pPr marL="889000"/>
            <a:r>
              <a:rPr lang="en-US" dirty="0"/>
              <a:t>Special class methods start and end with double underscores.</a:t>
            </a:r>
          </a:p>
          <a:p>
            <a:pPr marL="1333500"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__, __doc__, __</a:t>
            </a:r>
            <a:r>
              <a:rPr lang="en-US" dirty="0" err="1"/>
              <a:t>cmp</a:t>
            </a:r>
            <a:r>
              <a:rPr lang="en-US" dirty="0"/>
              <a:t>__, __</a:t>
            </a:r>
            <a:r>
              <a:rPr lang="en-US" dirty="0" err="1"/>
              <a:t>str</a:t>
            </a:r>
            <a:r>
              <a:rPr lang="en-US" dirty="0"/>
              <a:t>__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Allows code isolation and re-use</a:t>
            </a:r>
          </a:p>
          <a:p>
            <a:pPr marL="889000"/>
            <a:r>
              <a:rPr lang="en-US" dirty="0"/>
              <a:t>Adds references to variables/classes/functions/etc. into current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406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7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29292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1784350"/>
            <a:ext cx="723451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30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4" name="Picture 2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0209"/>
            <a:ext cx="7772400" cy="394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5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Decorators</a:t>
            </a:r>
          </a:p>
          <a:p>
            <a:pPr marL="889000"/>
            <a:r>
              <a:rPr lang="en-US" dirty="0"/>
              <a:t>Context Managers</a:t>
            </a:r>
          </a:p>
          <a:p>
            <a:pPr marL="889000"/>
            <a:r>
              <a:rPr lang="en-US" dirty="0"/>
              <a:t>Lambda functions</a:t>
            </a:r>
          </a:p>
          <a:p>
            <a:pPr marL="889000"/>
            <a:r>
              <a:rPr lang="en-US" dirty="0"/>
              <a:t>Generators</a:t>
            </a:r>
          </a:p>
          <a:p>
            <a:pPr marL="889000"/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smtClean="0"/>
              <a:t>typed versus dynamic typed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Static type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“4”;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</a:t>
            </a:r>
            <a:r>
              <a:rPr lang="en-US" dirty="0" smtClean="0"/>
              <a:t>c type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“4”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526842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16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&amp; Built-in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good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81187"/>
            <a:ext cx="6810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453</TotalTime>
  <Words>675</Words>
  <Application>Microsoft Office PowerPoint</Application>
  <PresentationFormat>On-screen Show (4:3)</PresentationFormat>
  <Paragraphs>167</Paragraphs>
  <Slides>61</Slides>
  <Notes>18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Consolas</vt:lpstr>
      <vt:lpstr>Corbel</vt:lpstr>
      <vt:lpstr>Courier New</vt:lpstr>
      <vt:lpstr>Gill Sans</vt:lpstr>
      <vt:lpstr>Wingdings</vt:lpstr>
      <vt:lpstr>Wingdings 2</vt:lpstr>
      <vt:lpstr>Wingdings 3</vt:lpstr>
      <vt:lpstr>Metro</vt:lpstr>
      <vt:lpstr>INTRODUCTION TO PYTHON</vt:lpstr>
      <vt:lpstr>Overview</vt:lpstr>
      <vt:lpstr>What is Python</vt:lpstr>
      <vt:lpstr>Releases</vt:lpstr>
      <vt:lpstr>Interpreters</vt:lpstr>
      <vt:lpstr>Static typed versus dynamic typed</vt:lpstr>
      <vt:lpstr>Everything is an object</vt:lpstr>
      <vt:lpstr>Syntax &amp; Built-in types</vt:lpstr>
      <vt:lpstr>A first good program</vt:lpstr>
      <vt:lpstr>Comments</vt:lpstr>
      <vt:lpstr>More about Comments</vt:lpstr>
      <vt:lpstr>Numbers and Math</vt:lpstr>
      <vt:lpstr>Variable</vt:lpstr>
      <vt:lpstr>More Variables and Printing</vt:lpstr>
      <vt:lpstr>Strings</vt:lpstr>
      <vt:lpstr>More about strings</vt:lpstr>
      <vt:lpstr>Booleans</vt:lpstr>
      <vt:lpstr>Logical Comparison</vt:lpstr>
      <vt:lpstr>Arithmetic Comparison</vt:lpstr>
      <vt:lpstr>Lists(1)</vt:lpstr>
      <vt:lpstr>Lists(2)</vt:lpstr>
      <vt:lpstr>Lists(3)</vt:lpstr>
      <vt:lpstr>Dictionaries (Hash Map)</vt:lpstr>
      <vt:lpstr>Dictionary Methods</vt:lpstr>
      <vt:lpstr>Indentation</vt:lpstr>
      <vt:lpstr>Indentation</vt:lpstr>
      <vt:lpstr>Indentation</vt:lpstr>
      <vt:lpstr>Indentation</vt:lpstr>
      <vt:lpstr>Control Flow</vt:lpstr>
      <vt:lpstr>Conditionals</vt:lpstr>
      <vt:lpstr>For Loop</vt:lpstr>
      <vt:lpstr>Expanded For Loop</vt:lpstr>
      <vt:lpstr>While Loop</vt:lpstr>
      <vt:lpstr>Standard IO (1)</vt:lpstr>
      <vt:lpstr>Standard IO (2)</vt:lpstr>
      <vt:lpstr>PowerPoint Presentation</vt:lpstr>
      <vt:lpstr>Reading and Writing Files</vt:lpstr>
      <vt:lpstr>Reading and Writing Files(2)</vt:lpstr>
      <vt:lpstr>Reading and Writing Files(3)</vt:lpstr>
      <vt:lpstr>Functions</vt:lpstr>
      <vt:lpstr>Basic Function</vt:lpstr>
      <vt:lpstr>Function Arguments(1)</vt:lpstr>
      <vt:lpstr>Function Arguments(2)</vt:lpstr>
      <vt:lpstr>Function Arguments(3)</vt:lpstr>
      <vt:lpstr>Function Arguments(4)</vt:lpstr>
      <vt:lpstr>Fibonacci</vt:lpstr>
      <vt:lpstr>Fibonacci Generator</vt:lpstr>
      <vt:lpstr>Classes</vt:lpstr>
      <vt:lpstr>Class Attributes</vt:lpstr>
      <vt:lpstr>Class Methods</vt:lpstr>
      <vt:lpstr>Class Instantiation &amp; Attribute Access</vt:lpstr>
      <vt:lpstr>Class Inheritance</vt:lpstr>
      <vt:lpstr>Python’s Way</vt:lpstr>
      <vt:lpstr>Imports</vt:lpstr>
      <vt:lpstr>Imports</vt:lpstr>
      <vt:lpstr>More Imports</vt:lpstr>
      <vt:lpstr>Error Handling</vt:lpstr>
      <vt:lpstr>Documentation</vt:lpstr>
      <vt:lpstr>Going Further</vt:lpstr>
      <vt:lpstr>Questions?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KID</dc:creator>
  <cp:lastModifiedBy>SONY VAIO</cp:lastModifiedBy>
  <cp:revision>213</cp:revision>
  <dcterms:created xsi:type="dcterms:W3CDTF">2006-08-16T00:00:00Z</dcterms:created>
  <dcterms:modified xsi:type="dcterms:W3CDTF">2015-06-11T15:44:25Z</dcterms:modified>
</cp:coreProperties>
</file>