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School Maps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Visie</a:t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250" y="1160550"/>
            <a:ext cx="2000519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175" y="644750"/>
            <a:ext cx="7104000" cy="39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drastische verandering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71" y="1567550"/>
            <a:ext cx="1704695" cy="300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4">
            <a:alphaModFix/>
          </a:blip>
          <a:srcRect b="38948" l="44515" r="42162" t="20827"/>
          <a:stretch/>
        </p:blipFill>
        <p:spPr>
          <a:xfrm>
            <a:off x="4805100" y="1356463"/>
            <a:ext cx="1962648" cy="333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Testresultaten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Demonstratie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Open uw app op de gegeven telefoons.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