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36D4503-8762-42CE-B2F5-C5D67010B95B}">
  <a:tblStyle styleId="{136D4503-8762-42CE-B2F5-C5D67010B9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Korte Beschrijving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Storyboard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Activity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Use case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/>
        </p:nvSpPr>
        <p:spPr>
          <a:xfrm>
            <a:off x="4133300" y="1344100"/>
            <a:ext cx="3229800" cy="15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Rémon Zander, Nathan Drijver, 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Joost van den Berg, Perry van der stel &amp; Ralf van Trigt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4109575" y="731700"/>
            <a:ext cx="32298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Project 4</a:t>
            </a:r>
            <a:endParaRPr b="1"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052550" y="909675"/>
            <a:ext cx="7038900" cy="5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Activity Diagram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50" y="1396825"/>
            <a:ext cx="5730176" cy="283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1052550" y="909675"/>
            <a:ext cx="7038900" cy="5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Activity Diagram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50" y="1414901"/>
            <a:ext cx="6163225" cy="24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Plan A: product backlog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4" name="Shape 204"/>
          <p:cNvGraphicFramePr/>
          <p:nvPr/>
        </p:nvGraphicFramePr>
        <p:xfrm>
          <a:off x="1156600" y="84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{136D4503-8762-42CE-B2F5-C5D67010B95B}</a:tableStyleId>
              </a:tblPr>
              <a:tblGrid>
                <a:gridCol w="486550"/>
                <a:gridCol w="4393900"/>
                <a:gridCol w="2440225"/>
              </a:tblGrid>
              <a:tr h="3748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Item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Priority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22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FFFFFF"/>
                          </a:solidFill>
                        </a:rPr>
                        <a:t>App Design maken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64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FFFFFF"/>
                          </a:solidFill>
                        </a:rPr>
                        <a:t>Rooster handmatig kunnen invullen in agenda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64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FFFFFF"/>
                          </a:solidFill>
                        </a:rPr>
                        <a:t>Lessen en lokalen in de agenda kunnen importeren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7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FFFFFF"/>
                          </a:solidFill>
                        </a:rPr>
                        <a:t>Plattegrond van CMI locatie maken/ verkrijgen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3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FFFFFF"/>
                          </a:solidFill>
                        </a:rPr>
                        <a:t>Importeer de plattegrond in de app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3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FFFFFF"/>
                          </a:solidFill>
                        </a:rPr>
                        <a:t>Rooster moet lokalen kunnen highlighten op de kaart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6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FFFFFF"/>
                          </a:solidFill>
                        </a:rPr>
                        <a:t>De app geeft instructies om naar het lokaal te gaan</a:t>
                      </a:r>
                      <a:endParaRPr sz="115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2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FFFFFF"/>
                          </a:solidFill>
                        </a:rPr>
                        <a:t>Rooster moet voor je kunnen navigeren </a:t>
                      </a:r>
                      <a:endParaRPr sz="115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0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FFFFFF"/>
                          </a:solidFill>
                        </a:rPr>
                        <a:t>Keuzevakken moeten toegevoegd kunnen worden aan het rooster</a:t>
                      </a:r>
                      <a:endParaRPr sz="115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1052550" y="661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Plan A sprint 1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1378250" y="1690825"/>
            <a:ext cx="5562600" cy="21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ID 1: App design/ layout maken in visual studio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ID 4: Plattegronden verkrijgen/bruikbaar maken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ID 9: Rooster kunnen importeren in de app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1156600" y="216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Plan B: product backlog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6" name="Shape 216"/>
          <p:cNvGraphicFramePr/>
          <p:nvPr/>
        </p:nvGraphicFramePr>
        <p:xfrm>
          <a:off x="1156600" y="66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{136D4503-8762-42CE-B2F5-C5D67010B95B}</a:tableStyleId>
              </a:tblPr>
              <a:tblGrid>
                <a:gridCol w="486550"/>
                <a:gridCol w="4393900"/>
                <a:gridCol w="2440225"/>
              </a:tblGrid>
              <a:tr h="37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Item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Priority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2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FFFFFF"/>
                          </a:solidFill>
                        </a:rPr>
                        <a:t>Concept Design maken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MH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6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FFFFFF"/>
                          </a:solidFill>
                        </a:rPr>
                        <a:t>Courses aanmaken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MH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6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FFFFFF"/>
                          </a:solidFill>
                        </a:rPr>
                        <a:t>Courses studiepunten kunnen aanwijzen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MH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7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FFFFFF"/>
                          </a:solidFill>
                        </a:rPr>
                        <a:t>Studiepunt progress counter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MH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3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FFFFFF"/>
                          </a:solidFill>
                        </a:rPr>
                        <a:t>Bestaande courses kunnen aanpassen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MH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3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FFFFFF"/>
                          </a:solidFill>
                        </a:rPr>
                        <a:t>Cijfers kunnen invullen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MH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6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FFFFFF"/>
                          </a:solidFill>
                        </a:rPr>
                        <a:t>Voldoendes en Onvoldoendes aangeven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SH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2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FFFFFF"/>
                          </a:solidFill>
                        </a:rPr>
                        <a:t>Mogelijke herkansingen aangeven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SH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5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FFFFFF"/>
                          </a:solidFill>
                        </a:rPr>
                        <a:t>Kleur indicatie studiepunt counter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SH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5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FFFFFF"/>
                          </a:solidFill>
                        </a:rPr>
                        <a:t>"uitgebreid" scherm voor cijfers en studieppunten maken </a:t>
                      </a:r>
                      <a:endParaRPr sz="115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MH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1098225" y="398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Plan B sprint 1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1098225" y="15723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ID 1: 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 design/ layout maken in visual studio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ID 4: Homescreen met counter makenID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ID 10:  "Uitgebreid" scherm maken, cijfers invullen, vakken aanmaken/passen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1297500" y="371525"/>
            <a:ext cx="69660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1" name="Shape 141"/>
          <p:cNvSpPr txBox="1"/>
          <p:nvPr/>
        </p:nvSpPr>
        <p:spPr>
          <a:xfrm rot="-651">
            <a:off x="1040879" y="916774"/>
            <a:ext cx="1583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Plan A: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015" y="1640375"/>
            <a:ext cx="1340825" cy="13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029150" y="239675"/>
            <a:ext cx="2280600" cy="5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Storyboard</a:t>
            </a:r>
            <a:endParaRPr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150" y="775175"/>
            <a:ext cx="4235124" cy="399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029600" y="841900"/>
            <a:ext cx="2752800" cy="5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Activity Diagram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50" y="1412200"/>
            <a:ext cx="8196899" cy="283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1041925" y="890725"/>
            <a:ext cx="2752800" cy="5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Activity Diagram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925" y="1389775"/>
            <a:ext cx="6208675" cy="309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500" y="1427150"/>
            <a:ext cx="7169350" cy="272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>
            <p:ph type="title"/>
          </p:nvPr>
        </p:nvSpPr>
        <p:spPr>
          <a:xfrm>
            <a:off x="1041925" y="890725"/>
            <a:ext cx="2752800" cy="5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Activity Diagram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1062375" y="982250"/>
            <a:ext cx="36621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375" y="1567550"/>
            <a:ext cx="4166526" cy="298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1008075" y="963150"/>
            <a:ext cx="1530600" cy="5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B</a:t>
            </a:r>
            <a:endParaRPr/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1008075" y="1472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069" y="1472550"/>
            <a:ext cx="2234199" cy="260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1049025" y="875800"/>
            <a:ext cx="2027100" cy="5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Storyboard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925" y="1426300"/>
            <a:ext cx="4698651" cy="3724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