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 presentatie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 board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621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Lijst met alle taken.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Gekoppeld</a:t>
            </a:r>
            <a:r>
              <a:rPr lang="en"/>
              <a:t> aan person(en).</a:t>
            </a:r>
          </a:p>
        </p:txBody>
      </p:sp>
      <p:pic>
        <p:nvPicPr>
          <p:cNvPr descr="Afbeeldingsresultaat voor scrum board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25" y="56550"/>
            <a:ext cx="3241099" cy="24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opname (17)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00" y="2319674"/>
            <a:ext cx="5369808" cy="24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5155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5222700" cy="10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Bijhouden hoeveel werk er daadwerkelijk gedaan is in vergelijking met de planning.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550" y="128050"/>
            <a:ext cx="3468525" cy="214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550" y="2424175"/>
            <a:ext cx="3468522" cy="214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175" y="2209875"/>
            <a:ext cx="3661533" cy="2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criteria(staat ook bij de sprint backlog)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Bepaald</a:t>
            </a:r>
            <a:r>
              <a:rPr lang="en"/>
              <a:t> criteria per product.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Hier moet een product aan voldoen voor deze wordt goedgekeurd.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of done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Geeft aan wanneer een product klaar is.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Moet toepasbaar zijn op het hele project.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Het is voor iedereen duidelijk wanneer een product klaar is.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Onze definition of done bestaat uit de volgende punten.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Het product is getest.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Het product voldoet aan de gestelde eisen.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Het heeft een functie voor het spel.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Het development team geeft akkoord.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PO geeft akkoord.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325" y="1928550"/>
            <a:ext cx="3202626" cy="2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 meeting / review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Afspraak met product owner.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Kijken welke producten er zijn opgeleverd.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Kijken wat n</a:t>
            </a:r>
            <a:r>
              <a:rPr lang="en"/>
              <a:t>iet gelukt is deze sprint.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Dev team verteld wat goed ging en waar ze tegenaan liepen.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Dev team levert de producten) op.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Retrospective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5" y="1900783"/>
            <a:ext cx="4240050" cy="299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00" y="1990350"/>
            <a:ext cx="4240051" cy="299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11700" y="1017725"/>
            <a:ext cx="84465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Tijdens deze meeting kijkt het team terug op het werkproces, de samenwerking en gebeurtenissen van de afgelopen Sprint. Dit heeft als doel de volgende sprint beter te doen.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Dit was onze presentatie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Zijn er nog vragen?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73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Inhoudsopgave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746200"/>
            <a:ext cx="8520600" cy="42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Scrum </a:t>
            </a:r>
            <a:r>
              <a:rPr lang="en"/>
              <a:t>process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Rollen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Product backlog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Sprint backlog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Sprint planning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Sprint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Stand up meetings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Scrum board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Burndown chart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Acceptance criteria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Definition of done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 meeting / review 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Retrospective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Scrum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1025"/>
            <a:ext cx="8839199" cy="304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Rollen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9125" y="1152475"/>
            <a:ext cx="484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Product owner (Wendy van IJperen)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Vertegenwoordigd de klant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V</a:t>
            </a:r>
            <a:r>
              <a:rPr lang="en"/>
              <a:t>erantwoordelijk</a:t>
            </a:r>
            <a:r>
              <a:rPr lang="en"/>
              <a:t> voor product backlog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 sz="1600"/>
              <a:t>Scrum master (Charline Walstra)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Ondersteunt in het scrum proces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 sz="1600"/>
              <a:t>Development team (Nathan Drijver, Dion van der Leer, Ralf van Trigt &amp; Maarten Vermeulen)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Maakt het product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ultidisciplinaire</a:t>
            </a:r>
          </a:p>
          <a:p>
            <a:pPr indent="-317500" lvl="1" marL="914400">
              <a:spcBef>
                <a:spcPts val="0"/>
              </a:spcBef>
            </a:pPr>
            <a:r>
              <a:rPr lang="en"/>
              <a:t>Zelfsturend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relateerde afbeeldi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125" y="1535600"/>
            <a:ext cx="3867875" cy="2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420000" cy="86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Lijst met alle features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Geordend op prioriteit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hermopname (20)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0300"/>
            <a:ext cx="3763150" cy="20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25" y="1017725"/>
            <a:ext cx="4433276" cy="3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backlog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12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Lijst met dingen die in een sprint worden opgepakt.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 inhoud wordt bepaalt in sprint planning.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 taken worden </a:t>
            </a:r>
            <a:r>
              <a:rPr lang="en"/>
              <a:t>bijgehouden</a:t>
            </a:r>
            <a:r>
              <a:rPr lang="en"/>
              <a:t> op een scrumboard.</a:t>
            </a:r>
          </a:p>
        </p:txBody>
      </p:sp>
      <p:pic>
        <p:nvPicPr>
          <p:cNvPr descr="Schermopname (22)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63" y="2386375"/>
            <a:ext cx="7808876" cy="2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planning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373600" cy="13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Backlog -&gt; Sprint backlog.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Het hele </a:t>
            </a:r>
            <a:r>
              <a:rPr lang="en"/>
              <a:t>scrum team</a:t>
            </a:r>
            <a:r>
              <a:rPr lang="en"/>
              <a:t> is aanwezig (dus ook de PO) .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Bepalen wat er aan het einde van de sprint opgeleverd kan/moet worden.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25" y="2466175"/>
            <a:ext cx="4516725" cy="21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In dit geval een periode van 1 of 2 weken.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Tijdens de sprint worden de taken verricht.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Daily scrum meeting (Stand up meeting).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22" y="229525"/>
            <a:ext cx="3327524" cy="2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Daily scrum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Is een dagelijkse meeting.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Je bespreek staand de drie vragen.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Duurt maximaal 15 minuten, waarin de belangrijkste dingen besproken worden.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De drie vragen zijn: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Wat heb ik bereikt sinds de vorige meeting?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Wat ga ik vandaag bereiken?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Welke obstakels ben ik tegenaan gelopen?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00" y="538425"/>
            <a:ext cx="4196200" cy="22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