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</p:sldIdLst>
  <p:sldSz cx="4781550" cy="3621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180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616" y="592618"/>
            <a:ext cx="4064318" cy="1260675"/>
          </a:xfrm>
        </p:spPr>
        <p:txBody>
          <a:bodyPr anchor="b"/>
          <a:lstStyle>
            <a:lvl1pPr algn="ctr"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694" y="1901910"/>
            <a:ext cx="3586163" cy="874258"/>
          </a:xfrm>
        </p:spPr>
        <p:txBody>
          <a:bodyPr/>
          <a:lstStyle>
            <a:lvl1pPr marL="0" indent="0" algn="ctr">
              <a:buNone/>
              <a:defRPr sz="1255"/>
            </a:lvl1pPr>
            <a:lvl2pPr marL="239070" indent="0" algn="ctr">
              <a:buNone/>
              <a:defRPr sz="1046"/>
            </a:lvl2pPr>
            <a:lvl3pPr marL="478140" indent="0" algn="ctr">
              <a:buNone/>
              <a:defRPr sz="941"/>
            </a:lvl3pPr>
            <a:lvl4pPr marL="717210" indent="0" algn="ctr">
              <a:buNone/>
              <a:defRPr sz="837"/>
            </a:lvl4pPr>
            <a:lvl5pPr marL="956280" indent="0" algn="ctr">
              <a:buNone/>
              <a:defRPr sz="837"/>
            </a:lvl5pPr>
            <a:lvl6pPr marL="1195349" indent="0" algn="ctr">
              <a:buNone/>
              <a:defRPr sz="837"/>
            </a:lvl6pPr>
            <a:lvl7pPr marL="1434419" indent="0" algn="ctr">
              <a:buNone/>
              <a:defRPr sz="837"/>
            </a:lvl7pPr>
            <a:lvl8pPr marL="1673489" indent="0" algn="ctr">
              <a:buNone/>
              <a:defRPr sz="837"/>
            </a:lvl8pPr>
            <a:lvl9pPr marL="1912559" indent="0" algn="ctr">
              <a:buNone/>
              <a:defRPr sz="8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21797" y="192789"/>
            <a:ext cx="1031022" cy="3068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732" y="192789"/>
            <a:ext cx="3033296" cy="3068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41" y="902758"/>
            <a:ext cx="4124087" cy="1506272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41" y="2423280"/>
            <a:ext cx="4124087" cy="792113"/>
          </a:xfrm>
        </p:spPr>
        <p:txBody>
          <a:bodyPr/>
          <a:lstStyle>
            <a:lvl1pPr marL="0" indent="0">
              <a:buNone/>
              <a:defRPr sz="1255">
                <a:solidFill>
                  <a:schemeClr val="tx1"/>
                </a:solidFill>
              </a:defRPr>
            </a:lvl1pPr>
            <a:lvl2pPr marL="239070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2pPr>
            <a:lvl3pPr marL="478140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3pPr>
            <a:lvl4pPr marL="717210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4pPr>
            <a:lvl5pPr marL="956280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5pPr>
            <a:lvl6pPr marL="1195349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6pPr>
            <a:lvl7pPr marL="1434419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7pPr>
            <a:lvl8pPr marL="1673489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8pPr>
            <a:lvl9pPr marL="1912559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8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731" y="963947"/>
            <a:ext cx="2032159" cy="2297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0660" y="963947"/>
            <a:ext cx="2032159" cy="2297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54" y="192790"/>
            <a:ext cx="4124087" cy="699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355" y="887670"/>
            <a:ext cx="2022819" cy="435033"/>
          </a:xfrm>
        </p:spPr>
        <p:txBody>
          <a:bodyPr anchor="b"/>
          <a:lstStyle>
            <a:lvl1pPr marL="0" indent="0">
              <a:buNone/>
              <a:defRPr sz="1255" b="1"/>
            </a:lvl1pPr>
            <a:lvl2pPr marL="239070" indent="0">
              <a:buNone/>
              <a:defRPr sz="1046" b="1"/>
            </a:lvl2pPr>
            <a:lvl3pPr marL="478140" indent="0">
              <a:buNone/>
              <a:defRPr sz="941" b="1"/>
            </a:lvl3pPr>
            <a:lvl4pPr marL="717210" indent="0">
              <a:buNone/>
              <a:defRPr sz="837" b="1"/>
            </a:lvl4pPr>
            <a:lvl5pPr marL="956280" indent="0">
              <a:buNone/>
              <a:defRPr sz="837" b="1"/>
            </a:lvl5pPr>
            <a:lvl6pPr marL="1195349" indent="0">
              <a:buNone/>
              <a:defRPr sz="837" b="1"/>
            </a:lvl6pPr>
            <a:lvl7pPr marL="1434419" indent="0">
              <a:buNone/>
              <a:defRPr sz="837" b="1"/>
            </a:lvl7pPr>
            <a:lvl8pPr marL="1673489" indent="0">
              <a:buNone/>
              <a:defRPr sz="837" b="1"/>
            </a:lvl8pPr>
            <a:lvl9pPr marL="1912559" indent="0">
              <a:buNone/>
              <a:defRPr sz="8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355" y="1322703"/>
            <a:ext cx="2022819" cy="1945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20660" y="887670"/>
            <a:ext cx="2032782" cy="435033"/>
          </a:xfrm>
        </p:spPr>
        <p:txBody>
          <a:bodyPr anchor="b"/>
          <a:lstStyle>
            <a:lvl1pPr marL="0" indent="0">
              <a:buNone/>
              <a:defRPr sz="1255" b="1"/>
            </a:lvl1pPr>
            <a:lvl2pPr marL="239070" indent="0">
              <a:buNone/>
              <a:defRPr sz="1046" b="1"/>
            </a:lvl2pPr>
            <a:lvl3pPr marL="478140" indent="0">
              <a:buNone/>
              <a:defRPr sz="941" b="1"/>
            </a:lvl3pPr>
            <a:lvl4pPr marL="717210" indent="0">
              <a:buNone/>
              <a:defRPr sz="837" b="1"/>
            </a:lvl4pPr>
            <a:lvl5pPr marL="956280" indent="0">
              <a:buNone/>
              <a:defRPr sz="837" b="1"/>
            </a:lvl5pPr>
            <a:lvl6pPr marL="1195349" indent="0">
              <a:buNone/>
              <a:defRPr sz="837" b="1"/>
            </a:lvl6pPr>
            <a:lvl7pPr marL="1434419" indent="0">
              <a:buNone/>
              <a:defRPr sz="837" b="1"/>
            </a:lvl7pPr>
            <a:lvl8pPr marL="1673489" indent="0">
              <a:buNone/>
              <a:defRPr sz="837" b="1"/>
            </a:lvl8pPr>
            <a:lvl9pPr marL="1912559" indent="0">
              <a:buNone/>
              <a:defRPr sz="8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20660" y="1322703"/>
            <a:ext cx="2032782" cy="1945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7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55" y="241406"/>
            <a:ext cx="1542174" cy="844921"/>
          </a:xfrm>
        </p:spPr>
        <p:txBody>
          <a:bodyPr anchor="b"/>
          <a:lstStyle>
            <a:lvl1pPr>
              <a:defRPr sz="16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781" y="521371"/>
            <a:ext cx="2420660" cy="2573319"/>
          </a:xfrm>
        </p:spPr>
        <p:txBody>
          <a:bodyPr/>
          <a:lstStyle>
            <a:lvl1pPr>
              <a:defRPr sz="1673"/>
            </a:lvl1pPr>
            <a:lvl2pPr>
              <a:defRPr sz="1464"/>
            </a:lvl2pPr>
            <a:lvl3pPr>
              <a:defRPr sz="1255"/>
            </a:lvl3pPr>
            <a:lvl4pPr>
              <a:defRPr sz="1046"/>
            </a:lvl4pPr>
            <a:lvl5pPr>
              <a:defRPr sz="1046"/>
            </a:lvl5pPr>
            <a:lvl6pPr>
              <a:defRPr sz="1046"/>
            </a:lvl6pPr>
            <a:lvl7pPr>
              <a:defRPr sz="1046"/>
            </a:lvl7pPr>
            <a:lvl8pPr>
              <a:defRPr sz="1046"/>
            </a:lvl8pPr>
            <a:lvl9pPr>
              <a:defRPr sz="10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355" y="1086326"/>
            <a:ext cx="1542174" cy="2012554"/>
          </a:xfrm>
        </p:spPr>
        <p:txBody>
          <a:bodyPr/>
          <a:lstStyle>
            <a:lvl1pPr marL="0" indent="0">
              <a:buNone/>
              <a:defRPr sz="837"/>
            </a:lvl1pPr>
            <a:lvl2pPr marL="239070" indent="0">
              <a:buNone/>
              <a:defRPr sz="732"/>
            </a:lvl2pPr>
            <a:lvl3pPr marL="478140" indent="0">
              <a:buNone/>
              <a:defRPr sz="627"/>
            </a:lvl3pPr>
            <a:lvl4pPr marL="717210" indent="0">
              <a:buNone/>
              <a:defRPr sz="523"/>
            </a:lvl4pPr>
            <a:lvl5pPr marL="956280" indent="0">
              <a:buNone/>
              <a:defRPr sz="523"/>
            </a:lvl5pPr>
            <a:lvl6pPr marL="1195349" indent="0">
              <a:buNone/>
              <a:defRPr sz="523"/>
            </a:lvl6pPr>
            <a:lvl7pPr marL="1434419" indent="0">
              <a:buNone/>
              <a:defRPr sz="523"/>
            </a:lvl7pPr>
            <a:lvl8pPr marL="1673489" indent="0">
              <a:buNone/>
              <a:defRPr sz="523"/>
            </a:lvl8pPr>
            <a:lvl9pPr marL="1912559" indent="0">
              <a:buNone/>
              <a:defRPr sz="5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55" y="241406"/>
            <a:ext cx="1542174" cy="844921"/>
          </a:xfrm>
        </p:spPr>
        <p:txBody>
          <a:bodyPr anchor="b"/>
          <a:lstStyle>
            <a:lvl1pPr>
              <a:defRPr sz="16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32781" y="521371"/>
            <a:ext cx="2420660" cy="2573319"/>
          </a:xfrm>
        </p:spPr>
        <p:txBody>
          <a:bodyPr anchor="t"/>
          <a:lstStyle>
            <a:lvl1pPr marL="0" indent="0">
              <a:buNone/>
              <a:defRPr sz="1673"/>
            </a:lvl1pPr>
            <a:lvl2pPr marL="239070" indent="0">
              <a:buNone/>
              <a:defRPr sz="1464"/>
            </a:lvl2pPr>
            <a:lvl3pPr marL="478140" indent="0">
              <a:buNone/>
              <a:defRPr sz="1255"/>
            </a:lvl3pPr>
            <a:lvl4pPr marL="717210" indent="0">
              <a:buNone/>
              <a:defRPr sz="1046"/>
            </a:lvl4pPr>
            <a:lvl5pPr marL="956280" indent="0">
              <a:buNone/>
              <a:defRPr sz="1046"/>
            </a:lvl5pPr>
            <a:lvl6pPr marL="1195349" indent="0">
              <a:buNone/>
              <a:defRPr sz="1046"/>
            </a:lvl6pPr>
            <a:lvl7pPr marL="1434419" indent="0">
              <a:buNone/>
              <a:defRPr sz="1046"/>
            </a:lvl7pPr>
            <a:lvl8pPr marL="1673489" indent="0">
              <a:buNone/>
              <a:defRPr sz="1046"/>
            </a:lvl8pPr>
            <a:lvl9pPr marL="1912559" indent="0">
              <a:buNone/>
              <a:defRPr sz="10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355" y="1086326"/>
            <a:ext cx="1542174" cy="2012554"/>
          </a:xfrm>
        </p:spPr>
        <p:txBody>
          <a:bodyPr/>
          <a:lstStyle>
            <a:lvl1pPr marL="0" indent="0">
              <a:buNone/>
              <a:defRPr sz="837"/>
            </a:lvl1pPr>
            <a:lvl2pPr marL="239070" indent="0">
              <a:buNone/>
              <a:defRPr sz="732"/>
            </a:lvl2pPr>
            <a:lvl3pPr marL="478140" indent="0">
              <a:buNone/>
              <a:defRPr sz="627"/>
            </a:lvl3pPr>
            <a:lvl4pPr marL="717210" indent="0">
              <a:buNone/>
              <a:defRPr sz="523"/>
            </a:lvl4pPr>
            <a:lvl5pPr marL="956280" indent="0">
              <a:buNone/>
              <a:defRPr sz="523"/>
            </a:lvl5pPr>
            <a:lvl6pPr marL="1195349" indent="0">
              <a:buNone/>
              <a:defRPr sz="523"/>
            </a:lvl6pPr>
            <a:lvl7pPr marL="1434419" indent="0">
              <a:buNone/>
              <a:defRPr sz="523"/>
            </a:lvl7pPr>
            <a:lvl8pPr marL="1673489" indent="0">
              <a:buNone/>
              <a:defRPr sz="523"/>
            </a:lvl8pPr>
            <a:lvl9pPr marL="1912559" indent="0">
              <a:buNone/>
              <a:defRPr sz="5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7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732" y="192790"/>
            <a:ext cx="4124087" cy="699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732" y="963947"/>
            <a:ext cx="4124087" cy="229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8731" y="3356213"/>
            <a:ext cx="1075849" cy="192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F62-E917-4470-B825-D2D1F207223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3889" y="3356213"/>
            <a:ext cx="1613773" cy="192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76970" y="3356213"/>
            <a:ext cx="1075849" cy="192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478140" rtl="0" eaLnBrk="1" latinLnBrk="0" hangingPunct="1">
        <a:lnSpc>
          <a:spcPct val="90000"/>
        </a:lnSpc>
        <a:spcBef>
          <a:spcPct val="0"/>
        </a:spcBef>
        <a:buNone/>
        <a:defRPr sz="2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535" indent="-119535" algn="l" defTabSz="478140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1pPr>
      <a:lvl2pPr marL="358605" indent="-119535" algn="l" defTabSz="478140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1255" kern="1200">
          <a:solidFill>
            <a:schemeClr val="tx1"/>
          </a:solidFill>
          <a:latin typeface="+mn-lt"/>
          <a:ea typeface="+mn-ea"/>
          <a:cs typeface="+mn-cs"/>
        </a:defRPr>
      </a:lvl2pPr>
      <a:lvl3pPr marL="597675" indent="-119535" algn="l" defTabSz="478140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3pPr>
      <a:lvl4pPr marL="836745" indent="-119535" algn="l" defTabSz="478140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4pPr>
      <a:lvl5pPr marL="1075814" indent="-119535" algn="l" defTabSz="478140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5pPr>
      <a:lvl6pPr marL="1314884" indent="-119535" algn="l" defTabSz="478140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6pPr>
      <a:lvl7pPr marL="1553954" indent="-119535" algn="l" defTabSz="478140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7pPr>
      <a:lvl8pPr marL="1793024" indent="-119535" algn="l" defTabSz="478140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8pPr>
      <a:lvl9pPr marL="2032094" indent="-119535" algn="l" defTabSz="478140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8140" rtl="0" eaLnBrk="1" latinLnBrk="0" hangingPunct="1">
        <a:defRPr sz="941" kern="1200">
          <a:solidFill>
            <a:schemeClr val="tx1"/>
          </a:solidFill>
          <a:latin typeface="+mn-lt"/>
          <a:ea typeface="+mn-ea"/>
          <a:cs typeface="+mn-cs"/>
        </a:defRPr>
      </a:lvl1pPr>
      <a:lvl2pPr marL="239070" algn="l" defTabSz="478140" rtl="0" eaLnBrk="1" latinLnBrk="0" hangingPunct="1">
        <a:defRPr sz="941" kern="1200">
          <a:solidFill>
            <a:schemeClr val="tx1"/>
          </a:solidFill>
          <a:latin typeface="+mn-lt"/>
          <a:ea typeface="+mn-ea"/>
          <a:cs typeface="+mn-cs"/>
        </a:defRPr>
      </a:lvl2pPr>
      <a:lvl3pPr marL="478140" algn="l" defTabSz="478140" rtl="0" eaLnBrk="1" latinLnBrk="0" hangingPunct="1">
        <a:defRPr sz="941" kern="1200">
          <a:solidFill>
            <a:schemeClr val="tx1"/>
          </a:solidFill>
          <a:latin typeface="+mn-lt"/>
          <a:ea typeface="+mn-ea"/>
          <a:cs typeface="+mn-cs"/>
        </a:defRPr>
      </a:lvl3pPr>
      <a:lvl4pPr marL="717210" algn="l" defTabSz="478140" rtl="0" eaLnBrk="1" latinLnBrk="0" hangingPunct="1">
        <a:defRPr sz="941" kern="1200">
          <a:solidFill>
            <a:schemeClr val="tx1"/>
          </a:solidFill>
          <a:latin typeface="+mn-lt"/>
          <a:ea typeface="+mn-ea"/>
          <a:cs typeface="+mn-cs"/>
        </a:defRPr>
      </a:lvl4pPr>
      <a:lvl5pPr marL="956280" algn="l" defTabSz="478140" rtl="0" eaLnBrk="1" latinLnBrk="0" hangingPunct="1">
        <a:defRPr sz="941" kern="1200">
          <a:solidFill>
            <a:schemeClr val="tx1"/>
          </a:solidFill>
          <a:latin typeface="+mn-lt"/>
          <a:ea typeface="+mn-ea"/>
          <a:cs typeface="+mn-cs"/>
        </a:defRPr>
      </a:lvl5pPr>
      <a:lvl6pPr marL="1195349" algn="l" defTabSz="478140" rtl="0" eaLnBrk="1" latinLnBrk="0" hangingPunct="1">
        <a:defRPr sz="941" kern="1200">
          <a:solidFill>
            <a:schemeClr val="tx1"/>
          </a:solidFill>
          <a:latin typeface="+mn-lt"/>
          <a:ea typeface="+mn-ea"/>
          <a:cs typeface="+mn-cs"/>
        </a:defRPr>
      </a:lvl6pPr>
      <a:lvl7pPr marL="1434419" algn="l" defTabSz="478140" rtl="0" eaLnBrk="1" latinLnBrk="0" hangingPunct="1">
        <a:defRPr sz="941" kern="1200">
          <a:solidFill>
            <a:schemeClr val="tx1"/>
          </a:solidFill>
          <a:latin typeface="+mn-lt"/>
          <a:ea typeface="+mn-ea"/>
          <a:cs typeface="+mn-cs"/>
        </a:defRPr>
      </a:lvl7pPr>
      <a:lvl8pPr marL="1673489" algn="l" defTabSz="478140" rtl="0" eaLnBrk="1" latinLnBrk="0" hangingPunct="1">
        <a:defRPr sz="941" kern="1200">
          <a:solidFill>
            <a:schemeClr val="tx1"/>
          </a:solidFill>
          <a:latin typeface="+mn-lt"/>
          <a:ea typeface="+mn-ea"/>
          <a:cs typeface="+mn-cs"/>
        </a:defRPr>
      </a:lvl8pPr>
      <a:lvl9pPr marL="1912559" algn="l" defTabSz="478140" rtl="0" eaLnBrk="1" latinLnBrk="0" hangingPunct="1">
        <a:defRPr sz="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DB3578-75AB-4C9A-8DF5-B378A981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"/>
            <a:ext cx="4781550" cy="36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Renato Vieira</cp:lastModifiedBy>
  <cp:revision>45</cp:revision>
  <dcterms:created xsi:type="dcterms:W3CDTF">2018-08-27T21:27:22Z</dcterms:created>
  <dcterms:modified xsi:type="dcterms:W3CDTF">2019-10-08T13:48:10Z</dcterms:modified>
</cp:coreProperties>
</file>