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</p:sldIdLst>
  <p:sldSz cx="17529175" cy="9958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9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1147" y="1629765"/>
            <a:ext cx="13146881" cy="3466994"/>
          </a:xfrm>
        </p:spPr>
        <p:txBody>
          <a:bodyPr anchor="b"/>
          <a:lstStyle>
            <a:lvl1pPr algn="ctr">
              <a:defRPr sz="8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1147" y="5230459"/>
            <a:ext cx="13146881" cy="2404305"/>
          </a:xfrm>
        </p:spPr>
        <p:txBody>
          <a:bodyPr/>
          <a:lstStyle>
            <a:lvl1pPr marL="0" indent="0" algn="ctr">
              <a:buNone/>
              <a:defRPr sz="3451"/>
            </a:lvl1pPr>
            <a:lvl2pPr marL="657362" indent="0" algn="ctr">
              <a:buNone/>
              <a:defRPr sz="2876"/>
            </a:lvl2pPr>
            <a:lvl3pPr marL="1314724" indent="0" algn="ctr">
              <a:buNone/>
              <a:defRPr sz="2588"/>
            </a:lvl3pPr>
            <a:lvl4pPr marL="1972086" indent="0" algn="ctr">
              <a:buNone/>
              <a:defRPr sz="2300"/>
            </a:lvl4pPr>
            <a:lvl5pPr marL="2629449" indent="0" algn="ctr">
              <a:buNone/>
              <a:defRPr sz="2300"/>
            </a:lvl5pPr>
            <a:lvl6pPr marL="3286811" indent="0" algn="ctr">
              <a:buNone/>
              <a:defRPr sz="2300"/>
            </a:lvl6pPr>
            <a:lvl7pPr marL="3944173" indent="0" algn="ctr">
              <a:buNone/>
              <a:defRPr sz="2300"/>
            </a:lvl7pPr>
            <a:lvl8pPr marL="4601535" indent="0" algn="ctr">
              <a:buNone/>
              <a:defRPr sz="2300"/>
            </a:lvl8pPr>
            <a:lvl9pPr marL="5258897" indent="0" algn="ctr">
              <a:buNone/>
              <a:defRPr sz="23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0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6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44316" y="530192"/>
            <a:ext cx="3779728" cy="84392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5131" y="530192"/>
            <a:ext cx="11120070" cy="84392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9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2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001" y="2482683"/>
            <a:ext cx="15118913" cy="4142412"/>
          </a:xfrm>
        </p:spPr>
        <p:txBody>
          <a:bodyPr anchor="b"/>
          <a:lstStyle>
            <a:lvl1pPr>
              <a:defRPr sz="8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001" y="6664284"/>
            <a:ext cx="15118913" cy="2178397"/>
          </a:xfrm>
        </p:spPr>
        <p:txBody>
          <a:bodyPr/>
          <a:lstStyle>
            <a:lvl1pPr marL="0" indent="0">
              <a:buNone/>
              <a:defRPr sz="3451">
                <a:solidFill>
                  <a:schemeClr val="tx1">
                    <a:tint val="75000"/>
                  </a:schemeClr>
                </a:solidFill>
              </a:defRPr>
            </a:lvl1pPr>
            <a:lvl2pPr marL="657362" indent="0">
              <a:buNone/>
              <a:defRPr sz="2876">
                <a:solidFill>
                  <a:schemeClr val="tx1">
                    <a:tint val="75000"/>
                  </a:schemeClr>
                </a:solidFill>
              </a:defRPr>
            </a:lvl2pPr>
            <a:lvl3pPr marL="1314724" indent="0">
              <a:buNone/>
              <a:defRPr sz="2588">
                <a:solidFill>
                  <a:schemeClr val="tx1">
                    <a:tint val="75000"/>
                  </a:schemeClr>
                </a:solidFill>
              </a:defRPr>
            </a:lvl3pPr>
            <a:lvl4pPr marL="197208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629449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28681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394417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460153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25889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131" y="2650960"/>
            <a:ext cx="7449899" cy="6318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74145" y="2650960"/>
            <a:ext cx="7449899" cy="6318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5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414" y="530193"/>
            <a:ext cx="15118913" cy="19248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415" y="2441189"/>
            <a:ext cx="7415662" cy="1196389"/>
          </a:xfrm>
        </p:spPr>
        <p:txBody>
          <a:bodyPr anchor="b"/>
          <a:lstStyle>
            <a:lvl1pPr marL="0" indent="0">
              <a:buNone/>
              <a:defRPr sz="3451" b="1"/>
            </a:lvl1pPr>
            <a:lvl2pPr marL="657362" indent="0">
              <a:buNone/>
              <a:defRPr sz="2876" b="1"/>
            </a:lvl2pPr>
            <a:lvl3pPr marL="1314724" indent="0">
              <a:buNone/>
              <a:defRPr sz="2588" b="1"/>
            </a:lvl3pPr>
            <a:lvl4pPr marL="1972086" indent="0">
              <a:buNone/>
              <a:defRPr sz="2300" b="1"/>
            </a:lvl4pPr>
            <a:lvl5pPr marL="2629449" indent="0">
              <a:buNone/>
              <a:defRPr sz="2300" b="1"/>
            </a:lvl5pPr>
            <a:lvl6pPr marL="3286811" indent="0">
              <a:buNone/>
              <a:defRPr sz="2300" b="1"/>
            </a:lvl6pPr>
            <a:lvl7pPr marL="3944173" indent="0">
              <a:buNone/>
              <a:defRPr sz="2300" b="1"/>
            </a:lvl7pPr>
            <a:lvl8pPr marL="4601535" indent="0">
              <a:buNone/>
              <a:defRPr sz="2300" b="1"/>
            </a:lvl8pPr>
            <a:lvl9pPr marL="5258897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415" y="3637578"/>
            <a:ext cx="7415662" cy="53503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74145" y="2441189"/>
            <a:ext cx="7452183" cy="1196389"/>
          </a:xfrm>
        </p:spPr>
        <p:txBody>
          <a:bodyPr anchor="b"/>
          <a:lstStyle>
            <a:lvl1pPr marL="0" indent="0">
              <a:buNone/>
              <a:defRPr sz="3451" b="1"/>
            </a:lvl1pPr>
            <a:lvl2pPr marL="657362" indent="0">
              <a:buNone/>
              <a:defRPr sz="2876" b="1"/>
            </a:lvl2pPr>
            <a:lvl3pPr marL="1314724" indent="0">
              <a:buNone/>
              <a:defRPr sz="2588" b="1"/>
            </a:lvl3pPr>
            <a:lvl4pPr marL="1972086" indent="0">
              <a:buNone/>
              <a:defRPr sz="2300" b="1"/>
            </a:lvl4pPr>
            <a:lvl5pPr marL="2629449" indent="0">
              <a:buNone/>
              <a:defRPr sz="2300" b="1"/>
            </a:lvl5pPr>
            <a:lvl6pPr marL="3286811" indent="0">
              <a:buNone/>
              <a:defRPr sz="2300" b="1"/>
            </a:lvl6pPr>
            <a:lvl7pPr marL="3944173" indent="0">
              <a:buNone/>
              <a:defRPr sz="2300" b="1"/>
            </a:lvl7pPr>
            <a:lvl8pPr marL="4601535" indent="0">
              <a:buNone/>
              <a:defRPr sz="2300" b="1"/>
            </a:lvl8pPr>
            <a:lvl9pPr marL="5258897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874145" y="3637578"/>
            <a:ext cx="7452183" cy="53503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3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6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5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415" y="663892"/>
            <a:ext cx="5653615" cy="2323624"/>
          </a:xfrm>
        </p:spPr>
        <p:txBody>
          <a:bodyPr anchor="b"/>
          <a:lstStyle>
            <a:lvl1pPr>
              <a:defRPr sz="46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2182" y="1433824"/>
            <a:ext cx="8874145" cy="7076910"/>
          </a:xfrm>
        </p:spPr>
        <p:txBody>
          <a:bodyPr/>
          <a:lstStyle>
            <a:lvl1pPr>
              <a:defRPr sz="4601"/>
            </a:lvl1pPr>
            <a:lvl2pPr>
              <a:defRPr sz="4026"/>
            </a:lvl2pPr>
            <a:lvl3pPr>
              <a:defRPr sz="3451"/>
            </a:lvl3pPr>
            <a:lvl4pPr>
              <a:defRPr sz="2876"/>
            </a:lvl4pPr>
            <a:lvl5pPr>
              <a:defRPr sz="2876"/>
            </a:lvl5pPr>
            <a:lvl6pPr>
              <a:defRPr sz="2876"/>
            </a:lvl6pPr>
            <a:lvl7pPr>
              <a:defRPr sz="2876"/>
            </a:lvl7pPr>
            <a:lvl8pPr>
              <a:defRPr sz="2876"/>
            </a:lvl8pPr>
            <a:lvl9pPr>
              <a:defRPr sz="28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7415" y="2987516"/>
            <a:ext cx="5653615" cy="5534744"/>
          </a:xfrm>
        </p:spPr>
        <p:txBody>
          <a:bodyPr/>
          <a:lstStyle>
            <a:lvl1pPr marL="0" indent="0">
              <a:buNone/>
              <a:defRPr sz="2300"/>
            </a:lvl1pPr>
            <a:lvl2pPr marL="657362" indent="0">
              <a:buNone/>
              <a:defRPr sz="2013"/>
            </a:lvl2pPr>
            <a:lvl3pPr marL="1314724" indent="0">
              <a:buNone/>
              <a:defRPr sz="1725"/>
            </a:lvl3pPr>
            <a:lvl4pPr marL="1972086" indent="0">
              <a:buNone/>
              <a:defRPr sz="1438"/>
            </a:lvl4pPr>
            <a:lvl5pPr marL="2629449" indent="0">
              <a:buNone/>
              <a:defRPr sz="1438"/>
            </a:lvl5pPr>
            <a:lvl6pPr marL="3286811" indent="0">
              <a:buNone/>
              <a:defRPr sz="1438"/>
            </a:lvl6pPr>
            <a:lvl7pPr marL="3944173" indent="0">
              <a:buNone/>
              <a:defRPr sz="1438"/>
            </a:lvl7pPr>
            <a:lvl8pPr marL="4601535" indent="0">
              <a:buNone/>
              <a:defRPr sz="1438"/>
            </a:lvl8pPr>
            <a:lvl9pPr marL="5258897" indent="0">
              <a:buNone/>
              <a:defRPr sz="14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0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415" y="663892"/>
            <a:ext cx="5653615" cy="2323624"/>
          </a:xfrm>
        </p:spPr>
        <p:txBody>
          <a:bodyPr anchor="b"/>
          <a:lstStyle>
            <a:lvl1pPr>
              <a:defRPr sz="46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52182" y="1433824"/>
            <a:ext cx="8874145" cy="7076910"/>
          </a:xfrm>
        </p:spPr>
        <p:txBody>
          <a:bodyPr anchor="t"/>
          <a:lstStyle>
            <a:lvl1pPr marL="0" indent="0">
              <a:buNone/>
              <a:defRPr sz="4601"/>
            </a:lvl1pPr>
            <a:lvl2pPr marL="657362" indent="0">
              <a:buNone/>
              <a:defRPr sz="4026"/>
            </a:lvl2pPr>
            <a:lvl3pPr marL="1314724" indent="0">
              <a:buNone/>
              <a:defRPr sz="3451"/>
            </a:lvl3pPr>
            <a:lvl4pPr marL="1972086" indent="0">
              <a:buNone/>
              <a:defRPr sz="2876"/>
            </a:lvl4pPr>
            <a:lvl5pPr marL="2629449" indent="0">
              <a:buNone/>
              <a:defRPr sz="2876"/>
            </a:lvl5pPr>
            <a:lvl6pPr marL="3286811" indent="0">
              <a:buNone/>
              <a:defRPr sz="2876"/>
            </a:lvl6pPr>
            <a:lvl7pPr marL="3944173" indent="0">
              <a:buNone/>
              <a:defRPr sz="2876"/>
            </a:lvl7pPr>
            <a:lvl8pPr marL="4601535" indent="0">
              <a:buNone/>
              <a:defRPr sz="2876"/>
            </a:lvl8pPr>
            <a:lvl9pPr marL="5258897" indent="0">
              <a:buNone/>
              <a:defRPr sz="28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7415" y="2987516"/>
            <a:ext cx="5653615" cy="5534744"/>
          </a:xfrm>
        </p:spPr>
        <p:txBody>
          <a:bodyPr/>
          <a:lstStyle>
            <a:lvl1pPr marL="0" indent="0">
              <a:buNone/>
              <a:defRPr sz="2300"/>
            </a:lvl1pPr>
            <a:lvl2pPr marL="657362" indent="0">
              <a:buNone/>
              <a:defRPr sz="2013"/>
            </a:lvl2pPr>
            <a:lvl3pPr marL="1314724" indent="0">
              <a:buNone/>
              <a:defRPr sz="1725"/>
            </a:lvl3pPr>
            <a:lvl4pPr marL="1972086" indent="0">
              <a:buNone/>
              <a:defRPr sz="1438"/>
            </a:lvl4pPr>
            <a:lvl5pPr marL="2629449" indent="0">
              <a:buNone/>
              <a:defRPr sz="1438"/>
            </a:lvl5pPr>
            <a:lvl6pPr marL="3286811" indent="0">
              <a:buNone/>
              <a:defRPr sz="1438"/>
            </a:lvl6pPr>
            <a:lvl7pPr marL="3944173" indent="0">
              <a:buNone/>
              <a:defRPr sz="1438"/>
            </a:lvl7pPr>
            <a:lvl8pPr marL="4601535" indent="0">
              <a:buNone/>
              <a:defRPr sz="1438"/>
            </a:lvl8pPr>
            <a:lvl9pPr marL="5258897" indent="0">
              <a:buNone/>
              <a:defRPr sz="14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0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5131" y="530193"/>
            <a:ext cx="15118913" cy="1924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5131" y="2650960"/>
            <a:ext cx="15118913" cy="6318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5131" y="9229951"/>
            <a:ext cx="3944064" cy="530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6F62-E917-4470-B825-D2D1F207223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06539" y="9229951"/>
            <a:ext cx="5916097" cy="530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379980" y="9229951"/>
            <a:ext cx="3944064" cy="530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9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1314724" rtl="0" eaLnBrk="1" latinLnBrk="0" hangingPunct="1">
        <a:lnSpc>
          <a:spcPct val="90000"/>
        </a:lnSpc>
        <a:spcBef>
          <a:spcPct val="0"/>
        </a:spcBef>
        <a:buNone/>
        <a:defRPr sz="63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8681" indent="-328681" algn="l" defTabSz="1314724" rtl="0" eaLnBrk="1" latinLnBrk="0" hangingPunct="1">
        <a:lnSpc>
          <a:spcPct val="90000"/>
        </a:lnSpc>
        <a:spcBef>
          <a:spcPts val="1438"/>
        </a:spcBef>
        <a:buFont typeface="Arial" panose="020B0604020202020204" pitchFamily="34" charset="0"/>
        <a:buChar char="•"/>
        <a:defRPr sz="4026" kern="1200">
          <a:solidFill>
            <a:schemeClr val="tx1"/>
          </a:solidFill>
          <a:latin typeface="+mn-lt"/>
          <a:ea typeface="+mn-ea"/>
          <a:cs typeface="+mn-cs"/>
        </a:defRPr>
      </a:lvl1pPr>
      <a:lvl2pPr marL="986043" indent="-328681" algn="l" defTabSz="1314724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3451" kern="1200">
          <a:solidFill>
            <a:schemeClr val="tx1"/>
          </a:solidFill>
          <a:latin typeface="+mn-lt"/>
          <a:ea typeface="+mn-ea"/>
          <a:cs typeface="+mn-cs"/>
        </a:defRPr>
      </a:lvl2pPr>
      <a:lvl3pPr marL="1643405" indent="-328681" algn="l" defTabSz="1314724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3pPr>
      <a:lvl4pPr marL="2300768" indent="-328681" algn="l" defTabSz="1314724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4pPr>
      <a:lvl5pPr marL="2958130" indent="-328681" algn="l" defTabSz="1314724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5pPr>
      <a:lvl6pPr marL="3615492" indent="-328681" algn="l" defTabSz="1314724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6pPr>
      <a:lvl7pPr marL="4272854" indent="-328681" algn="l" defTabSz="1314724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7pPr>
      <a:lvl8pPr marL="4930216" indent="-328681" algn="l" defTabSz="1314724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8pPr>
      <a:lvl9pPr marL="5587578" indent="-328681" algn="l" defTabSz="1314724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4724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1pPr>
      <a:lvl2pPr marL="657362" algn="l" defTabSz="1314724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2pPr>
      <a:lvl3pPr marL="1314724" algn="l" defTabSz="1314724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3pPr>
      <a:lvl4pPr marL="1972086" algn="l" defTabSz="1314724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4pPr>
      <a:lvl5pPr marL="2629449" algn="l" defTabSz="1314724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5pPr>
      <a:lvl6pPr marL="3286811" algn="l" defTabSz="1314724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6pPr>
      <a:lvl7pPr marL="3944173" algn="l" defTabSz="1314724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7pPr>
      <a:lvl8pPr marL="4601535" algn="l" defTabSz="1314724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8pPr>
      <a:lvl9pPr marL="5258897" algn="l" defTabSz="1314724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57B710-790A-4B42-94A5-C30014D1A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28976" cy="995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7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Vieira</dc:creator>
  <cp:lastModifiedBy>Schwambach Vieira, Renato</cp:lastModifiedBy>
  <cp:revision>41</cp:revision>
  <dcterms:created xsi:type="dcterms:W3CDTF">2018-08-27T21:27:22Z</dcterms:created>
  <dcterms:modified xsi:type="dcterms:W3CDTF">2019-08-16T22:37:42Z</dcterms:modified>
</cp:coreProperties>
</file>