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492875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18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610" y="448945"/>
            <a:ext cx="4869656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610" y="1440815"/>
            <a:ext cx="4869656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7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6464" y="146050"/>
            <a:ext cx="1400026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385" y="146050"/>
            <a:ext cx="411891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21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3" y="683895"/>
            <a:ext cx="560010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3" y="1835785"/>
            <a:ext cx="560010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7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85" y="730250"/>
            <a:ext cx="2759472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018" y="730250"/>
            <a:ext cx="2759472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72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46050"/>
            <a:ext cx="560010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31" y="672465"/>
            <a:ext cx="274679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231" y="1002030"/>
            <a:ext cx="274679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018" y="672465"/>
            <a:ext cx="276031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018" y="1002030"/>
            <a:ext cx="276031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91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6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82880"/>
            <a:ext cx="209412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318" y="394970"/>
            <a:ext cx="328701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822960"/>
            <a:ext cx="209412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82880"/>
            <a:ext cx="209412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318" y="394970"/>
            <a:ext cx="328701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822960"/>
            <a:ext cx="209412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3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385" y="146050"/>
            <a:ext cx="560010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5" y="730250"/>
            <a:ext cx="560010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385" y="2542540"/>
            <a:ext cx="146089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7554-0F4F-448E-ADB6-41DE9218C7A9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0765" y="2542540"/>
            <a:ext cx="219134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5593" y="2542540"/>
            <a:ext cx="146089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6F23-35D3-4D0D-B3D3-D7BFECB262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657BE-71A2-4FA6-94E9-24B08CEE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" y="0"/>
            <a:ext cx="64781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Schwambach Vieira, Renato</dc:creator>
  <cp:lastModifiedBy>Renato Vieira</cp:lastModifiedBy>
  <cp:revision>16</cp:revision>
  <dcterms:created xsi:type="dcterms:W3CDTF">2019-03-17T02:06:01Z</dcterms:created>
  <dcterms:modified xsi:type="dcterms:W3CDTF">2019-10-07T17:32:06Z</dcterms:modified>
</cp:coreProperties>
</file>